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0" name="Drawing"/>
          <p:cNvGrpSpPr/>
          <p:nvPr/>
        </p:nvGrpSpPr>
        <p:grpSpPr>
          <a:xfrm>
            <a:off x="349249" y="1079500"/>
            <a:ext cx="12630151" cy="7918450"/>
            <a:chOff x="0" y="0"/>
            <a:chExt cx="12630149" cy="7918450"/>
          </a:xfrm>
        </p:grpSpPr>
        <p:sp>
          <p:nvSpPr>
            <p:cNvPr id="119" name="Line"/>
            <p:cNvSpPr/>
            <p:nvPr/>
          </p:nvSpPr>
          <p:spPr>
            <a:xfrm>
              <a:off x="2989776" y="287602"/>
              <a:ext cx="222619" cy="444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417" fill="norm" stroke="1" extrusionOk="0">
                  <a:moveTo>
                    <a:pt x="20501" y="2051"/>
                  </a:moveTo>
                  <a:cubicBezTo>
                    <a:pt x="20901" y="1337"/>
                    <a:pt x="21301" y="624"/>
                    <a:pt x="20801" y="268"/>
                  </a:cubicBezTo>
                  <a:cubicBezTo>
                    <a:pt x="20301" y="-89"/>
                    <a:pt x="18901" y="-89"/>
                    <a:pt x="16801" y="268"/>
                  </a:cubicBezTo>
                  <a:cubicBezTo>
                    <a:pt x="14701" y="624"/>
                    <a:pt x="11901" y="1337"/>
                    <a:pt x="9201" y="2815"/>
                  </a:cubicBezTo>
                  <a:cubicBezTo>
                    <a:pt x="6501" y="4292"/>
                    <a:pt x="3901" y="6534"/>
                    <a:pt x="2201" y="8928"/>
                  </a:cubicBezTo>
                  <a:cubicBezTo>
                    <a:pt x="501" y="11322"/>
                    <a:pt x="-299" y="13869"/>
                    <a:pt x="101" y="15958"/>
                  </a:cubicBezTo>
                  <a:cubicBezTo>
                    <a:pt x="501" y="18047"/>
                    <a:pt x="2101" y="19677"/>
                    <a:pt x="5001" y="20543"/>
                  </a:cubicBezTo>
                  <a:cubicBezTo>
                    <a:pt x="7901" y="21409"/>
                    <a:pt x="12101" y="21511"/>
                    <a:pt x="14901" y="21358"/>
                  </a:cubicBezTo>
                  <a:cubicBezTo>
                    <a:pt x="17701" y="21205"/>
                    <a:pt x="19101" y="20798"/>
                    <a:pt x="20501" y="20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3263900" y="506792"/>
              <a:ext cx="107950" cy="172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5" fill="norm" stroke="1" extrusionOk="0">
                  <a:moveTo>
                    <a:pt x="21600" y="1690"/>
                  </a:moveTo>
                  <a:cubicBezTo>
                    <a:pt x="19906" y="919"/>
                    <a:pt x="18212" y="147"/>
                    <a:pt x="15035" y="19"/>
                  </a:cubicBezTo>
                  <a:cubicBezTo>
                    <a:pt x="11859" y="-110"/>
                    <a:pt x="7200" y="404"/>
                    <a:pt x="4235" y="2847"/>
                  </a:cubicBezTo>
                  <a:cubicBezTo>
                    <a:pt x="1271" y="5290"/>
                    <a:pt x="0" y="9661"/>
                    <a:pt x="0" y="13004"/>
                  </a:cubicBezTo>
                  <a:cubicBezTo>
                    <a:pt x="0" y="16347"/>
                    <a:pt x="1271" y="18661"/>
                    <a:pt x="3600" y="19947"/>
                  </a:cubicBezTo>
                  <a:cubicBezTo>
                    <a:pt x="5929" y="21233"/>
                    <a:pt x="9318" y="21490"/>
                    <a:pt x="12706" y="19690"/>
                  </a:cubicBezTo>
                  <a:cubicBezTo>
                    <a:pt x="16094" y="17890"/>
                    <a:pt x="19482" y="14033"/>
                    <a:pt x="20329" y="10561"/>
                  </a:cubicBezTo>
                  <a:cubicBezTo>
                    <a:pt x="21176" y="7090"/>
                    <a:pt x="19482" y="4004"/>
                    <a:pt x="17788" y="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3479800" y="452807"/>
              <a:ext cx="139700" cy="189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0" fill="norm" stroke="1" extrusionOk="0">
                  <a:moveTo>
                    <a:pt x="0" y="4766"/>
                  </a:moveTo>
                  <a:cubicBezTo>
                    <a:pt x="0" y="9513"/>
                    <a:pt x="0" y="14260"/>
                    <a:pt x="164" y="17227"/>
                  </a:cubicBezTo>
                  <a:cubicBezTo>
                    <a:pt x="327" y="20194"/>
                    <a:pt x="655" y="21381"/>
                    <a:pt x="818" y="21262"/>
                  </a:cubicBezTo>
                  <a:cubicBezTo>
                    <a:pt x="982" y="21144"/>
                    <a:pt x="982" y="19719"/>
                    <a:pt x="1309" y="16871"/>
                  </a:cubicBezTo>
                  <a:cubicBezTo>
                    <a:pt x="1636" y="14023"/>
                    <a:pt x="2291" y="9750"/>
                    <a:pt x="3109" y="6308"/>
                  </a:cubicBezTo>
                  <a:cubicBezTo>
                    <a:pt x="3927" y="2867"/>
                    <a:pt x="4909" y="256"/>
                    <a:pt x="7691" y="18"/>
                  </a:cubicBezTo>
                  <a:cubicBezTo>
                    <a:pt x="10473" y="-219"/>
                    <a:pt x="15055" y="1917"/>
                    <a:pt x="17673" y="5834"/>
                  </a:cubicBezTo>
                  <a:cubicBezTo>
                    <a:pt x="20291" y="9750"/>
                    <a:pt x="20945" y="15447"/>
                    <a:pt x="21600" y="21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3733800" y="241300"/>
              <a:ext cx="82550" cy="388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4985" y="0"/>
                  </a:moveTo>
                  <a:cubicBezTo>
                    <a:pt x="3323" y="2685"/>
                    <a:pt x="1662" y="5371"/>
                    <a:pt x="831" y="8290"/>
                  </a:cubicBezTo>
                  <a:cubicBezTo>
                    <a:pt x="0" y="11209"/>
                    <a:pt x="0" y="14361"/>
                    <a:pt x="0" y="16463"/>
                  </a:cubicBezTo>
                  <a:cubicBezTo>
                    <a:pt x="0" y="18564"/>
                    <a:pt x="0" y="19615"/>
                    <a:pt x="831" y="20374"/>
                  </a:cubicBezTo>
                  <a:cubicBezTo>
                    <a:pt x="1662" y="21133"/>
                    <a:pt x="3323" y="21600"/>
                    <a:pt x="6923" y="21366"/>
                  </a:cubicBezTo>
                  <a:cubicBezTo>
                    <a:pt x="10523" y="21133"/>
                    <a:pt x="16062" y="20199"/>
                    <a:pt x="21600" y="19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3651250" y="444500"/>
              <a:ext cx="1778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100"/>
                    <a:pt x="0" y="12600"/>
                    <a:pt x="1543" y="9450"/>
                  </a:cubicBezTo>
                  <a:cubicBezTo>
                    <a:pt x="3086" y="6300"/>
                    <a:pt x="6171" y="4500"/>
                    <a:pt x="9771" y="3150"/>
                  </a:cubicBezTo>
                  <a:cubicBezTo>
                    <a:pt x="13371" y="1800"/>
                    <a:pt x="17486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4401191" y="189416"/>
              <a:ext cx="151759" cy="402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287" fill="norm" stroke="1" extrusionOk="0">
                  <a:moveTo>
                    <a:pt x="6209" y="6772"/>
                  </a:moveTo>
                  <a:cubicBezTo>
                    <a:pt x="5309" y="9570"/>
                    <a:pt x="4409" y="12368"/>
                    <a:pt x="3959" y="14382"/>
                  </a:cubicBezTo>
                  <a:cubicBezTo>
                    <a:pt x="3509" y="16397"/>
                    <a:pt x="3509" y="17628"/>
                    <a:pt x="3209" y="18803"/>
                  </a:cubicBezTo>
                  <a:cubicBezTo>
                    <a:pt x="2909" y="19978"/>
                    <a:pt x="2309" y="21097"/>
                    <a:pt x="1709" y="21265"/>
                  </a:cubicBezTo>
                  <a:cubicBezTo>
                    <a:pt x="1109" y="21433"/>
                    <a:pt x="509" y="20650"/>
                    <a:pt x="209" y="18243"/>
                  </a:cubicBezTo>
                  <a:cubicBezTo>
                    <a:pt x="-91" y="15837"/>
                    <a:pt x="-91" y="11808"/>
                    <a:pt x="359" y="8730"/>
                  </a:cubicBezTo>
                  <a:cubicBezTo>
                    <a:pt x="809" y="5653"/>
                    <a:pt x="1709" y="3526"/>
                    <a:pt x="2609" y="2239"/>
                  </a:cubicBezTo>
                  <a:cubicBezTo>
                    <a:pt x="3509" y="952"/>
                    <a:pt x="4409" y="505"/>
                    <a:pt x="6059" y="225"/>
                  </a:cubicBezTo>
                  <a:cubicBezTo>
                    <a:pt x="7709" y="-55"/>
                    <a:pt x="10109" y="-167"/>
                    <a:pt x="12509" y="449"/>
                  </a:cubicBezTo>
                  <a:cubicBezTo>
                    <a:pt x="14909" y="1064"/>
                    <a:pt x="17309" y="2407"/>
                    <a:pt x="18059" y="3974"/>
                  </a:cubicBezTo>
                  <a:cubicBezTo>
                    <a:pt x="18809" y="5541"/>
                    <a:pt x="17909" y="7331"/>
                    <a:pt x="16109" y="8451"/>
                  </a:cubicBezTo>
                  <a:cubicBezTo>
                    <a:pt x="14309" y="9570"/>
                    <a:pt x="11609" y="10017"/>
                    <a:pt x="8909" y="10073"/>
                  </a:cubicBezTo>
                  <a:cubicBezTo>
                    <a:pt x="6209" y="10129"/>
                    <a:pt x="3509" y="9794"/>
                    <a:pt x="3059" y="9738"/>
                  </a:cubicBezTo>
                  <a:cubicBezTo>
                    <a:pt x="2609" y="9682"/>
                    <a:pt x="4409" y="9906"/>
                    <a:pt x="7409" y="10857"/>
                  </a:cubicBezTo>
                  <a:cubicBezTo>
                    <a:pt x="10409" y="11808"/>
                    <a:pt x="14609" y="13487"/>
                    <a:pt x="17159" y="15166"/>
                  </a:cubicBezTo>
                  <a:cubicBezTo>
                    <a:pt x="19709" y="16844"/>
                    <a:pt x="20609" y="18523"/>
                    <a:pt x="21509" y="20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4610100" y="254000"/>
              <a:ext cx="203200" cy="322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1262"/>
                  </a:moveTo>
                  <a:cubicBezTo>
                    <a:pt x="1575" y="3506"/>
                    <a:pt x="3150" y="5751"/>
                    <a:pt x="4725" y="8626"/>
                  </a:cubicBezTo>
                  <a:cubicBezTo>
                    <a:pt x="6300" y="11501"/>
                    <a:pt x="7875" y="15008"/>
                    <a:pt x="9112" y="17392"/>
                  </a:cubicBezTo>
                  <a:cubicBezTo>
                    <a:pt x="10350" y="19777"/>
                    <a:pt x="11250" y="21039"/>
                    <a:pt x="11925" y="21319"/>
                  </a:cubicBezTo>
                  <a:cubicBezTo>
                    <a:pt x="12600" y="21600"/>
                    <a:pt x="13050" y="20899"/>
                    <a:pt x="13950" y="18094"/>
                  </a:cubicBezTo>
                  <a:cubicBezTo>
                    <a:pt x="14850" y="15288"/>
                    <a:pt x="16200" y="10379"/>
                    <a:pt x="17550" y="7013"/>
                  </a:cubicBezTo>
                  <a:cubicBezTo>
                    <a:pt x="18900" y="3647"/>
                    <a:pt x="20250" y="18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4845049" y="384915"/>
              <a:ext cx="107951" cy="186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162" fill="norm" stroke="1" extrusionOk="0">
                  <a:moveTo>
                    <a:pt x="21185" y="2436"/>
                  </a:moveTo>
                  <a:cubicBezTo>
                    <a:pt x="19938" y="1476"/>
                    <a:pt x="18692" y="516"/>
                    <a:pt x="15369" y="156"/>
                  </a:cubicBezTo>
                  <a:cubicBezTo>
                    <a:pt x="12046" y="-204"/>
                    <a:pt x="6646" y="36"/>
                    <a:pt x="3738" y="1116"/>
                  </a:cubicBezTo>
                  <a:cubicBezTo>
                    <a:pt x="831" y="2196"/>
                    <a:pt x="415" y="4116"/>
                    <a:pt x="2285" y="5556"/>
                  </a:cubicBezTo>
                  <a:cubicBezTo>
                    <a:pt x="4154" y="6996"/>
                    <a:pt x="8308" y="7956"/>
                    <a:pt x="11631" y="8916"/>
                  </a:cubicBezTo>
                  <a:cubicBezTo>
                    <a:pt x="14954" y="9876"/>
                    <a:pt x="17446" y="10836"/>
                    <a:pt x="19108" y="12396"/>
                  </a:cubicBezTo>
                  <a:cubicBezTo>
                    <a:pt x="20769" y="13956"/>
                    <a:pt x="21600" y="16116"/>
                    <a:pt x="19731" y="17796"/>
                  </a:cubicBezTo>
                  <a:cubicBezTo>
                    <a:pt x="17862" y="19476"/>
                    <a:pt x="13292" y="20676"/>
                    <a:pt x="9554" y="21036"/>
                  </a:cubicBezTo>
                  <a:cubicBezTo>
                    <a:pt x="5815" y="21396"/>
                    <a:pt x="2908" y="20916"/>
                    <a:pt x="0" y="20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2946399" y="768879"/>
              <a:ext cx="2047146" cy="189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540" fill="norm" stroke="1" extrusionOk="0">
                  <a:moveTo>
                    <a:pt x="0" y="21540"/>
                  </a:moveTo>
                  <a:cubicBezTo>
                    <a:pt x="759" y="20580"/>
                    <a:pt x="1517" y="19620"/>
                    <a:pt x="2332" y="18540"/>
                  </a:cubicBezTo>
                  <a:cubicBezTo>
                    <a:pt x="3146" y="17460"/>
                    <a:pt x="4017" y="16260"/>
                    <a:pt x="4853" y="15300"/>
                  </a:cubicBezTo>
                  <a:cubicBezTo>
                    <a:pt x="5690" y="14340"/>
                    <a:pt x="6493" y="13620"/>
                    <a:pt x="7319" y="12900"/>
                  </a:cubicBezTo>
                  <a:cubicBezTo>
                    <a:pt x="8145" y="12180"/>
                    <a:pt x="8993" y="11460"/>
                    <a:pt x="9807" y="10740"/>
                  </a:cubicBezTo>
                  <a:cubicBezTo>
                    <a:pt x="10621" y="10020"/>
                    <a:pt x="11402" y="9300"/>
                    <a:pt x="12183" y="8580"/>
                  </a:cubicBezTo>
                  <a:cubicBezTo>
                    <a:pt x="12964" y="7860"/>
                    <a:pt x="13745" y="7140"/>
                    <a:pt x="14627" y="6180"/>
                  </a:cubicBezTo>
                  <a:cubicBezTo>
                    <a:pt x="15508" y="5220"/>
                    <a:pt x="16490" y="4020"/>
                    <a:pt x="17360" y="3180"/>
                  </a:cubicBezTo>
                  <a:cubicBezTo>
                    <a:pt x="18231" y="2340"/>
                    <a:pt x="18989" y="1860"/>
                    <a:pt x="19625" y="1380"/>
                  </a:cubicBezTo>
                  <a:cubicBezTo>
                    <a:pt x="20261" y="900"/>
                    <a:pt x="20774" y="420"/>
                    <a:pt x="21087" y="180"/>
                  </a:cubicBezTo>
                  <a:cubicBezTo>
                    <a:pt x="21399" y="-60"/>
                    <a:pt x="21511" y="-60"/>
                    <a:pt x="21555" y="180"/>
                  </a:cubicBezTo>
                  <a:cubicBezTo>
                    <a:pt x="21600" y="420"/>
                    <a:pt x="21578" y="900"/>
                    <a:pt x="21555" y="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2952749" y="869949"/>
              <a:ext cx="2159001" cy="132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0" fill="norm" stroke="1" extrusionOk="0">
                  <a:moveTo>
                    <a:pt x="0" y="20250"/>
                  </a:moveTo>
                  <a:cubicBezTo>
                    <a:pt x="381" y="20925"/>
                    <a:pt x="762" y="21600"/>
                    <a:pt x="1387" y="20756"/>
                  </a:cubicBezTo>
                  <a:cubicBezTo>
                    <a:pt x="2012" y="19912"/>
                    <a:pt x="2880" y="17550"/>
                    <a:pt x="3695" y="15862"/>
                  </a:cubicBezTo>
                  <a:cubicBezTo>
                    <a:pt x="4511" y="14175"/>
                    <a:pt x="5273" y="13162"/>
                    <a:pt x="6099" y="12319"/>
                  </a:cubicBezTo>
                  <a:cubicBezTo>
                    <a:pt x="6925" y="11475"/>
                    <a:pt x="7814" y="10800"/>
                    <a:pt x="8608" y="10294"/>
                  </a:cubicBezTo>
                  <a:cubicBezTo>
                    <a:pt x="9402" y="9788"/>
                    <a:pt x="10101" y="9450"/>
                    <a:pt x="10821" y="9281"/>
                  </a:cubicBezTo>
                  <a:cubicBezTo>
                    <a:pt x="11541" y="9112"/>
                    <a:pt x="12282" y="9112"/>
                    <a:pt x="13108" y="8944"/>
                  </a:cubicBezTo>
                  <a:cubicBezTo>
                    <a:pt x="13934" y="8775"/>
                    <a:pt x="14845" y="8437"/>
                    <a:pt x="15713" y="7762"/>
                  </a:cubicBezTo>
                  <a:cubicBezTo>
                    <a:pt x="16581" y="7087"/>
                    <a:pt x="17407" y="6075"/>
                    <a:pt x="18148" y="5062"/>
                  </a:cubicBezTo>
                  <a:cubicBezTo>
                    <a:pt x="18889" y="4050"/>
                    <a:pt x="19546" y="3037"/>
                    <a:pt x="20107" y="2194"/>
                  </a:cubicBezTo>
                  <a:cubicBezTo>
                    <a:pt x="20668" y="1350"/>
                    <a:pt x="21134" y="67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1217977" y="1259097"/>
              <a:ext cx="153527" cy="577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9" h="21431" fill="norm" stroke="1" extrusionOk="0">
                  <a:moveTo>
                    <a:pt x="1894" y="8180"/>
                  </a:moveTo>
                  <a:cubicBezTo>
                    <a:pt x="1030" y="9751"/>
                    <a:pt x="166" y="11322"/>
                    <a:pt x="22" y="13364"/>
                  </a:cubicBezTo>
                  <a:cubicBezTo>
                    <a:pt x="-122" y="15406"/>
                    <a:pt x="454" y="17920"/>
                    <a:pt x="1030" y="19452"/>
                  </a:cubicBezTo>
                  <a:cubicBezTo>
                    <a:pt x="1606" y="20983"/>
                    <a:pt x="2182" y="21533"/>
                    <a:pt x="2470" y="21415"/>
                  </a:cubicBezTo>
                  <a:cubicBezTo>
                    <a:pt x="2758" y="21297"/>
                    <a:pt x="2758" y="20512"/>
                    <a:pt x="2614" y="18784"/>
                  </a:cubicBezTo>
                  <a:cubicBezTo>
                    <a:pt x="2470" y="17056"/>
                    <a:pt x="2182" y="14385"/>
                    <a:pt x="1894" y="11793"/>
                  </a:cubicBezTo>
                  <a:cubicBezTo>
                    <a:pt x="1606" y="9201"/>
                    <a:pt x="1318" y="6688"/>
                    <a:pt x="1462" y="4881"/>
                  </a:cubicBezTo>
                  <a:cubicBezTo>
                    <a:pt x="1606" y="3075"/>
                    <a:pt x="2182" y="1975"/>
                    <a:pt x="3046" y="1268"/>
                  </a:cubicBezTo>
                  <a:cubicBezTo>
                    <a:pt x="3910" y="561"/>
                    <a:pt x="5062" y="247"/>
                    <a:pt x="6502" y="90"/>
                  </a:cubicBezTo>
                  <a:cubicBezTo>
                    <a:pt x="7942" y="-67"/>
                    <a:pt x="9670" y="-67"/>
                    <a:pt x="12118" y="483"/>
                  </a:cubicBezTo>
                  <a:cubicBezTo>
                    <a:pt x="14566" y="1033"/>
                    <a:pt x="17734" y="2132"/>
                    <a:pt x="19462" y="3468"/>
                  </a:cubicBezTo>
                  <a:cubicBezTo>
                    <a:pt x="21190" y="4803"/>
                    <a:pt x="21478" y="6374"/>
                    <a:pt x="19606" y="7473"/>
                  </a:cubicBezTo>
                  <a:cubicBezTo>
                    <a:pt x="17734" y="8573"/>
                    <a:pt x="13702" y="9201"/>
                    <a:pt x="10822" y="9516"/>
                  </a:cubicBezTo>
                  <a:cubicBezTo>
                    <a:pt x="7942" y="9830"/>
                    <a:pt x="6214" y="9830"/>
                    <a:pt x="4630" y="9790"/>
                  </a:cubicBezTo>
                  <a:cubicBezTo>
                    <a:pt x="3046" y="9751"/>
                    <a:pt x="1606" y="9673"/>
                    <a:pt x="1606" y="9594"/>
                  </a:cubicBezTo>
                  <a:cubicBezTo>
                    <a:pt x="1606" y="9516"/>
                    <a:pt x="3046" y="9437"/>
                    <a:pt x="4486" y="9437"/>
                  </a:cubicBezTo>
                  <a:cubicBezTo>
                    <a:pt x="5926" y="9437"/>
                    <a:pt x="7366" y="9516"/>
                    <a:pt x="8806" y="9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1368112" y="1577216"/>
              <a:ext cx="143188" cy="224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209" fill="norm" stroke="1" extrusionOk="0">
                  <a:moveTo>
                    <a:pt x="1455" y="2772"/>
                  </a:moveTo>
                  <a:cubicBezTo>
                    <a:pt x="516" y="1572"/>
                    <a:pt x="-423" y="372"/>
                    <a:pt x="203" y="72"/>
                  </a:cubicBezTo>
                  <a:cubicBezTo>
                    <a:pt x="829" y="-228"/>
                    <a:pt x="3020" y="372"/>
                    <a:pt x="5681" y="2672"/>
                  </a:cubicBezTo>
                  <a:cubicBezTo>
                    <a:pt x="8342" y="4972"/>
                    <a:pt x="11473" y="8972"/>
                    <a:pt x="13351" y="11972"/>
                  </a:cubicBezTo>
                  <a:cubicBezTo>
                    <a:pt x="15229" y="14972"/>
                    <a:pt x="15855" y="16972"/>
                    <a:pt x="16012" y="18472"/>
                  </a:cubicBezTo>
                  <a:cubicBezTo>
                    <a:pt x="16168" y="19972"/>
                    <a:pt x="15855" y="20972"/>
                    <a:pt x="14916" y="21172"/>
                  </a:cubicBezTo>
                  <a:cubicBezTo>
                    <a:pt x="13977" y="21372"/>
                    <a:pt x="12412" y="20772"/>
                    <a:pt x="11160" y="19372"/>
                  </a:cubicBezTo>
                  <a:cubicBezTo>
                    <a:pt x="9907" y="17972"/>
                    <a:pt x="8968" y="15772"/>
                    <a:pt x="10690" y="12472"/>
                  </a:cubicBezTo>
                  <a:cubicBezTo>
                    <a:pt x="12412" y="9172"/>
                    <a:pt x="16794" y="4772"/>
                    <a:pt x="21177" y="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1695399" y="1329589"/>
              <a:ext cx="149095" cy="492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0" h="21494" fill="norm" stroke="1" extrusionOk="0">
                  <a:moveTo>
                    <a:pt x="20147" y="2663"/>
                  </a:moveTo>
                  <a:cubicBezTo>
                    <a:pt x="20439" y="2202"/>
                    <a:pt x="20731" y="1740"/>
                    <a:pt x="20439" y="1232"/>
                  </a:cubicBezTo>
                  <a:cubicBezTo>
                    <a:pt x="20147" y="725"/>
                    <a:pt x="19272" y="171"/>
                    <a:pt x="18104" y="32"/>
                  </a:cubicBezTo>
                  <a:cubicBezTo>
                    <a:pt x="16936" y="-106"/>
                    <a:pt x="15477" y="171"/>
                    <a:pt x="12850" y="1509"/>
                  </a:cubicBezTo>
                  <a:cubicBezTo>
                    <a:pt x="10223" y="2848"/>
                    <a:pt x="6428" y="5248"/>
                    <a:pt x="3655" y="7971"/>
                  </a:cubicBezTo>
                  <a:cubicBezTo>
                    <a:pt x="882" y="10694"/>
                    <a:pt x="-869" y="13740"/>
                    <a:pt x="445" y="16002"/>
                  </a:cubicBezTo>
                  <a:cubicBezTo>
                    <a:pt x="1758" y="18263"/>
                    <a:pt x="6136" y="19740"/>
                    <a:pt x="9785" y="20525"/>
                  </a:cubicBezTo>
                  <a:cubicBezTo>
                    <a:pt x="13434" y="21309"/>
                    <a:pt x="16353" y="21402"/>
                    <a:pt x="19272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1981200" y="1428750"/>
              <a:ext cx="241300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47" y="4515"/>
                    <a:pt x="9095" y="9031"/>
                    <a:pt x="12695" y="12631"/>
                  </a:cubicBezTo>
                  <a:cubicBezTo>
                    <a:pt x="16295" y="16231"/>
                    <a:pt x="18947" y="189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1992792" y="1397942"/>
              <a:ext cx="217009" cy="392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324" fill="norm" stroke="1" extrusionOk="0">
                  <a:moveTo>
                    <a:pt x="21293" y="638"/>
                  </a:moveTo>
                  <a:cubicBezTo>
                    <a:pt x="20462" y="294"/>
                    <a:pt x="19631" y="-51"/>
                    <a:pt x="18905" y="6"/>
                  </a:cubicBezTo>
                  <a:cubicBezTo>
                    <a:pt x="18178" y="64"/>
                    <a:pt x="17555" y="523"/>
                    <a:pt x="16412" y="2017"/>
                  </a:cubicBezTo>
                  <a:cubicBezTo>
                    <a:pt x="15270" y="3511"/>
                    <a:pt x="13608" y="6038"/>
                    <a:pt x="11428" y="8968"/>
                  </a:cubicBezTo>
                  <a:cubicBezTo>
                    <a:pt x="9247" y="11898"/>
                    <a:pt x="6547" y="15230"/>
                    <a:pt x="4366" y="17470"/>
                  </a:cubicBezTo>
                  <a:cubicBezTo>
                    <a:pt x="2185" y="19711"/>
                    <a:pt x="524" y="20860"/>
                    <a:pt x="108" y="21204"/>
                  </a:cubicBezTo>
                  <a:cubicBezTo>
                    <a:pt x="-307" y="21549"/>
                    <a:pt x="524" y="21089"/>
                    <a:pt x="1666" y="20572"/>
                  </a:cubicBezTo>
                  <a:cubicBezTo>
                    <a:pt x="2808" y="20055"/>
                    <a:pt x="4262" y="19481"/>
                    <a:pt x="5716" y="18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2309753" y="1437077"/>
              <a:ext cx="242947" cy="283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087" fill="norm" stroke="1" extrusionOk="0">
                  <a:moveTo>
                    <a:pt x="21372" y="326"/>
                  </a:moveTo>
                  <a:cubicBezTo>
                    <a:pt x="19510" y="10"/>
                    <a:pt x="17648" y="-305"/>
                    <a:pt x="15134" y="562"/>
                  </a:cubicBezTo>
                  <a:cubicBezTo>
                    <a:pt x="12620" y="1429"/>
                    <a:pt x="9455" y="3479"/>
                    <a:pt x="6848" y="6080"/>
                  </a:cubicBezTo>
                  <a:cubicBezTo>
                    <a:pt x="4241" y="8682"/>
                    <a:pt x="2193" y="11835"/>
                    <a:pt x="1075" y="14042"/>
                  </a:cubicBezTo>
                  <a:cubicBezTo>
                    <a:pt x="-42" y="16250"/>
                    <a:pt x="-228" y="17511"/>
                    <a:pt x="238" y="18772"/>
                  </a:cubicBezTo>
                  <a:cubicBezTo>
                    <a:pt x="703" y="20034"/>
                    <a:pt x="1820" y="21295"/>
                    <a:pt x="4986" y="21059"/>
                  </a:cubicBezTo>
                  <a:cubicBezTo>
                    <a:pt x="8151" y="20822"/>
                    <a:pt x="13365" y="19088"/>
                    <a:pt x="18579" y="17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2317749" y="1581149"/>
              <a:ext cx="279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64" y="21600"/>
                  </a:moveTo>
                  <a:cubicBezTo>
                    <a:pt x="982" y="17486"/>
                    <a:pt x="0" y="13371"/>
                    <a:pt x="0" y="9771"/>
                  </a:cubicBezTo>
                  <a:cubicBezTo>
                    <a:pt x="0" y="6171"/>
                    <a:pt x="982" y="3086"/>
                    <a:pt x="4745" y="1543"/>
                  </a:cubicBezTo>
                  <a:cubicBezTo>
                    <a:pt x="8509" y="0"/>
                    <a:pt x="1505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2763609" y="1336125"/>
              <a:ext cx="182792" cy="460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478" fill="norm" stroke="1" extrusionOk="0">
                  <a:moveTo>
                    <a:pt x="20959" y="2541"/>
                  </a:moveTo>
                  <a:cubicBezTo>
                    <a:pt x="20959" y="1653"/>
                    <a:pt x="20959" y="766"/>
                    <a:pt x="20352" y="322"/>
                  </a:cubicBezTo>
                  <a:cubicBezTo>
                    <a:pt x="19746" y="-122"/>
                    <a:pt x="18532" y="-122"/>
                    <a:pt x="16955" y="420"/>
                  </a:cubicBezTo>
                  <a:cubicBezTo>
                    <a:pt x="15377" y="963"/>
                    <a:pt x="13435" y="2048"/>
                    <a:pt x="10766" y="3971"/>
                  </a:cubicBezTo>
                  <a:cubicBezTo>
                    <a:pt x="8096" y="5894"/>
                    <a:pt x="4698" y="8656"/>
                    <a:pt x="2514" y="11319"/>
                  </a:cubicBezTo>
                  <a:cubicBezTo>
                    <a:pt x="330" y="13982"/>
                    <a:pt x="-641" y="16546"/>
                    <a:pt x="451" y="18223"/>
                  </a:cubicBezTo>
                  <a:cubicBezTo>
                    <a:pt x="1543" y="19900"/>
                    <a:pt x="4698" y="20689"/>
                    <a:pt x="7853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2935654" y="1487001"/>
              <a:ext cx="194897" cy="22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91" fill="norm" stroke="1" extrusionOk="0">
                  <a:moveTo>
                    <a:pt x="15812" y="5345"/>
                  </a:moveTo>
                  <a:cubicBezTo>
                    <a:pt x="14651" y="3528"/>
                    <a:pt x="13489" y="1712"/>
                    <a:pt x="12212" y="702"/>
                  </a:cubicBezTo>
                  <a:cubicBezTo>
                    <a:pt x="10934" y="-307"/>
                    <a:pt x="9541" y="-509"/>
                    <a:pt x="7451" y="2014"/>
                  </a:cubicBezTo>
                  <a:cubicBezTo>
                    <a:pt x="5360" y="4538"/>
                    <a:pt x="2573" y="9786"/>
                    <a:pt x="1180" y="13319"/>
                  </a:cubicBezTo>
                  <a:cubicBezTo>
                    <a:pt x="-214" y="16852"/>
                    <a:pt x="-214" y="18669"/>
                    <a:pt x="367" y="19678"/>
                  </a:cubicBezTo>
                  <a:cubicBezTo>
                    <a:pt x="947" y="20687"/>
                    <a:pt x="2109" y="20889"/>
                    <a:pt x="4199" y="19476"/>
                  </a:cubicBezTo>
                  <a:cubicBezTo>
                    <a:pt x="6289" y="18063"/>
                    <a:pt x="9309" y="15035"/>
                    <a:pt x="11051" y="12814"/>
                  </a:cubicBezTo>
                  <a:cubicBezTo>
                    <a:pt x="12792" y="10594"/>
                    <a:pt x="13257" y="9181"/>
                    <a:pt x="13838" y="8878"/>
                  </a:cubicBezTo>
                  <a:cubicBezTo>
                    <a:pt x="14418" y="8575"/>
                    <a:pt x="15115" y="9383"/>
                    <a:pt x="16392" y="11603"/>
                  </a:cubicBezTo>
                  <a:cubicBezTo>
                    <a:pt x="17670" y="13824"/>
                    <a:pt x="19528" y="17457"/>
                    <a:pt x="21386" y="21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3194050" y="1733550"/>
              <a:ext cx="825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954" y="4950"/>
                    <a:pt x="8308" y="9900"/>
                    <a:pt x="4708" y="13500"/>
                  </a:cubicBezTo>
                  <a:cubicBezTo>
                    <a:pt x="1108" y="17100"/>
                    <a:pt x="554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3416725" y="1403350"/>
              <a:ext cx="121447" cy="322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521" fill="norm" stroke="1" extrusionOk="0">
                  <a:moveTo>
                    <a:pt x="5511" y="0"/>
                  </a:moveTo>
                  <a:cubicBezTo>
                    <a:pt x="4022" y="4235"/>
                    <a:pt x="2532" y="8471"/>
                    <a:pt x="1601" y="11365"/>
                  </a:cubicBezTo>
                  <a:cubicBezTo>
                    <a:pt x="670" y="14259"/>
                    <a:pt x="297" y="15812"/>
                    <a:pt x="111" y="16941"/>
                  </a:cubicBezTo>
                  <a:cubicBezTo>
                    <a:pt x="-75" y="18071"/>
                    <a:pt x="-75" y="18776"/>
                    <a:pt x="484" y="18776"/>
                  </a:cubicBezTo>
                  <a:cubicBezTo>
                    <a:pt x="1042" y="18776"/>
                    <a:pt x="2159" y="18071"/>
                    <a:pt x="4022" y="16588"/>
                  </a:cubicBezTo>
                  <a:cubicBezTo>
                    <a:pt x="5884" y="15106"/>
                    <a:pt x="8491" y="12847"/>
                    <a:pt x="10725" y="11506"/>
                  </a:cubicBezTo>
                  <a:cubicBezTo>
                    <a:pt x="12959" y="10165"/>
                    <a:pt x="14822" y="9741"/>
                    <a:pt x="16311" y="9882"/>
                  </a:cubicBezTo>
                  <a:cubicBezTo>
                    <a:pt x="17801" y="10024"/>
                    <a:pt x="18918" y="10729"/>
                    <a:pt x="19849" y="12424"/>
                  </a:cubicBezTo>
                  <a:cubicBezTo>
                    <a:pt x="20780" y="14118"/>
                    <a:pt x="21525" y="16800"/>
                    <a:pt x="21339" y="18494"/>
                  </a:cubicBezTo>
                  <a:cubicBezTo>
                    <a:pt x="21153" y="20188"/>
                    <a:pt x="20035" y="20894"/>
                    <a:pt x="18546" y="21247"/>
                  </a:cubicBezTo>
                  <a:cubicBezTo>
                    <a:pt x="17056" y="21600"/>
                    <a:pt x="15194" y="21600"/>
                    <a:pt x="12587" y="21318"/>
                  </a:cubicBezTo>
                  <a:cubicBezTo>
                    <a:pt x="9980" y="21035"/>
                    <a:pt x="6628" y="20471"/>
                    <a:pt x="4394" y="19906"/>
                  </a:cubicBezTo>
                  <a:cubicBezTo>
                    <a:pt x="2159" y="19341"/>
                    <a:pt x="1042" y="18776"/>
                    <a:pt x="1415" y="18141"/>
                  </a:cubicBezTo>
                  <a:cubicBezTo>
                    <a:pt x="1787" y="17506"/>
                    <a:pt x="3649" y="16800"/>
                    <a:pt x="5511" y="16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3651250" y="1384300"/>
              <a:ext cx="91341" cy="365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543" fill="norm" stroke="1" extrusionOk="0">
                  <a:moveTo>
                    <a:pt x="0" y="0"/>
                  </a:moveTo>
                  <a:cubicBezTo>
                    <a:pt x="4909" y="1873"/>
                    <a:pt x="9818" y="3746"/>
                    <a:pt x="13745" y="6368"/>
                  </a:cubicBezTo>
                  <a:cubicBezTo>
                    <a:pt x="17673" y="8990"/>
                    <a:pt x="20618" y="12361"/>
                    <a:pt x="21109" y="14795"/>
                  </a:cubicBezTo>
                  <a:cubicBezTo>
                    <a:pt x="21600" y="17230"/>
                    <a:pt x="19636" y="18728"/>
                    <a:pt x="16691" y="19790"/>
                  </a:cubicBezTo>
                  <a:cubicBezTo>
                    <a:pt x="13745" y="20851"/>
                    <a:pt x="9818" y="21475"/>
                    <a:pt x="6873" y="21538"/>
                  </a:cubicBezTo>
                  <a:cubicBezTo>
                    <a:pt x="3927" y="21600"/>
                    <a:pt x="1964" y="21101"/>
                    <a:pt x="0" y="20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3790950" y="1250949"/>
              <a:ext cx="153882" cy="635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600" fill="norm" stroke="1" extrusionOk="0">
                  <a:moveTo>
                    <a:pt x="2627" y="0"/>
                  </a:moveTo>
                  <a:cubicBezTo>
                    <a:pt x="6714" y="2232"/>
                    <a:pt x="10800" y="4464"/>
                    <a:pt x="14303" y="6840"/>
                  </a:cubicBezTo>
                  <a:cubicBezTo>
                    <a:pt x="17805" y="9216"/>
                    <a:pt x="20724" y="11736"/>
                    <a:pt x="21162" y="13896"/>
                  </a:cubicBezTo>
                  <a:cubicBezTo>
                    <a:pt x="21600" y="16056"/>
                    <a:pt x="19557" y="17856"/>
                    <a:pt x="15616" y="19080"/>
                  </a:cubicBezTo>
                  <a:cubicBezTo>
                    <a:pt x="11676" y="20304"/>
                    <a:pt x="5838" y="209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4451350" y="1600200"/>
              <a:ext cx="133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4451350" y="1714500"/>
              <a:ext cx="1841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5271496" y="1293283"/>
              <a:ext cx="166985" cy="686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567" fill="norm" stroke="1" extrusionOk="0">
                  <a:moveTo>
                    <a:pt x="20123" y="665"/>
                  </a:moveTo>
                  <a:cubicBezTo>
                    <a:pt x="17423" y="332"/>
                    <a:pt x="14723" y="0"/>
                    <a:pt x="11888" y="0"/>
                  </a:cubicBezTo>
                  <a:cubicBezTo>
                    <a:pt x="9053" y="0"/>
                    <a:pt x="6083" y="332"/>
                    <a:pt x="3788" y="1130"/>
                  </a:cubicBezTo>
                  <a:cubicBezTo>
                    <a:pt x="1493" y="1927"/>
                    <a:pt x="-127" y="3190"/>
                    <a:pt x="8" y="4818"/>
                  </a:cubicBezTo>
                  <a:cubicBezTo>
                    <a:pt x="143" y="6447"/>
                    <a:pt x="2033" y="8441"/>
                    <a:pt x="4868" y="10302"/>
                  </a:cubicBezTo>
                  <a:cubicBezTo>
                    <a:pt x="7703" y="12162"/>
                    <a:pt x="11483" y="13890"/>
                    <a:pt x="14318" y="15319"/>
                  </a:cubicBezTo>
                  <a:cubicBezTo>
                    <a:pt x="17153" y="16748"/>
                    <a:pt x="19043" y="17878"/>
                    <a:pt x="20123" y="18742"/>
                  </a:cubicBezTo>
                  <a:cubicBezTo>
                    <a:pt x="21203" y="19606"/>
                    <a:pt x="21473" y="20204"/>
                    <a:pt x="21203" y="20636"/>
                  </a:cubicBezTo>
                  <a:cubicBezTo>
                    <a:pt x="20933" y="21068"/>
                    <a:pt x="20123" y="21334"/>
                    <a:pt x="18638" y="21467"/>
                  </a:cubicBezTo>
                  <a:cubicBezTo>
                    <a:pt x="17153" y="21600"/>
                    <a:pt x="14993" y="21600"/>
                    <a:pt x="13508" y="21467"/>
                  </a:cubicBezTo>
                  <a:cubicBezTo>
                    <a:pt x="12023" y="21334"/>
                    <a:pt x="11213" y="21068"/>
                    <a:pt x="10403" y="20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5303429" y="2166806"/>
              <a:ext cx="214721" cy="133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0693" fill="norm" stroke="1" extrusionOk="0">
                  <a:moveTo>
                    <a:pt x="14494" y="6648"/>
                  </a:moveTo>
                  <a:cubicBezTo>
                    <a:pt x="11529" y="4030"/>
                    <a:pt x="8564" y="1412"/>
                    <a:pt x="6553" y="430"/>
                  </a:cubicBezTo>
                  <a:cubicBezTo>
                    <a:pt x="4541" y="-552"/>
                    <a:pt x="3482" y="103"/>
                    <a:pt x="2529" y="2884"/>
                  </a:cubicBezTo>
                  <a:cubicBezTo>
                    <a:pt x="1576" y="5666"/>
                    <a:pt x="729" y="10575"/>
                    <a:pt x="306" y="13848"/>
                  </a:cubicBezTo>
                  <a:cubicBezTo>
                    <a:pt x="-118" y="17121"/>
                    <a:pt x="-118" y="18757"/>
                    <a:pt x="411" y="19739"/>
                  </a:cubicBezTo>
                  <a:cubicBezTo>
                    <a:pt x="941" y="20721"/>
                    <a:pt x="2000" y="21048"/>
                    <a:pt x="3588" y="20230"/>
                  </a:cubicBezTo>
                  <a:cubicBezTo>
                    <a:pt x="5176" y="19412"/>
                    <a:pt x="7294" y="17448"/>
                    <a:pt x="9094" y="15321"/>
                  </a:cubicBezTo>
                  <a:cubicBezTo>
                    <a:pt x="10894" y="13193"/>
                    <a:pt x="12376" y="10903"/>
                    <a:pt x="13541" y="10903"/>
                  </a:cubicBezTo>
                  <a:cubicBezTo>
                    <a:pt x="14706" y="10903"/>
                    <a:pt x="15553" y="13193"/>
                    <a:pt x="16823" y="14503"/>
                  </a:cubicBezTo>
                  <a:cubicBezTo>
                    <a:pt x="18094" y="15812"/>
                    <a:pt x="19788" y="16139"/>
                    <a:pt x="21482" y="16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5251449" y="977900"/>
              <a:ext cx="121884" cy="255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413" fill="norm" stroke="1" extrusionOk="0">
                  <a:moveTo>
                    <a:pt x="4393" y="0"/>
                  </a:moveTo>
                  <a:cubicBezTo>
                    <a:pt x="4393" y="4249"/>
                    <a:pt x="4393" y="8498"/>
                    <a:pt x="4576" y="11685"/>
                  </a:cubicBezTo>
                  <a:cubicBezTo>
                    <a:pt x="4759" y="14872"/>
                    <a:pt x="5125" y="16997"/>
                    <a:pt x="5492" y="18502"/>
                  </a:cubicBezTo>
                  <a:cubicBezTo>
                    <a:pt x="5858" y="20007"/>
                    <a:pt x="6224" y="20892"/>
                    <a:pt x="6407" y="20892"/>
                  </a:cubicBezTo>
                  <a:cubicBezTo>
                    <a:pt x="6590" y="20892"/>
                    <a:pt x="6590" y="20007"/>
                    <a:pt x="7139" y="18502"/>
                  </a:cubicBezTo>
                  <a:cubicBezTo>
                    <a:pt x="7688" y="16997"/>
                    <a:pt x="8786" y="14872"/>
                    <a:pt x="9885" y="13367"/>
                  </a:cubicBezTo>
                  <a:cubicBezTo>
                    <a:pt x="10983" y="11862"/>
                    <a:pt x="12081" y="10977"/>
                    <a:pt x="13546" y="10357"/>
                  </a:cubicBezTo>
                  <a:cubicBezTo>
                    <a:pt x="15010" y="9738"/>
                    <a:pt x="16841" y="9384"/>
                    <a:pt x="18122" y="9649"/>
                  </a:cubicBezTo>
                  <a:cubicBezTo>
                    <a:pt x="19403" y="9915"/>
                    <a:pt x="20136" y="10800"/>
                    <a:pt x="20685" y="12216"/>
                  </a:cubicBezTo>
                  <a:cubicBezTo>
                    <a:pt x="21234" y="13633"/>
                    <a:pt x="21600" y="15580"/>
                    <a:pt x="19037" y="17262"/>
                  </a:cubicBezTo>
                  <a:cubicBezTo>
                    <a:pt x="16475" y="18944"/>
                    <a:pt x="10983" y="20361"/>
                    <a:pt x="7322" y="20980"/>
                  </a:cubicBezTo>
                  <a:cubicBezTo>
                    <a:pt x="3661" y="21600"/>
                    <a:pt x="1831" y="21423"/>
                    <a:pt x="0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5636113" y="1327141"/>
              <a:ext cx="135532" cy="450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499" fill="norm" stroke="1" extrusionOk="0">
                  <a:moveTo>
                    <a:pt x="20052" y="5148"/>
                  </a:moveTo>
                  <a:cubicBezTo>
                    <a:pt x="20379" y="4037"/>
                    <a:pt x="20707" y="2927"/>
                    <a:pt x="20870" y="2120"/>
                  </a:cubicBezTo>
                  <a:cubicBezTo>
                    <a:pt x="21034" y="1312"/>
                    <a:pt x="21034" y="807"/>
                    <a:pt x="20216" y="454"/>
                  </a:cubicBezTo>
                  <a:cubicBezTo>
                    <a:pt x="19398" y="101"/>
                    <a:pt x="17761" y="-101"/>
                    <a:pt x="15470" y="50"/>
                  </a:cubicBezTo>
                  <a:cubicBezTo>
                    <a:pt x="13179" y="202"/>
                    <a:pt x="10234" y="706"/>
                    <a:pt x="7289" y="2271"/>
                  </a:cubicBezTo>
                  <a:cubicBezTo>
                    <a:pt x="4343" y="3835"/>
                    <a:pt x="1398" y="6460"/>
                    <a:pt x="416" y="9286"/>
                  </a:cubicBezTo>
                  <a:cubicBezTo>
                    <a:pt x="-566" y="12112"/>
                    <a:pt x="416" y="15140"/>
                    <a:pt x="1070" y="17209"/>
                  </a:cubicBezTo>
                  <a:cubicBezTo>
                    <a:pt x="1725" y="19278"/>
                    <a:pt x="2052" y="20389"/>
                    <a:pt x="2379" y="2149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5563689" y="1606550"/>
              <a:ext cx="15766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600" fill="norm" stroke="1" extrusionOk="0">
                  <a:moveTo>
                    <a:pt x="2444" y="21600"/>
                  </a:moveTo>
                  <a:cubicBezTo>
                    <a:pt x="1580" y="18720"/>
                    <a:pt x="716" y="15840"/>
                    <a:pt x="284" y="12600"/>
                  </a:cubicBezTo>
                  <a:cubicBezTo>
                    <a:pt x="-148" y="9360"/>
                    <a:pt x="-148" y="5760"/>
                    <a:pt x="716" y="3600"/>
                  </a:cubicBezTo>
                  <a:cubicBezTo>
                    <a:pt x="1580" y="1440"/>
                    <a:pt x="3308" y="720"/>
                    <a:pt x="6908" y="360"/>
                  </a:cubicBezTo>
                  <a:cubicBezTo>
                    <a:pt x="10508" y="0"/>
                    <a:pt x="15980" y="0"/>
                    <a:pt x="21452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5778499" y="1701799"/>
              <a:ext cx="1460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61" y="5914"/>
                    <a:pt x="12522" y="11829"/>
                    <a:pt x="16122" y="15429"/>
                  </a:cubicBezTo>
                  <a:cubicBezTo>
                    <a:pt x="19722" y="19029"/>
                    <a:pt x="20661" y="203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5822950" y="1714500"/>
              <a:ext cx="10160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240"/>
                    <a:pt x="17100" y="480"/>
                    <a:pt x="13725" y="3240"/>
                  </a:cubicBezTo>
                  <a:cubicBezTo>
                    <a:pt x="10350" y="6000"/>
                    <a:pt x="5850" y="11280"/>
                    <a:pt x="3375" y="14760"/>
                  </a:cubicBezTo>
                  <a:cubicBezTo>
                    <a:pt x="900" y="18240"/>
                    <a:pt x="450" y="199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6069402" y="1418502"/>
              <a:ext cx="115498" cy="315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433" fill="norm" stroke="1" extrusionOk="0">
                  <a:moveTo>
                    <a:pt x="21047" y="1993"/>
                  </a:moveTo>
                  <a:cubicBezTo>
                    <a:pt x="19118" y="1129"/>
                    <a:pt x="17190" y="265"/>
                    <a:pt x="15454" y="49"/>
                  </a:cubicBezTo>
                  <a:cubicBezTo>
                    <a:pt x="13718" y="-167"/>
                    <a:pt x="12176" y="265"/>
                    <a:pt x="9476" y="2641"/>
                  </a:cubicBezTo>
                  <a:cubicBezTo>
                    <a:pt x="6776" y="5017"/>
                    <a:pt x="2918" y="9337"/>
                    <a:pt x="1183" y="12649"/>
                  </a:cubicBezTo>
                  <a:cubicBezTo>
                    <a:pt x="-553" y="15961"/>
                    <a:pt x="-167" y="18265"/>
                    <a:pt x="990" y="19561"/>
                  </a:cubicBezTo>
                  <a:cubicBezTo>
                    <a:pt x="2147" y="20857"/>
                    <a:pt x="4076" y="21145"/>
                    <a:pt x="6004" y="214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6203950" y="1485900"/>
              <a:ext cx="196850" cy="207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178" fill="norm" stroke="1" extrusionOk="0">
                  <a:moveTo>
                    <a:pt x="0" y="0"/>
                  </a:moveTo>
                  <a:cubicBezTo>
                    <a:pt x="1137" y="1944"/>
                    <a:pt x="2273" y="3888"/>
                    <a:pt x="3410" y="6912"/>
                  </a:cubicBezTo>
                  <a:cubicBezTo>
                    <a:pt x="4547" y="9936"/>
                    <a:pt x="5684" y="14040"/>
                    <a:pt x="5911" y="16524"/>
                  </a:cubicBezTo>
                  <a:cubicBezTo>
                    <a:pt x="6139" y="19008"/>
                    <a:pt x="5457" y="19872"/>
                    <a:pt x="4547" y="20520"/>
                  </a:cubicBezTo>
                  <a:cubicBezTo>
                    <a:pt x="3638" y="21168"/>
                    <a:pt x="2501" y="21600"/>
                    <a:pt x="1478" y="20520"/>
                  </a:cubicBezTo>
                  <a:cubicBezTo>
                    <a:pt x="454" y="19440"/>
                    <a:pt x="-455" y="16848"/>
                    <a:pt x="341" y="14256"/>
                  </a:cubicBezTo>
                  <a:cubicBezTo>
                    <a:pt x="1137" y="11664"/>
                    <a:pt x="3638" y="9072"/>
                    <a:pt x="5343" y="7452"/>
                  </a:cubicBezTo>
                  <a:cubicBezTo>
                    <a:pt x="7048" y="5832"/>
                    <a:pt x="7958" y="5184"/>
                    <a:pt x="8981" y="4860"/>
                  </a:cubicBezTo>
                  <a:cubicBezTo>
                    <a:pt x="10004" y="4536"/>
                    <a:pt x="11141" y="4536"/>
                    <a:pt x="11823" y="5076"/>
                  </a:cubicBezTo>
                  <a:cubicBezTo>
                    <a:pt x="12505" y="5616"/>
                    <a:pt x="12732" y="6696"/>
                    <a:pt x="12391" y="8424"/>
                  </a:cubicBezTo>
                  <a:cubicBezTo>
                    <a:pt x="12050" y="10152"/>
                    <a:pt x="11141" y="12528"/>
                    <a:pt x="10686" y="14256"/>
                  </a:cubicBezTo>
                  <a:cubicBezTo>
                    <a:pt x="10231" y="15984"/>
                    <a:pt x="10231" y="17064"/>
                    <a:pt x="10800" y="17820"/>
                  </a:cubicBezTo>
                  <a:cubicBezTo>
                    <a:pt x="11368" y="18576"/>
                    <a:pt x="12505" y="19008"/>
                    <a:pt x="14324" y="18684"/>
                  </a:cubicBezTo>
                  <a:cubicBezTo>
                    <a:pt x="16143" y="18360"/>
                    <a:pt x="18644" y="17280"/>
                    <a:pt x="21145" y="162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6445250" y="1371600"/>
              <a:ext cx="113553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2" h="21600" fill="norm" stroke="1" extrusionOk="0">
                  <a:moveTo>
                    <a:pt x="0" y="0"/>
                  </a:moveTo>
                  <a:cubicBezTo>
                    <a:pt x="6943" y="2368"/>
                    <a:pt x="13886" y="4737"/>
                    <a:pt x="17550" y="7484"/>
                  </a:cubicBezTo>
                  <a:cubicBezTo>
                    <a:pt x="21214" y="10232"/>
                    <a:pt x="21600" y="13358"/>
                    <a:pt x="19093" y="15774"/>
                  </a:cubicBezTo>
                  <a:cubicBezTo>
                    <a:pt x="16586" y="18189"/>
                    <a:pt x="11186" y="19895"/>
                    <a:pt x="578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7052480" y="1242284"/>
              <a:ext cx="484970" cy="576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473" fill="norm" stroke="1" extrusionOk="0">
                  <a:moveTo>
                    <a:pt x="7430" y="16168"/>
                  </a:moveTo>
                  <a:cubicBezTo>
                    <a:pt x="6491" y="15301"/>
                    <a:pt x="5552" y="14434"/>
                    <a:pt x="4847" y="13961"/>
                  </a:cubicBezTo>
                  <a:cubicBezTo>
                    <a:pt x="4143" y="13488"/>
                    <a:pt x="3674" y="13409"/>
                    <a:pt x="2922" y="14237"/>
                  </a:cubicBezTo>
                  <a:cubicBezTo>
                    <a:pt x="2171" y="15065"/>
                    <a:pt x="1138" y="16799"/>
                    <a:pt x="574" y="18060"/>
                  </a:cubicBezTo>
                  <a:cubicBezTo>
                    <a:pt x="11" y="19322"/>
                    <a:pt x="-83" y="20110"/>
                    <a:pt x="58" y="20622"/>
                  </a:cubicBezTo>
                  <a:cubicBezTo>
                    <a:pt x="199" y="21135"/>
                    <a:pt x="574" y="21371"/>
                    <a:pt x="1044" y="21450"/>
                  </a:cubicBezTo>
                  <a:cubicBezTo>
                    <a:pt x="1514" y="21529"/>
                    <a:pt x="2077" y="21450"/>
                    <a:pt x="2828" y="20465"/>
                  </a:cubicBezTo>
                  <a:cubicBezTo>
                    <a:pt x="3580" y="19479"/>
                    <a:pt x="4519" y="17587"/>
                    <a:pt x="5129" y="14986"/>
                  </a:cubicBezTo>
                  <a:cubicBezTo>
                    <a:pt x="5740" y="12384"/>
                    <a:pt x="6021" y="9074"/>
                    <a:pt x="6162" y="6630"/>
                  </a:cubicBezTo>
                  <a:cubicBezTo>
                    <a:pt x="6303" y="4186"/>
                    <a:pt x="6303" y="2609"/>
                    <a:pt x="6162" y="1545"/>
                  </a:cubicBezTo>
                  <a:cubicBezTo>
                    <a:pt x="6021" y="481"/>
                    <a:pt x="5740" y="-71"/>
                    <a:pt x="5458" y="8"/>
                  </a:cubicBezTo>
                  <a:cubicBezTo>
                    <a:pt x="5176" y="87"/>
                    <a:pt x="4894" y="796"/>
                    <a:pt x="4707" y="2333"/>
                  </a:cubicBezTo>
                  <a:cubicBezTo>
                    <a:pt x="4519" y="3871"/>
                    <a:pt x="4425" y="6236"/>
                    <a:pt x="4519" y="8601"/>
                  </a:cubicBezTo>
                  <a:cubicBezTo>
                    <a:pt x="4613" y="10965"/>
                    <a:pt x="4894" y="13330"/>
                    <a:pt x="5129" y="14868"/>
                  </a:cubicBezTo>
                  <a:cubicBezTo>
                    <a:pt x="5364" y="16405"/>
                    <a:pt x="5552" y="17114"/>
                    <a:pt x="5787" y="17075"/>
                  </a:cubicBezTo>
                  <a:cubicBezTo>
                    <a:pt x="6021" y="17036"/>
                    <a:pt x="6303" y="16247"/>
                    <a:pt x="6585" y="15341"/>
                  </a:cubicBezTo>
                  <a:cubicBezTo>
                    <a:pt x="6867" y="14434"/>
                    <a:pt x="7148" y="13409"/>
                    <a:pt x="7477" y="12503"/>
                  </a:cubicBezTo>
                  <a:cubicBezTo>
                    <a:pt x="7806" y="11596"/>
                    <a:pt x="8181" y="10808"/>
                    <a:pt x="8604" y="10493"/>
                  </a:cubicBezTo>
                  <a:cubicBezTo>
                    <a:pt x="9027" y="10177"/>
                    <a:pt x="9496" y="10335"/>
                    <a:pt x="10294" y="11084"/>
                  </a:cubicBezTo>
                  <a:cubicBezTo>
                    <a:pt x="11093" y="11833"/>
                    <a:pt x="12220" y="13173"/>
                    <a:pt x="12783" y="14474"/>
                  </a:cubicBezTo>
                  <a:cubicBezTo>
                    <a:pt x="13347" y="15774"/>
                    <a:pt x="13347" y="17036"/>
                    <a:pt x="13206" y="17824"/>
                  </a:cubicBezTo>
                  <a:cubicBezTo>
                    <a:pt x="13065" y="18612"/>
                    <a:pt x="12783" y="18928"/>
                    <a:pt x="12407" y="19125"/>
                  </a:cubicBezTo>
                  <a:cubicBezTo>
                    <a:pt x="12032" y="19322"/>
                    <a:pt x="11562" y="19401"/>
                    <a:pt x="11234" y="19243"/>
                  </a:cubicBezTo>
                  <a:cubicBezTo>
                    <a:pt x="10905" y="19085"/>
                    <a:pt x="10717" y="18691"/>
                    <a:pt x="10905" y="17903"/>
                  </a:cubicBezTo>
                  <a:cubicBezTo>
                    <a:pt x="11093" y="17114"/>
                    <a:pt x="11656" y="15932"/>
                    <a:pt x="12642" y="14789"/>
                  </a:cubicBezTo>
                  <a:cubicBezTo>
                    <a:pt x="13628" y="13646"/>
                    <a:pt x="15037" y="12542"/>
                    <a:pt x="15929" y="11833"/>
                  </a:cubicBezTo>
                  <a:cubicBezTo>
                    <a:pt x="16821" y="11123"/>
                    <a:pt x="17197" y="10808"/>
                    <a:pt x="17150" y="10729"/>
                  </a:cubicBezTo>
                  <a:cubicBezTo>
                    <a:pt x="17103" y="10650"/>
                    <a:pt x="16634" y="10808"/>
                    <a:pt x="16023" y="11675"/>
                  </a:cubicBezTo>
                  <a:cubicBezTo>
                    <a:pt x="15413" y="12542"/>
                    <a:pt x="14661" y="14119"/>
                    <a:pt x="14427" y="15301"/>
                  </a:cubicBezTo>
                  <a:cubicBezTo>
                    <a:pt x="14192" y="16484"/>
                    <a:pt x="14474" y="17272"/>
                    <a:pt x="15741" y="17745"/>
                  </a:cubicBezTo>
                  <a:cubicBezTo>
                    <a:pt x="17009" y="18218"/>
                    <a:pt x="19263" y="18376"/>
                    <a:pt x="21517" y="18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2000250" y="2051049"/>
              <a:ext cx="1498600" cy="56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0"/>
                  </a:moveTo>
                  <a:cubicBezTo>
                    <a:pt x="580" y="2400"/>
                    <a:pt x="1159" y="4800"/>
                    <a:pt x="1983" y="7200"/>
                  </a:cubicBezTo>
                  <a:cubicBezTo>
                    <a:pt x="2807" y="9600"/>
                    <a:pt x="3875" y="12000"/>
                    <a:pt x="5019" y="13600"/>
                  </a:cubicBezTo>
                  <a:cubicBezTo>
                    <a:pt x="6163" y="15200"/>
                    <a:pt x="7383" y="16000"/>
                    <a:pt x="8558" y="17200"/>
                  </a:cubicBezTo>
                  <a:cubicBezTo>
                    <a:pt x="9732" y="18400"/>
                    <a:pt x="10861" y="20000"/>
                    <a:pt x="12081" y="20800"/>
                  </a:cubicBezTo>
                  <a:cubicBezTo>
                    <a:pt x="13302" y="21600"/>
                    <a:pt x="14614" y="21600"/>
                    <a:pt x="15910" y="21200"/>
                  </a:cubicBezTo>
                  <a:cubicBezTo>
                    <a:pt x="17207" y="20800"/>
                    <a:pt x="18488" y="20000"/>
                    <a:pt x="19434" y="19600"/>
                  </a:cubicBezTo>
                  <a:cubicBezTo>
                    <a:pt x="20380" y="19200"/>
                    <a:pt x="20990" y="19200"/>
                    <a:pt x="21600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2056271" y="2171699"/>
              <a:ext cx="953629" cy="37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188" fill="norm" stroke="1" extrusionOk="0">
                  <a:moveTo>
                    <a:pt x="601" y="3600"/>
                  </a:moveTo>
                  <a:cubicBezTo>
                    <a:pt x="313" y="4800"/>
                    <a:pt x="26" y="6000"/>
                    <a:pt x="2" y="9000"/>
                  </a:cubicBezTo>
                  <a:cubicBezTo>
                    <a:pt x="-22" y="12000"/>
                    <a:pt x="217" y="16800"/>
                    <a:pt x="1223" y="19200"/>
                  </a:cubicBezTo>
                  <a:cubicBezTo>
                    <a:pt x="2229" y="21600"/>
                    <a:pt x="4001" y="21600"/>
                    <a:pt x="5749" y="20400"/>
                  </a:cubicBezTo>
                  <a:cubicBezTo>
                    <a:pt x="7497" y="19200"/>
                    <a:pt x="9221" y="16800"/>
                    <a:pt x="11065" y="14400"/>
                  </a:cubicBezTo>
                  <a:cubicBezTo>
                    <a:pt x="12909" y="12000"/>
                    <a:pt x="14873" y="9600"/>
                    <a:pt x="16645" y="7200"/>
                  </a:cubicBezTo>
                  <a:cubicBezTo>
                    <a:pt x="18417" y="4800"/>
                    <a:pt x="19998" y="2400"/>
                    <a:pt x="215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1536123" y="2973086"/>
              <a:ext cx="178377" cy="595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02" fill="norm" stroke="1" extrusionOk="0">
                  <a:moveTo>
                    <a:pt x="21415" y="2920"/>
                  </a:moveTo>
                  <a:cubicBezTo>
                    <a:pt x="20653" y="2084"/>
                    <a:pt x="19890" y="1247"/>
                    <a:pt x="18111" y="677"/>
                  </a:cubicBezTo>
                  <a:cubicBezTo>
                    <a:pt x="16333" y="106"/>
                    <a:pt x="13537" y="-198"/>
                    <a:pt x="10742" y="144"/>
                  </a:cubicBezTo>
                  <a:cubicBezTo>
                    <a:pt x="7947" y="487"/>
                    <a:pt x="5151" y="1475"/>
                    <a:pt x="3246" y="3072"/>
                  </a:cubicBezTo>
                  <a:cubicBezTo>
                    <a:pt x="1340" y="4670"/>
                    <a:pt x="323" y="6875"/>
                    <a:pt x="69" y="9233"/>
                  </a:cubicBezTo>
                  <a:cubicBezTo>
                    <a:pt x="-185" y="11591"/>
                    <a:pt x="323" y="14101"/>
                    <a:pt x="577" y="16154"/>
                  </a:cubicBezTo>
                  <a:cubicBezTo>
                    <a:pt x="831" y="18208"/>
                    <a:pt x="831" y="19805"/>
                    <a:pt x="831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1452154" y="3371850"/>
              <a:ext cx="230597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185" y="21600"/>
                  </a:moveTo>
                  <a:cubicBezTo>
                    <a:pt x="-12" y="18720"/>
                    <a:pt x="-208" y="15840"/>
                    <a:pt x="479" y="13920"/>
                  </a:cubicBezTo>
                  <a:cubicBezTo>
                    <a:pt x="1167" y="12000"/>
                    <a:pt x="2737" y="11040"/>
                    <a:pt x="6370" y="8880"/>
                  </a:cubicBezTo>
                  <a:cubicBezTo>
                    <a:pt x="10003" y="6720"/>
                    <a:pt x="15697" y="3360"/>
                    <a:pt x="213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1727200" y="3429000"/>
              <a:ext cx="1270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4680"/>
                    <a:pt x="10080" y="9360"/>
                    <a:pt x="13680" y="12960"/>
                  </a:cubicBezTo>
                  <a:cubicBezTo>
                    <a:pt x="17280" y="16560"/>
                    <a:pt x="19440" y="190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1743762" y="3498850"/>
              <a:ext cx="110438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600" fill="norm" stroke="1" extrusionOk="0">
                  <a:moveTo>
                    <a:pt x="21264" y="0"/>
                  </a:moveTo>
                  <a:cubicBezTo>
                    <a:pt x="16781" y="3400"/>
                    <a:pt x="12298" y="6800"/>
                    <a:pt x="8834" y="9600"/>
                  </a:cubicBezTo>
                  <a:cubicBezTo>
                    <a:pt x="5370" y="12400"/>
                    <a:pt x="2924" y="14600"/>
                    <a:pt x="1498" y="16200"/>
                  </a:cubicBezTo>
                  <a:cubicBezTo>
                    <a:pt x="72" y="17800"/>
                    <a:pt x="-336" y="18800"/>
                    <a:pt x="275" y="19600"/>
                  </a:cubicBezTo>
                  <a:cubicBezTo>
                    <a:pt x="887" y="20400"/>
                    <a:pt x="2517" y="21000"/>
                    <a:pt x="41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1974887" y="3153747"/>
              <a:ext cx="120613" cy="376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484" fill="norm" stroke="1" extrusionOk="0">
                  <a:moveTo>
                    <a:pt x="21221" y="1935"/>
                  </a:moveTo>
                  <a:cubicBezTo>
                    <a:pt x="20849" y="1332"/>
                    <a:pt x="20476" y="729"/>
                    <a:pt x="19359" y="367"/>
                  </a:cubicBezTo>
                  <a:cubicBezTo>
                    <a:pt x="18242" y="5"/>
                    <a:pt x="16380" y="-116"/>
                    <a:pt x="14890" y="125"/>
                  </a:cubicBezTo>
                  <a:cubicBezTo>
                    <a:pt x="13400" y="367"/>
                    <a:pt x="12283" y="970"/>
                    <a:pt x="10049" y="2720"/>
                  </a:cubicBezTo>
                  <a:cubicBezTo>
                    <a:pt x="7814" y="4469"/>
                    <a:pt x="4462" y="7366"/>
                    <a:pt x="2414" y="10443"/>
                  </a:cubicBezTo>
                  <a:cubicBezTo>
                    <a:pt x="366" y="13520"/>
                    <a:pt x="-379" y="16778"/>
                    <a:pt x="180" y="18648"/>
                  </a:cubicBezTo>
                  <a:cubicBezTo>
                    <a:pt x="738" y="20519"/>
                    <a:pt x="2600" y="21001"/>
                    <a:pt x="4462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2089150" y="3310240"/>
              <a:ext cx="215900" cy="197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4" fill="norm" stroke="1" extrusionOk="0">
                  <a:moveTo>
                    <a:pt x="0" y="479"/>
                  </a:moveTo>
                  <a:cubicBezTo>
                    <a:pt x="1906" y="1843"/>
                    <a:pt x="3812" y="3208"/>
                    <a:pt x="4976" y="6163"/>
                  </a:cubicBezTo>
                  <a:cubicBezTo>
                    <a:pt x="6141" y="9119"/>
                    <a:pt x="6565" y="13666"/>
                    <a:pt x="6247" y="16509"/>
                  </a:cubicBezTo>
                  <a:cubicBezTo>
                    <a:pt x="5929" y="19351"/>
                    <a:pt x="4871" y="20488"/>
                    <a:pt x="3812" y="20942"/>
                  </a:cubicBezTo>
                  <a:cubicBezTo>
                    <a:pt x="2753" y="21397"/>
                    <a:pt x="1694" y="21170"/>
                    <a:pt x="1165" y="20374"/>
                  </a:cubicBezTo>
                  <a:cubicBezTo>
                    <a:pt x="635" y="19578"/>
                    <a:pt x="635" y="18214"/>
                    <a:pt x="2224" y="15372"/>
                  </a:cubicBezTo>
                  <a:cubicBezTo>
                    <a:pt x="3812" y="12530"/>
                    <a:pt x="6988" y="8210"/>
                    <a:pt x="9318" y="5140"/>
                  </a:cubicBezTo>
                  <a:cubicBezTo>
                    <a:pt x="11647" y="2071"/>
                    <a:pt x="13129" y="252"/>
                    <a:pt x="13553" y="24"/>
                  </a:cubicBezTo>
                  <a:cubicBezTo>
                    <a:pt x="13976" y="-203"/>
                    <a:pt x="13341" y="1161"/>
                    <a:pt x="12494" y="4344"/>
                  </a:cubicBezTo>
                  <a:cubicBezTo>
                    <a:pt x="11647" y="7528"/>
                    <a:pt x="10588" y="12530"/>
                    <a:pt x="10271" y="15599"/>
                  </a:cubicBezTo>
                  <a:cubicBezTo>
                    <a:pt x="9953" y="18669"/>
                    <a:pt x="10376" y="19805"/>
                    <a:pt x="11859" y="20146"/>
                  </a:cubicBezTo>
                  <a:cubicBezTo>
                    <a:pt x="13341" y="20488"/>
                    <a:pt x="15882" y="20033"/>
                    <a:pt x="17682" y="19464"/>
                  </a:cubicBezTo>
                  <a:cubicBezTo>
                    <a:pt x="19482" y="18896"/>
                    <a:pt x="20541" y="18214"/>
                    <a:pt x="21600" y="17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2355849" y="3143250"/>
              <a:ext cx="94218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1" h="21600" fill="norm" stroke="1" extrusionOk="0">
                  <a:moveTo>
                    <a:pt x="0" y="0"/>
                  </a:moveTo>
                  <a:cubicBezTo>
                    <a:pt x="6574" y="2007"/>
                    <a:pt x="13148" y="4013"/>
                    <a:pt x="16904" y="6846"/>
                  </a:cubicBezTo>
                  <a:cubicBezTo>
                    <a:pt x="20661" y="9679"/>
                    <a:pt x="21600" y="13338"/>
                    <a:pt x="20426" y="15934"/>
                  </a:cubicBezTo>
                  <a:cubicBezTo>
                    <a:pt x="19252" y="18531"/>
                    <a:pt x="15965" y="20066"/>
                    <a:pt x="126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3038385" y="3222945"/>
              <a:ext cx="262668" cy="180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436" fill="norm" stroke="1" extrusionOk="0">
                  <a:moveTo>
                    <a:pt x="1303" y="1845"/>
                  </a:moveTo>
                  <a:cubicBezTo>
                    <a:pt x="612" y="1092"/>
                    <a:pt x="-79" y="338"/>
                    <a:pt x="7" y="87"/>
                  </a:cubicBezTo>
                  <a:cubicBezTo>
                    <a:pt x="94" y="-164"/>
                    <a:pt x="958" y="87"/>
                    <a:pt x="3550" y="1343"/>
                  </a:cubicBezTo>
                  <a:cubicBezTo>
                    <a:pt x="6142" y="2599"/>
                    <a:pt x="10462" y="4859"/>
                    <a:pt x="13486" y="6492"/>
                  </a:cubicBezTo>
                  <a:cubicBezTo>
                    <a:pt x="16510" y="8124"/>
                    <a:pt x="18238" y="9129"/>
                    <a:pt x="19447" y="10008"/>
                  </a:cubicBezTo>
                  <a:cubicBezTo>
                    <a:pt x="20657" y="10887"/>
                    <a:pt x="21348" y="11641"/>
                    <a:pt x="21435" y="12520"/>
                  </a:cubicBezTo>
                  <a:cubicBezTo>
                    <a:pt x="21521" y="13399"/>
                    <a:pt x="21003" y="14403"/>
                    <a:pt x="19188" y="15785"/>
                  </a:cubicBezTo>
                  <a:cubicBezTo>
                    <a:pt x="17374" y="17166"/>
                    <a:pt x="14263" y="18924"/>
                    <a:pt x="12276" y="19803"/>
                  </a:cubicBezTo>
                  <a:cubicBezTo>
                    <a:pt x="10289" y="20683"/>
                    <a:pt x="9425" y="20683"/>
                    <a:pt x="9166" y="20808"/>
                  </a:cubicBezTo>
                  <a:cubicBezTo>
                    <a:pt x="8907" y="20934"/>
                    <a:pt x="9252" y="21185"/>
                    <a:pt x="9598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3213100" y="3384550"/>
              <a:ext cx="24130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79" y="2945"/>
                    <a:pt x="15158" y="5891"/>
                    <a:pt x="12126" y="9000"/>
                  </a:cubicBezTo>
                  <a:cubicBezTo>
                    <a:pt x="9095" y="12109"/>
                    <a:pt x="6253" y="15382"/>
                    <a:pt x="4263" y="17345"/>
                  </a:cubicBezTo>
                  <a:cubicBezTo>
                    <a:pt x="2274" y="19309"/>
                    <a:pt x="1137" y="19964"/>
                    <a:pt x="568" y="20455"/>
                  </a:cubicBezTo>
                  <a:cubicBezTo>
                    <a:pt x="0" y="20945"/>
                    <a:pt x="0" y="212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3625315" y="3196293"/>
              <a:ext cx="204613" cy="278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021" fill="norm" stroke="1" extrusionOk="0">
                  <a:moveTo>
                    <a:pt x="17073" y="310"/>
                  </a:moveTo>
                  <a:cubicBezTo>
                    <a:pt x="14892" y="-10"/>
                    <a:pt x="12710" y="-330"/>
                    <a:pt x="10201" y="710"/>
                  </a:cubicBezTo>
                  <a:cubicBezTo>
                    <a:pt x="7692" y="1750"/>
                    <a:pt x="4855" y="4150"/>
                    <a:pt x="3001" y="7350"/>
                  </a:cubicBezTo>
                  <a:cubicBezTo>
                    <a:pt x="1146" y="10550"/>
                    <a:pt x="273" y="14550"/>
                    <a:pt x="55" y="16950"/>
                  </a:cubicBezTo>
                  <a:cubicBezTo>
                    <a:pt x="-163" y="19350"/>
                    <a:pt x="273" y="20150"/>
                    <a:pt x="1255" y="20630"/>
                  </a:cubicBezTo>
                  <a:cubicBezTo>
                    <a:pt x="2237" y="21110"/>
                    <a:pt x="3764" y="21270"/>
                    <a:pt x="6382" y="20390"/>
                  </a:cubicBezTo>
                  <a:cubicBezTo>
                    <a:pt x="9001" y="19510"/>
                    <a:pt x="12710" y="17590"/>
                    <a:pt x="15437" y="14790"/>
                  </a:cubicBezTo>
                  <a:cubicBezTo>
                    <a:pt x="18164" y="11990"/>
                    <a:pt x="19910" y="8310"/>
                    <a:pt x="20673" y="6070"/>
                  </a:cubicBezTo>
                  <a:cubicBezTo>
                    <a:pt x="21437" y="3830"/>
                    <a:pt x="21219" y="3030"/>
                    <a:pt x="19473" y="2630"/>
                  </a:cubicBezTo>
                  <a:cubicBezTo>
                    <a:pt x="17728" y="2230"/>
                    <a:pt x="14455" y="2230"/>
                    <a:pt x="11182" y="2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463550" y="3860799"/>
              <a:ext cx="1022350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448"/>
                  </a:moveTo>
                  <a:cubicBezTo>
                    <a:pt x="148" y="5696"/>
                    <a:pt x="295" y="4943"/>
                    <a:pt x="452" y="4513"/>
                  </a:cubicBezTo>
                  <a:cubicBezTo>
                    <a:pt x="608" y="4084"/>
                    <a:pt x="774" y="3976"/>
                    <a:pt x="930" y="3815"/>
                  </a:cubicBezTo>
                  <a:cubicBezTo>
                    <a:pt x="1087" y="3654"/>
                    <a:pt x="1234" y="3439"/>
                    <a:pt x="1402" y="3278"/>
                  </a:cubicBezTo>
                  <a:cubicBezTo>
                    <a:pt x="1570" y="3116"/>
                    <a:pt x="1758" y="3009"/>
                    <a:pt x="1941" y="2848"/>
                  </a:cubicBezTo>
                  <a:cubicBezTo>
                    <a:pt x="2124" y="2687"/>
                    <a:pt x="2303" y="2472"/>
                    <a:pt x="2473" y="2310"/>
                  </a:cubicBezTo>
                  <a:cubicBezTo>
                    <a:pt x="2643" y="2149"/>
                    <a:pt x="2804" y="2042"/>
                    <a:pt x="2963" y="1988"/>
                  </a:cubicBezTo>
                  <a:cubicBezTo>
                    <a:pt x="3121" y="1934"/>
                    <a:pt x="3278" y="1934"/>
                    <a:pt x="3450" y="1934"/>
                  </a:cubicBezTo>
                  <a:cubicBezTo>
                    <a:pt x="3622" y="1934"/>
                    <a:pt x="3810" y="1934"/>
                    <a:pt x="4000" y="1881"/>
                  </a:cubicBezTo>
                  <a:cubicBezTo>
                    <a:pt x="4190" y="1827"/>
                    <a:pt x="4383" y="1719"/>
                    <a:pt x="4584" y="1666"/>
                  </a:cubicBezTo>
                  <a:cubicBezTo>
                    <a:pt x="4785" y="1612"/>
                    <a:pt x="4995" y="1612"/>
                    <a:pt x="5172" y="1558"/>
                  </a:cubicBezTo>
                  <a:cubicBezTo>
                    <a:pt x="5349" y="1504"/>
                    <a:pt x="5492" y="1397"/>
                    <a:pt x="5633" y="1343"/>
                  </a:cubicBezTo>
                  <a:cubicBezTo>
                    <a:pt x="5773" y="1290"/>
                    <a:pt x="5912" y="1290"/>
                    <a:pt x="6064" y="1236"/>
                  </a:cubicBezTo>
                  <a:cubicBezTo>
                    <a:pt x="6216" y="1182"/>
                    <a:pt x="6382" y="1075"/>
                    <a:pt x="6545" y="967"/>
                  </a:cubicBezTo>
                  <a:cubicBezTo>
                    <a:pt x="6708" y="860"/>
                    <a:pt x="6869" y="752"/>
                    <a:pt x="7030" y="699"/>
                  </a:cubicBezTo>
                  <a:cubicBezTo>
                    <a:pt x="7191" y="645"/>
                    <a:pt x="7352" y="645"/>
                    <a:pt x="7526" y="591"/>
                  </a:cubicBezTo>
                  <a:cubicBezTo>
                    <a:pt x="7701" y="537"/>
                    <a:pt x="7889" y="430"/>
                    <a:pt x="8079" y="376"/>
                  </a:cubicBezTo>
                  <a:cubicBezTo>
                    <a:pt x="8269" y="322"/>
                    <a:pt x="8461" y="322"/>
                    <a:pt x="8653" y="269"/>
                  </a:cubicBezTo>
                  <a:cubicBezTo>
                    <a:pt x="8846" y="215"/>
                    <a:pt x="9038" y="107"/>
                    <a:pt x="9183" y="54"/>
                  </a:cubicBezTo>
                  <a:cubicBezTo>
                    <a:pt x="9329" y="0"/>
                    <a:pt x="9427" y="0"/>
                    <a:pt x="9530" y="0"/>
                  </a:cubicBezTo>
                  <a:cubicBezTo>
                    <a:pt x="9633" y="0"/>
                    <a:pt x="9740" y="0"/>
                    <a:pt x="9841" y="0"/>
                  </a:cubicBezTo>
                  <a:cubicBezTo>
                    <a:pt x="9941" y="0"/>
                    <a:pt x="10035" y="0"/>
                    <a:pt x="10143" y="0"/>
                  </a:cubicBezTo>
                  <a:cubicBezTo>
                    <a:pt x="10250" y="0"/>
                    <a:pt x="10371" y="0"/>
                    <a:pt x="10532" y="54"/>
                  </a:cubicBezTo>
                  <a:cubicBezTo>
                    <a:pt x="10693" y="107"/>
                    <a:pt x="10894" y="215"/>
                    <a:pt x="11106" y="322"/>
                  </a:cubicBezTo>
                  <a:cubicBezTo>
                    <a:pt x="11319" y="430"/>
                    <a:pt x="11542" y="537"/>
                    <a:pt x="11701" y="645"/>
                  </a:cubicBezTo>
                  <a:cubicBezTo>
                    <a:pt x="11860" y="752"/>
                    <a:pt x="11954" y="860"/>
                    <a:pt x="12063" y="913"/>
                  </a:cubicBezTo>
                  <a:cubicBezTo>
                    <a:pt x="12173" y="967"/>
                    <a:pt x="12298" y="967"/>
                    <a:pt x="12405" y="1021"/>
                  </a:cubicBezTo>
                  <a:cubicBezTo>
                    <a:pt x="12513" y="1075"/>
                    <a:pt x="12602" y="1182"/>
                    <a:pt x="12705" y="1290"/>
                  </a:cubicBezTo>
                  <a:cubicBezTo>
                    <a:pt x="12808" y="1397"/>
                    <a:pt x="12924" y="1504"/>
                    <a:pt x="13101" y="1666"/>
                  </a:cubicBezTo>
                  <a:cubicBezTo>
                    <a:pt x="13278" y="1827"/>
                    <a:pt x="13515" y="2042"/>
                    <a:pt x="13743" y="2257"/>
                  </a:cubicBezTo>
                  <a:cubicBezTo>
                    <a:pt x="13971" y="2472"/>
                    <a:pt x="14190" y="2687"/>
                    <a:pt x="14346" y="2848"/>
                  </a:cubicBezTo>
                  <a:cubicBezTo>
                    <a:pt x="14503" y="3009"/>
                    <a:pt x="14597" y="3116"/>
                    <a:pt x="14702" y="3224"/>
                  </a:cubicBezTo>
                  <a:cubicBezTo>
                    <a:pt x="14807" y="3331"/>
                    <a:pt x="14923" y="3439"/>
                    <a:pt x="15031" y="3600"/>
                  </a:cubicBezTo>
                  <a:cubicBezTo>
                    <a:pt x="15138" y="3761"/>
                    <a:pt x="15236" y="3976"/>
                    <a:pt x="15346" y="4137"/>
                  </a:cubicBezTo>
                  <a:cubicBezTo>
                    <a:pt x="15455" y="4299"/>
                    <a:pt x="15576" y="4406"/>
                    <a:pt x="15686" y="4567"/>
                  </a:cubicBezTo>
                  <a:cubicBezTo>
                    <a:pt x="15795" y="4728"/>
                    <a:pt x="15894" y="4943"/>
                    <a:pt x="15997" y="5158"/>
                  </a:cubicBezTo>
                  <a:cubicBezTo>
                    <a:pt x="16099" y="5373"/>
                    <a:pt x="16207" y="5588"/>
                    <a:pt x="16310" y="5803"/>
                  </a:cubicBezTo>
                  <a:cubicBezTo>
                    <a:pt x="16412" y="6018"/>
                    <a:pt x="16511" y="6233"/>
                    <a:pt x="16614" y="6448"/>
                  </a:cubicBezTo>
                  <a:cubicBezTo>
                    <a:pt x="16717" y="6663"/>
                    <a:pt x="16824" y="6878"/>
                    <a:pt x="16929" y="7093"/>
                  </a:cubicBezTo>
                  <a:cubicBezTo>
                    <a:pt x="17034" y="7307"/>
                    <a:pt x="17137" y="7522"/>
                    <a:pt x="17287" y="7845"/>
                  </a:cubicBezTo>
                  <a:cubicBezTo>
                    <a:pt x="17437" y="8167"/>
                    <a:pt x="17633" y="8597"/>
                    <a:pt x="17830" y="9134"/>
                  </a:cubicBezTo>
                  <a:cubicBezTo>
                    <a:pt x="18027" y="9672"/>
                    <a:pt x="18224" y="10316"/>
                    <a:pt x="18411" y="10907"/>
                  </a:cubicBezTo>
                  <a:cubicBezTo>
                    <a:pt x="18599" y="11499"/>
                    <a:pt x="18778" y="12036"/>
                    <a:pt x="18957" y="12573"/>
                  </a:cubicBezTo>
                  <a:cubicBezTo>
                    <a:pt x="19136" y="13110"/>
                    <a:pt x="19315" y="13648"/>
                    <a:pt x="19482" y="14185"/>
                  </a:cubicBezTo>
                  <a:cubicBezTo>
                    <a:pt x="19650" y="14722"/>
                    <a:pt x="19807" y="15260"/>
                    <a:pt x="19995" y="15904"/>
                  </a:cubicBezTo>
                  <a:cubicBezTo>
                    <a:pt x="20182" y="16549"/>
                    <a:pt x="20401" y="17301"/>
                    <a:pt x="20627" y="18054"/>
                  </a:cubicBezTo>
                  <a:cubicBezTo>
                    <a:pt x="20853" y="18806"/>
                    <a:pt x="21086" y="19558"/>
                    <a:pt x="21249" y="20149"/>
                  </a:cubicBezTo>
                  <a:cubicBezTo>
                    <a:pt x="21412" y="20740"/>
                    <a:pt x="21506" y="2117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647700" y="4129967"/>
              <a:ext cx="124375" cy="493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321" fill="norm" stroke="1" extrusionOk="0">
                  <a:moveTo>
                    <a:pt x="3240" y="4561"/>
                  </a:moveTo>
                  <a:cubicBezTo>
                    <a:pt x="3240" y="8405"/>
                    <a:pt x="3240" y="12249"/>
                    <a:pt x="3240" y="14812"/>
                  </a:cubicBezTo>
                  <a:cubicBezTo>
                    <a:pt x="3240" y="17375"/>
                    <a:pt x="3240" y="18656"/>
                    <a:pt x="3060" y="19617"/>
                  </a:cubicBezTo>
                  <a:cubicBezTo>
                    <a:pt x="2880" y="20578"/>
                    <a:pt x="2520" y="21219"/>
                    <a:pt x="2340" y="21310"/>
                  </a:cubicBezTo>
                  <a:cubicBezTo>
                    <a:pt x="2160" y="21402"/>
                    <a:pt x="2160" y="20944"/>
                    <a:pt x="2160" y="18656"/>
                  </a:cubicBezTo>
                  <a:cubicBezTo>
                    <a:pt x="2160" y="16368"/>
                    <a:pt x="2160" y="12249"/>
                    <a:pt x="2700" y="9092"/>
                  </a:cubicBezTo>
                  <a:cubicBezTo>
                    <a:pt x="3240" y="5934"/>
                    <a:pt x="4320" y="3738"/>
                    <a:pt x="5040" y="2410"/>
                  </a:cubicBezTo>
                  <a:cubicBezTo>
                    <a:pt x="5760" y="1083"/>
                    <a:pt x="6120" y="626"/>
                    <a:pt x="7200" y="305"/>
                  </a:cubicBezTo>
                  <a:cubicBezTo>
                    <a:pt x="8280" y="-15"/>
                    <a:pt x="10080" y="-198"/>
                    <a:pt x="12600" y="351"/>
                  </a:cubicBezTo>
                  <a:cubicBezTo>
                    <a:pt x="15120" y="900"/>
                    <a:pt x="18360" y="2182"/>
                    <a:pt x="19980" y="3371"/>
                  </a:cubicBezTo>
                  <a:cubicBezTo>
                    <a:pt x="21600" y="4561"/>
                    <a:pt x="21600" y="5660"/>
                    <a:pt x="19620" y="6529"/>
                  </a:cubicBezTo>
                  <a:cubicBezTo>
                    <a:pt x="17640" y="7399"/>
                    <a:pt x="13680" y="8039"/>
                    <a:pt x="10080" y="8222"/>
                  </a:cubicBezTo>
                  <a:cubicBezTo>
                    <a:pt x="6480" y="8405"/>
                    <a:pt x="3240" y="8131"/>
                    <a:pt x="0" y="7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711905" y="4356100"/>
              <a:ext cx="151696" cy="223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272" fill="norm" stroke="1" extrusionOk="0">
                  <a:moveTo>
                    <a:pt x="789" y="5450"/>
                  </a:moveTo>
                  <a:cubicBezTo>
                    <a:pt x="197" y="4239"/>
                    <a:pt x="-395" y="3028"/>
                    <a:pt x="345" y="2826"/>
                  </a:cubicBezTo>
                  <a:cubicBezTo>
                    <a:pt x="1084" y="2624"/>
                    <a:pt x="3156" y="3432"/>
                    <a:pt x="5375" y="5450"/>
                  </a:cubicBezTo>
                  <a:cubicBezTo>
                    <a:pt x="7594" y="7469"/>
                    <a:pt x="9961" y="10699"/>
                    <a:pt x="11145" y="12920"/>
                  </a:cubicBezTo>
                  <a:cubicBezTo>
                    <a:pt x="12328" y="15140"/>
                    <a:pt x="12328" y="16351"/>
                    <a:pt x="12180" y="17563"/>
                  </a:cubicBezTo>
                  <a:cubicBezTo>
                    <a:pt x="12032" y="18774"/>
                    <a:pt x="11737" y="19985"/>
                    <a:pt x="10701" y="20692"/>
                  </a:cubicBezTo>
                  <a:cubicBezTo>
                    <a:pt x="9665" y="21398"/>
                    <a:pt x="7890" y="21600"/>
                    <a:pt x="6854" y="20490"/>
                  </a:cubicBezTo>
                  <a:cubicBezTo>
                    <a:pt x="5819" y="19379"/>
                    <a:pt x="5523" y="16957"/>
                    <a:pt x="7002" y="13525"/>
                  </a:cubicBezTo>
                  <a:cubicBezTo>
                    <a:pt x="8482" y="10093"/>
                    <a:pt x="11737" y="5652"/>
                    <a:pt x="14400" y="3230"/>
                  </a:cubicBezTo>
                  <a:cubicBezTo>
                    <a:pt x="17063" y="807"/>
                    <a:pt x="19134" y="404"/>
                    <a:pt x="212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990676" y="4202193"/>
              <a:ext cx="123019" cy="446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469" fill="norm" stroke="1" extrusionOk="0">
                  <a:moveTo>
                    <a:pt x="20507" y="1601"/>
                  </a:moveTo>
                  <a:cubicBezTo>
                    <a:pt x="20867" y="990"/>
                    <a:pt x="21227" y="378"/>
                    <a:pt x="20507" y="124"/>
                  </a:cubicBezTo>
                  <a:cubicBezTo>
                    <a:pt x="19787" y="-131"/>
                    <a:pt x="17987" y="-29"/>
                    <a:pt x="15107" y="786"/>
                  </a:cubicBezTo>
                  <a:cubicBezTo>
                    <a:pt x="12227" y="1601"/>
                    <a:pt x="8267" y="3129"/>
                    <a:pt x="5387" y="5778"/>
                  </a:cubicBezTo>
                  <a:cubicBezTo>
                    <a:pt x="2507" y="8427"/>
                    <a:pt x="707" y="12197"/>
                    <a:pt x="167" y="14744"/>
                  </a:cubicBezTo>
                  <a:cubicBezTo>
                    <a:pt x="-373" y="17292"/>
                    <a:pt x="347" y="18616"/>
                    <a:pt x="3047" y="19533"/>
                  </a:cubicBezTo>
                  <a:cubicBezTo>
                    <a:pt x="5747" y="20450"/>
                    <a:pt x="10427" y="20960"/>
                    <a:pt x="15107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1163045" y="4324350"/>
              <a:ext cx="214905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600" fill="norm" stroke="1" extrusionOk="0">
                  <a:moveTo>
                    <a:pt x="531" y="0"/>
                  </a:moveTo>
                  <a:cubicBezTo>
                    <a:pt x="111" y="766"/>
                    <a:pt x="-308" y="1532"/>
                    <a:pt x="321" y="2757"/>
                  </a:cubicBezTo>
                  <a:cubicBezTo>
                    <a:pt x="950" y="3983"/>
                    <a:pt x="2628" y="5668"/>
                    <a:pt x="5354" y="7660"/>
                  </a:cubicBezTo>
                  <a:cubicBezTo>
                    <a:pt x="8080" y="9651"/>
                    <a:pt x="11855" y="11949"/>
                    <a:pt x="14686" y="13940"/>
                  </a:cubicBezTo>
                  <a:cubicBezTo>
                    <a:pt x="17517" y="15932"/>
                    <a:pt x="19405" y="17617"/>
                    <a:pt x="20348" y="18843"/>
                  </a:cubicBezTo>
                  <a:cubicBezTo>
                    <a:pt x="21292" y="20068"/>
                    <a:pt x="21292" y="20834"/>
                    <a:pt x="212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1187450" y="4292600"/>
              <a:ext cx="171450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33" y="1976"/>
                    <a:pt x="17867" y="3953"/>
                    <a:pt x="14667" y="7129"/>
                  </a:cubicBezTo>
                  <a:cubicBezTo>
                    <a:pt x="11467" y="10306"/>
                    <a:pt x="6933" y="14682"/>
                    <a:pt x="4267" y="17294"/>
                  </a:cubicBezTo>
                  <a:cubicBezTo>
                    <a:pt x="1600" y="19906"/>
                    <a:pt x="800" y="207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1501505" y="4279289"/>
              <a:ext cx="193946" cy="284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203" fill="norm" stroke="1" extrusionOk="0">
                  <a:moveTo>
                    <a:pt x="21281" y="2410"/>
                  </a:moveTo>
                  <a:cubicBezTo>
                    <a:pt x="20816" y="1622"/>
                    <a:pt x="20352" y="834"/>
                    <a:pt x="19539" y="361"/>
                  </a:cubicBezTo>
                  <a:cubicBezTo>
                    <a:pt x="18726" y="-112"/>
                    <a:pt x="17565" y="-270"/>
                    <a:pt x="15126" y="834"/>
                  </a:cubicBezTo>
                  <a:cubicBezTo>
                    <a:pt x="12687" y="1937"/>
                    <a:pt x="8971" y="4302"/>
                    <a:pt x="6184" y="6667"/>
                  </a:cubicBezTo>
                  <a:cubicBezTo>
                    <a:pt x="3397" y="9032"/>
                    <a:pt x="1539" y="11397"/>
                    <a:pt x="610" y="13526"/>
                  </a:cubicBezTo>
                  <a:cubicBezTo>
                    <a:pt x="-319" y="15654"/>
                    <a:pt x="-319" y="17546"/>
                    <a:pt x="1539" y="18886"/>
                  </a:cubicBezTo>
                  <a:cubicBezTo>
                    <a:pt x="3397" y="20226"/>
                    <a:pt x="7113" y="21015"/>
                    <a:pt x="9784" y="21172"/>
                  </a:cubicBezTo>
                  <a:cubicBezTo>
                    <a:pt x="12455" y="21330"/>
                    <a:pt x="14081" y="20857"/>
                    <a:pt x="15707" y="20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1524000" y="4432300"/>
              <a:ext cx="1143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1783843" y="4251167"/>
              <a:ext cx="133857" cy="289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377" fill="norm" stroke="1" extrusionOk="0">
                  <a:moveTo>
                    <a:pt x="21343" y="2594"/>
                  </a:moveTo>
                  <a:cubicBezTo>
                    <a:pt x="20331" y="1499"/>
                    <a:pt x="19318" y="403"/>
                    <a:pt x="18137" y="90"/>
                  </a:cubicBezTo>
                  <a:cubicBezTo>
                    <a:pt x="16956" y="-223"/>
                    <a:pt x="15606" y="247"/>
                    <a:pt x="12737" y="2047"/>
                  </a:cubicBezTo>
                  <a:cubicBezTo>
                    <a:pt x="9868" y="3847"/>
                    <a:pt x="5480" y="6977"/>
                    <a:pt x="2949" y="9638"/>
                  </a:cubicBezTo>
                  <a:cubicBezTo>
                    <a:pt x="418" y="12299"/>
                    <a:pt x="-257" y="14490"/>
                    <a:pt x="80" y="16290"/>
                  </a:cubicBezTo>
                  <a:cubicBezTo>
                    <a:pt x="418" y="18090"/>
                    <a:pt x="1768" y="19499"/>
                    <a:pt x="4299" y="20281"/>
                  </a:cubicBezTo>
                  <a:cubicBezTo>
                    <a:pt x="6831" y="21064"/>
                    <a:pt x="10543" y="21220"/>
                    <a:pt x="14256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1918134" y="4352753"/>
              <a:ext cx="139267" cy="141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0560" fill="norm" stroke="1" extrusionOk="0">
                  <a:moveTo>
                    <a:pt x="14441" y="4191"/>
                  </a:moveTo>
                  <a:cubicBezTo>
                    <a:pt x="13474" y="2957"/>
                    <a:pt x="12507" y="1723"/>
                    <a:pt x="10895" y="797"/>
                  </a:cubicBezTo>
                  <a:cubicBezTo>
                    <a:pt x="9283" y="-129"/>
                    <a:pt x="7026" y="-746"/>
                    <a:pt x="4930" y="1877"/>
                  </a:cubicBezTo>
                  <a:cubicBezTo>
                    <a:pt x="2835" y="4500"/>
                    <a:pt x="901" y="10363"/>
                    <a:pt x="256" y="14065"/>
                  </a:cubicBezTo>
                  <a:cubicBezTo>
                    <a:pt x="-389" y="17768"/>
                    <a:pt x="256" y="19311"/>
                    <a:pt x="1384" y="20083"/>
                  </a:cubicBezTo>
                  <a:cubicBezTo>
                    <a:pt x="2512" y="20854"/>
                    <a:pt x="4124" y="20854"/>
                    <a:pt x="6381" y="18848"/>
                  </a:cubicBezTo>
                  <a:cubicBezTo>
                    <a:pt x="8638" y="16843"/>
                    <a:pt x="11539" y="12831"/>
                    <a:pt x="13151" y="10054"/>
                  </a:cubicBezTo>
                  <a:cubicBezTo>
                    <a:pt x="14763" y="7277"/>
                    <a:pt x="15086" y="5734"/>
                    <a:pt x="15086" y="6043"/>
                  </a:cubicBezTo>
                  <a:cubicBezTo>
                    <a:pt x="15086" y="6351"/>
                    <a:pt x="14763" y="8511"/>
                    <a:pt x="15730" y="10671"/>
                  </a:cubicBezTo>
                  <a:cubicBezTo>
                    <a:pt x="16698" y="12831"/>
                    <a:pt x="18954" y="14991"/>
                    <a:pt x="21211" y="17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2152649" y="4540250"/>
              <a:ext cx="381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2299645" y="4210049"/>
              <a:ext cx="103333" cy="310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535" fill="norm" stroke="1" extrusionOk="0">
                  <a:moveTo>
                    <a:pt x="8879" y="0"/>
                  </a:moveTo>
                  <a:cubicBezTo>
                    <a:pt x="7151" y="3086"/>
                    <a:pt x="5423" y="6171"/>
                    <a:pt x="4559" y="9771"/>
                  </a:cubicBezTo>
                  <a:cubicBezTo>
                    <a:pt x="3695" y="13371"/>
                    <a:pt x="3695" y="17486"/>
                    <a:pt x="4559" y="18294"/>
                  </a:cubicBezTo>
                  <a:cubicBezTo>
                    <a:pt x="5423" y="19102"/>
                    <a:pt x="7151" y="16604"/>
                    <a:pt x="8663" y="15061"/>
                  </a:cubicBezTo>
                  <a:cubicBezTo>
                    <a:pt x="10175" y="13518"/>
                    <a:pt x="11471" y="12931"/>
                    <a:pt x="13199" y="12563"/>
                  </a:cubicBezTo>
                  <a:cubicBezTo>
                    <a:pt x="14927" y="12196"/>
                    <a:pt x="17087" y="12049"/>
                    <a:pt x="18383" y="12416"/>
                  </a:cubicBezTo>
                  <a:cubicBezTo>
                    <a:pt x="19679" y="12784"/>
                    <a:pt x="20111" y="13665"/>
                    <a:pt x="20543" y="15061"/>
                  </a:cubicBezTo>
                  <a:cubicBezTo>
                    <a:pt x="20975" y="16457"/>
                    <a:pt x="21407" y="18367"/>
                    <a:pt x="20759" y="19616"/>
                  </a:cubicBezTo>
                  <a:cubicBezTo>
                    <a:pt x="20111" y="20865"/>
                    <a:pt x="18383" y="21453"/>
                    <a:pt x="15143" y="21527"/>
                  </a:cubicBezTo>
                  <a:cubicBezTo>
                    <a:pt x="11903" y="21600"/>
                    <a:pt x="7151" y="21159"/>
                    <a:pt x="4127" y="20571"/>
                  </a:cubicBezTo>
                  <a:cubicBezTo>
                    <a:pt x="1103" y="19984"/>
                    <a:pt x="-193" y="19249"/>
                    <a:pt x="23" y="18294"/>
                  </a:cubicBezTo>
                  <a:cubicBezTo>
                    <a:pt x="239" y="17339"/>
                    <a:pt x="1967" y="16163"/>
                    <a:pt x="3695" y="14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2508250" y="4260850"/>
              <a:ext cx="86358" cy="3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412" fill="norm" stroke="1" extrusionOk="0">
                  <a:moveTo>
                    <a:pt x="0" y="0"/>
                  </a:moveTo>
                  <a:cubicBezTo>
                    <a:pt x="7200" y="2870"/>
                    <a:pt x="14400" y="5740"/>
                    <a:pt x="18000" y="8383"/>
                  </a:cubicBezTo>
                  <a:cubicBezTo>
                    <a:pt x="21600" y="11027"/>
                    <a:pt x="21600" y="13443"/>
                    <a:pt x="19800" y="15634"/>
                  </a:cubicBezTo>
                  <a:cubicBezTo>
                    <a:pt x="18000" y="17824"/>
                    <a:pt x="14400" y="19787"/>
                    <a:pt x="11314" y="20694"/>
                  </a:cubicBezTo>
                  <a:cubicBezTo>
                    <a:pt x="8229" y="21600"/>
                    <a:pt x="5657" y="21449"/>
                    <a:pt x="3086" y="21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2654299" y="4127500"/>
              <a:ext cx="108131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600" fill="norm" stroke="1" extrusionOk="0">
                  <a:moveTo>
                    <a:pt x="0" y="0"/>
                  </a:moveTo>
                  <a:cubicBezTo>
                    <a:pt x="4985" y="2238"/>
                    <a:pt x="9969" y="4476"/>
                    <a:pt x="14123" y="6957"/>
                  </a:cubicBezTo>
                  <a:cubicBezTo>
                    <a:pt x="18277" y="9438"/>
                    <a:pt x="21600" y="12162"/>
                    <a:pt x="21185" y="14546"/>
                  </a:cubicBezTo>
                  <a:cubicBezTo>
                    <a:pt x="20769" y="16930"/>
                    <a:pt x="16615" y="18973"/>
                    <a:pt x="13292" y="20092"/>
                  </a:cubicBezTo>
                  <a:cubicBezTo>
                    <a:pt x="9969" y="21211"/>
                    <a:pt x="7477" y="21405"/>
                    <a:pt x="49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3143250" y="4356100"/>
              <a:ext cx="146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3111500" y="4495800"/>
              <a:ext cx="1587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3825785" y="4131692"/>
              <a:ext cx="130265" cy="592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525" fill="norm" stroke="1" extrusionOk="0">
                  <a:moveTo>
                    <a:pt x="21441" y="3307"/>
                  </a:moveTo>
                  <a:cubicBezTo>
                    <a:pt x="20047" y="2539"/>
                    <a:pt x="18654" y="1770"/>
                    <a:pt x="17260" y="1193"/>
                  </a:cubicBezTo>
                  <a:cubicBezTo>
                    <a:pt x="15867" y="617"/>
                    <a:pt x="14473" y="232"/>
                    <a:pt x="12731" y="79"/>
                  </a:cubicBezTo>
                  <a:cubicBezTo>
                    <a:pt x="10989" y="-75"/>
                    <a:pt x="8899" y="2"/>
                    <a:pt x="7331" y="271"/>
                  </a:cubicBezTo>
                  <a:cubicBezTo>
                    <a:pt x="5764" y="540"/>
                    <a:pt x="4718" y="1001"/>
                    <a:pt x="3499" y="2462"/>
                  </a:cubicBezTo>
                  <a:cubicBezTo>
                    <a:pt x="2280" y="3922"/>
                    <a:pt x="886" y="6382"/>
                    <a:pt x="1409" y="8765"/>
                  </a:cubicBezTo>
                  <a:cubicBezTo>
                    <a:pt x="1931" y="11148"/>
                    <a:pt x="4370" y="13454"/>
                    <a:pt x="6286" y="15299"/>
                  </a:cubicBezTo>
                  <a:cubicBezTo>
                    <a:pt x="8202" y="17144"/>
                    <a:pt x="9596" y="18527"/>
                    <a:pt x="10118" y="19411"/>
                  </a:cubicBezTo>
                  <a:cubicBezTo>
                    <a:pt x="10641" y="20295"/>
                    <a:pt x="10293" y="20679"/>
                    <a:pt x="8899" y="20910"/>
                  </a:cubicBezTo>
                  <a:cubicBezTo>
                    <a:pt x="7506" y="21141"/>
                    <a:pt x="5067" y="21218"/>
                    <a:pt x="3151" y="21064"/>
                  </a:cubicBezTo>
                  <a:cubicBezTo>
                    <a:pt x="1235" y="20910"/>
                    <a:pt x="-159" y="20526"/>
                    <a:pt x="15" y="20564"/>
                  </a:cubicBezTo>
                  <a:cubicBezTo>
                    <a:pt x="189" y="20603"/>
                    <a:pt x="1931" y="21064"/>
                    <a:pt x="3673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3841750" y="4822735"/>
              <a:ext cx="139700" cy="88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0" fill="norm" stroke="1" extrusionOk="0">
                  <a:moveTo>
                    <a:pt x="12764" y="11323"/>
                  </a:moveTo>
                  <a:cubicBezTo>
                    <a:pt x="12109" y="8812"/>
                    <a:pt x="11455" y="6300"/>
                    <a:pt x="10636" y="4040"/>
                  </a:cubicBezTo>
                  <a:cubicBezTo>
                    <a:pt x="9818" y="1779"/>
                    <a:pt x="8836" y="-230"/>
                    <a:pt x="7036" y="21"/>
                  </a:cubicBezTo>
                  <a:cubicBezTo>
                    <a:pt x="5236" y="272"/>
                    <a:pt x="2618" y="2784"/>
                    <a:pt x="1309" y="5547"/>
                  </a:cubicBezTo>
                  <a:cubicBezTo>
                    <a:pt x="0" y="8310"/>
                    <a:pt x="0" y="11323"/>
                    <a:pt x="0" y="14086"/>
                  </a:cubicBezTo>
                  <a:cubicBezTo>
                    <a:pt x="0" y="16849"/>
                    <a:pt x="0" y="19361"/>
                    <a:pt x="982" y="20365"/>
                  </a:cubicBezTo>
                  <a:cubicBezTo>
                    <a:pt x="1964" y="21370"/>
                    <a:pt x="3927" y="20868"/>
                    <a:pt x="5400" y="19612"/>
                  </a:cubicBezTo>
                  <a:cubicBezTo>
                    <a:pt x="6873" y="18356"/>
                    <a:pt x="7855" y="16347"/>
                    <a:pt x="9000" y="14589"/>
                  </a:cubicBezTo>
                  <a:cubicBezTo>
                    <a:pt x="10145" y="12830"/>
                    <a:pt x="11455" y="11323"/>
                    <a:pt x="12600" y="11575"/>
                  </a:cubicBezTo>
                  <a:cubicBezTo>
                    <a:pt x="13745" y="11826"/>
                    <a:pt x="14727" y="13835"/>
                    <a:pt x="16200" y="15091"/>
                  </a:cubicBezTo>
                  <a:cubicBezTo>
                    <a:pt x="17673" y="16347"/>
                    <a:pt x="19636" y="16849"/>
                    <a:pt x="21600" y="17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3784600" y="3886199"/>
              <a:ext cx="106973" cy="221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328" fill="norm" stroke="1" extrusionOk="0">
                  <a:moveTo>
                    <a:pt x="13976" y="0"/>
                  </a:moveTo>
                  <a:cubicBezTo>
                    <a:pt x="12706" y="3260"/>
                    <a:pt x="11435" y="6521"/>
                    <a:pt x="10588" y="9374"/>
                  </a:cubicBezTo>
                  <a:cubicBezTo>
                    <a:pt x="9741" y="12226"/>
                    <a:pt x="9318" y="14672"/>
                    <a:pt x="8894" y="16506"/>
                  </a:cubicBezTo>
                  <a:cubicBezTo>
                    <a:pt x="8471" y="18340"/>
                    <a:pt x="8047" y="19562"/>
                    <a:pt x="8047" y="19562"/>
                  </a:cubicBezTo>
                  <a:cubicBezTo>
                    <a:pt x="8047" y="19562"/>
                    <a:pt x="8471" y="18340"/>
                    <a:pt x="9106" y="17219"/>
                  </a:cubicBezTo>
                  <a:cubicBezTo>
                    <a:pt x="9741" y="16098"/>
                    <a:pt x="10588" y="15079"/>
                    <a:pt x="12282" y="13958"/>
                  </a:cubicBezTo>
                  <a:cubicBezTo>
                    <a:pt x="13976" y="12838"/>
                    <a:pt x="16518" y="11615"/>
                    <a:pt x="18212" y="11717"/>
                  </a:cubicBezTo>
                  <a:cubicBezTo>
                    <a:pt x="19906" y="11819"/>
                    <a:pt x="20753" y="13245"/>
                    <a:pt x="21176" y="14468"/>
                  </a:cubicBezTo>
                  <a:cubicBezTo>
                    <a:pt x="21600" y="15691"/>
                    <a:pt x="21600" y="16709"/>
                    <a:pt x="19694" y="17932"/>
                  </a:cubicBezTo>
                  <a:cubicBezTo>
                    <a:pt x="17788" y="19155"/>
                    <a:pt x="13976" y="20581"/>
                    <a:pt x="10376" y="21091"/>
                  </a:cubicBezTo>
                  <a:cubicBezTo>
                    <a:pt x="6776" y="21600"/>
                    <a:pt x="3388" y="21192"/>
                    <a:pt x="0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4019550" y="4202485"/>
              <a:ext cx="152400" cy="403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21600" y="3797"/>
                  </a:moveTo>
                  <a:cubicBezTo>
                    <a:pt x="20100" y="2666"/>
                    <a:pt x="18600" y="1535"/>
                    <a:pt x="16950" y="857"/>
                  </a:cubicBezTo>
                  <a:cubicBezTo>
                    <a:pt x="15300" y="178"/>
                    <a:pt x="13500" y="-48"/>
                    <a:pt x="12000" y="9"/>
                  </a:cubicBezTo>
                  <a:cubicBezTo>
                    <a:pt x="10500" y="65"/>
                    <a:pt x="9300" y="404"/>
                    <a:pt x="7950" y="1535"/>
                  </a:cubicBezTo>
                  <a:cubicBezTo>
                    <a:pt x="6600" y="2666"/>
                    <a:pt x="5100" y="4589"/>
                    <a:pt x="4200" y="7303"/>
                  </a:cubicBezTo>
                  <a:cubicBezTo>
                    <a:pt x="3300" y="10017"/>
                    <a:pt x="3000" y="13523"/>
                    <a:pt x="3000" y="15728"/>
                  </a:cubicBezTo>
                  <a:cubicBezTo>
                    <a:pt x="3000" y="17933"/>
                    <a:pt x="3300" y="18838"/>
                    <a:pt x="3450" y="19743"/>
                  </a:cubicBezTo>
                  <a:cubicBezTo>
                    <a:pt x="3600" y="20647"/>
                    <a:pt x="3600" y="21552"/>
                    <a:pt x="3000" y="21552"/>
                  </a:cubicBezTo>
                  <a:cubicBezTo>
                    <a:pt x="2400" y="21552"/>
                    <a:pt x="1200" y="20647"/>
                    <a:pt x="0" y="19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3987800" y="4470399"/>
              <a:ext cx="2095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4400"/>
                    <a:pt x="7855" y="7200"/>
                    <a:pt x="11455" y="3600"/>
                  </a:cubicBezTo>
                  <a:cubicBezTo>
                    <a:pt x="15055" y="0"/>
                    <a:pt x="1832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4171949" y="4546600"/>
              <a:ext cx="762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2492"/>
                    <a:pt x="10800" y="4985"/>
                    <a:pt x="14400" y="8585"/>
                  </a:cubicBezTo>
                  <a:cubicBezTo>
                    <a:pt x="18000" y="12185"/>
                    <a:pt x="19800" y="168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4201583" y="4559300"/>
              <a:ext cx="71967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600" fill="norm" stroke="1" extrusionOk="0">
                  <a:moveTo>
                    <a:pt x="20983" y="0"/>
                  </a:moveTo>
                  <a:cubicBezTo>
                    <a:pt x="17897" y="0"/>
                    <a:pt x="14812" y="0"/>
                    <a:pt x="11109" y="2850"/>
                  </a:cubicBezTo>
                  <a:cubicBezTo>
                    <a:pt x="7406" y="5700"/>
                    <a:pt x="3086" y="11400"/>
                    <a:pt x="1234" y="15000"/>
                  </a:cubicBezTo>
                  <a:cubicBezTo>
                    <a:pt x="-617" y="18600"/>
                    <a:pt x="0" y="20100"/>
                    <a:pt x="6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4410732" y="4263314"/>
              <a:ext cx="123168" cy="302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425" fill="norm" stroke="1" extrusionOk="0">
                  <a:moveTo>
                    <a:pt x="21303" y="2975"/>
                  </a:moveTo>
                  <a:cubicBezTo>
                    <a:pt x="20205" y="1925"/>
                    <a:pt x="19106" y="875"/>
                    <a:pt x="17642" y="350"/>
                  </a:cubicBezTo>
                  <a:cubicBezTo>
                    <a:pt x="16178" y="-175"/>
                    <a:pt x="14347" y="-175"/>
                    <a:pt x="11967" y="800"/>
                  </a:cubicBezTo>
                  <a:cubicBezTo>
                    <a:pt x="9588" y="1775"/>
                    <a:pt x="6659" y="3725"/>
                    <a:pt x="4462" y="6725"/>
                  </a:cubicBezTo>
                  <a:cubicBezTo>
                    <a:pt x="2266" y="9725"/>
                    <a:pt x="801" y="13775"/>
                    <a:pt x="252" y="16175"/>
                  </a:cubicBezTo>
                  <a:cubicBezTo>
                    <a:pt x="-297" y="18575"/>
                    <a:pt x="69" y="19325"/>
                    <a:pt x="1167" y="19925"/>
                  </a:cubicBezTo>
                  <a:cubicBezTo>
                    <a:pt x="2266" y="20525"/>
                    <a:pt x="4096" y="20975"/>
                    <a:pt x="5927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4508500" y="4403504"/>
              <a:ext cx="215900" cy="155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8" fill="norm" stroke="1" extrusionOk="0">
                  <a:moveTo>
                    <a:pt x="0" y="4719"/>
                  </a:moveTo>
                  <a:cubicBezTo>
                    <a:pt x="212" y="2729"/>
                    <a:pt x="424" y="740"/>
                    <a:pt x="953" y="171"/>
                  </a:cubicBezTo>
                  <a:cubicBezTo>
                    <a:pt x="1482" y="-397"/>
                    <a:pt x="2329" y="456"/>
                    <a:pt x="3600" y="2587"/>
                  </a:cubicBezTo>
                  <a:cubicBezTo>
                    <a:pt x="4871" y="4719"/>
                    <a:pt x="6565" y="8129"/>
                    <a:pt x="7200" y="11256"/>
                  </a:cubicBezTo>
                  <a:cubicBezTo>
                    <a:pt x="7835" y="14382"/>
                    <a:pt x="7412" y="17224"/>
                    <a:pt x="6671" y="18929"/>
                  </a:cubicBezTo>
                  <a:cubicBezTo>
                    <a:pt x="5929" y="20635"/>
                    <a:pt x="4871" y="21203"/>
                    <a:pt x="4235" y="20635"/>
                  </a:cubicBezTo>
                  <a:cubicBezTo>
                    <a:pt x="3600" y="20066"/>
                    <a:pt x="3388" y="18361"/>
                    <a:pt x="4341" y="15092"/>
                  </a:cubicBezTo>
                  <a:cubicBezTo>
                    <a:pt x="5294" y="11824"/>
                    <a:pt x="7412" y="6992"/>
                    <a:pt x="8894" y="4008"/>
                  </a:cubicBezTo>
                  <a:cubicBezTo>
                    <a:pt x="10376" y="1024"/>
                    <a:pt x="11224" y="-113"/>
                    <a:pt x="11541" y="29"/>
                  </a:cubicBezTo>
                  <a:cubicBezTo>
                    <a:pt x="11859" y="171"/>
                    <a:pt x="11647" y="1592"/>
                    <a:pt x="11329" y="4292"/>
                  </a:cubicBezTo>
                  <a:cubicBezTo>
                    <a:pt x="11012" y="6992"/>
                    <a:pt x="10588" y="10971"/>
                    <a:pt x="10906" y="13529"/>
                  </a:cubicBezTo>
                  <a:cubicBezTo>
                    <a:pt x="11224" y="16087"/>
                    <a:pt x="12282" y="17224"/>
                    <a:pt x="14188" y="17082"/>
                  </a:cubicBezTo>
                  <a:cubicBezTo>
                    <a:pt x="16094" y="16940"/>
                    <a:pt x="18847" y="15519"/>
                    <a:pt x="21600" y="14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4737099" y="4292600"/>
              <a:ext cx="5154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9" h="21600" fill="norm" stroke="1" extrusionOk="0">
                  <a:moveTo>
                    <a:pt x="0" y="0"/>
                  </a:moveTo>
                  <a:cubicBezTo>
                    <a:pt x="3323" y="1800"/>
                    <a:pt x="6646" y="3600"/>
                    <a:pt x="11215" y="6092"/>
                  </a:cubicBezTo>
                  <a:cubicBezTo>
                    <a:pt x="15785" y="8585"/>
                    <a:pt x="21600" y="11769"/>
                    <a:pt x="19938" y="14469"/>
                  </a:cubicBezTo>
                  <a:cubicBezTo>
                    <a:pt x="18277" y="17169"/>
                    <a:pt x="9138" y="193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4978399" y="448310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5100574" y="4168688"/>
              <a:ext cx="379476" cy="412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73" fill="norm" stroke="1" extrusionOk="0">
                  <a:moveTo>
                    <a:pt x="4594" y="18022"/>
                  </a:moveTo>
                  <a:cubicBezTo>
                    <a:pt x="4834" y="17471"/>
                    <a:pt x="5074" y="16920"/>
                    <a:pt x="5254" y="16259"/>
                  </a:cubicBezTo>
                  <a:cubicBezTo>
                    <a:pt x="5434" y="15598"/>
                    <a:pt x="5554" y="14827"/>
                    <a:pt x="5194" y="14331"/>
                  </a:cubicBezTo>
                  <a:cubicBezTo>
                    <a:pt x="4834" y="13835"/>
                    <a:pt x="3994" y="13614"/>
                    <a:pt x="3034" y="14441"/>
                  </a:cubicBezTo>
                  <a:cubicBezTo>
                    <a:pt x="2074" y="15267"/>
                    <a:pt x="994" y="17141"/>
                    <a:pt x="454" y="18353"/>
                  </a:cubicBezTo>
                  <a:cubicBezTo>
                    <a:pt x="-86" y="19565"/>
                    <a:pt x="-86" y="20116"/>
                    <a:pt x="154" y="20557"/>
                  </a:cubicBezTo>
                  <a:cubicBezTo>
                    <a:pt x="394" y="20998"/>
                    <a:pt x="874" y="21329"/>
                    <a:pt x="1414" y="21439"/>
                  </a:cubicBezTo>
                  <a:cubicBezTo>
                    <a:pt x="1954" y="21549"/>
                    <a:pt x="2554" y="21439"/>
                    <a:pt x="3514" y="20392"/>
                  </a:cubicBezTo>
                  <a:cubicBezTo>
                    <a:pt x="4474" y="19345"/>
                    <a:pt x="5794" y="17361"/>
                    <a:pt x="7054" y="14551"/>
                  </a:cubicBezTo>
                  <a:cubicBezTo>
                    <a:pt x="8314" y="11741"/>
                    <a:pt x="9514" y="8104"/>
                    <a:pt x="10174" y="5735"/>
                  </a:cubicBezTo>
                  <a:cubicBezTo>
                    <a:pt x="10834" y="3365"/>
                    <a:pt x="10954" y="2263"/>
                    <a:pt x="10954" y="1437"/>
                  </a:cubicBezTo>
                  <a:cubicBezTo>
                    <a:pt x="10954" y="610"/>
                    <a:pt x="10834" y="59"/>
                    <a:pt x="10594" y="4"/>
                  </a:cubicBezTo>
                  <a:cubicBezTo>
                    <a:pt x="10354" y="-51"/>
                    <a:pt x="9994" y="390"/>
                    <a:pt x="9514" y="1988"/>
                  </a:cubicBezTo>
                  <a:cubicBezTo>
                    <a:pt x="9034" y="3586"/>
                    <a:pt x="8434" y="6341"/>
                    <a:pt x="8074" y="8931"/>
                  </a:cubicBezTo>
                  <a:cubicBezTo>
                    <a:pt x="7714" y="11520"/>
                    <a:pt x="7594" y="13945"/>
                    <a:pt x="7654" y="15488"/>
                  </a:cubicBezTo>
                  <a:cubicBezTo>
                    <a:pt x="7714" y="17031"/>
                    <a:pt x="7954" y="17692"/>
                    <a:pt x="8254" y="17802"/>
                  </a:cubicBezTo>
                  <a:cubicBezTo>
                    <a:pt x="8554" y="17912"/>
                    <a:pt x="8914" y="17471"/>
                    <a:pt x="9394" y="16645"/>
                  </a:cubicBezTo>
                  <a:cubicBezTo>
                    <a:pt x="9874" y="15818"/>
                    <a:pt x="10474" y="14606"/>
                    <a:pt x="11014" y="13725"/>
                  </a:cubicBezTo>
                  <a:cubicBezTo>
                    <a:pt x="11554" y="12843"/>
                    <a:pt x="12034" y="12292"/>
                    <a:pt x="12454" y="12237"/>
                  </a:cubicBezTo>
                  <a:cubicBezTo>
                    <a:pt x="12874" y="12182"/>
                    <a:pt x="13234" y="12622"/>
                    <a:pt x="13594" y="13614"/>
                  </a:cubicBezTo>
                  <a:cubicBezTo>
                    <a:pt x="13954" y="14606"/>
                    <a:pt x="14314" y="16149"/>
                    <a:pt x="14494" y="17196"/>
                  </a:cubicBezTo>
                  <a:cubicBezTo>
                    <a:pt x="14674" y="18243"/>
                    <a:pt x="14674" y="18794"/>
                    <a:pt x="14494" y="19290"/>
                  </a:cubicBezTo>
                  <a:cubicBezTo>
                    <a:pt x="14314" y="19786"/>
                    <a:pt x="13954" y="20227"/>
                    <a:pt x="13414" y="20612"/>
                  </a:cubicBezTo>
                  <a:cubicBezTo>
                    <a:pt x="12874" y="20998"/>
                    <a:pt x="12154" y="21329"/>
                    <a:pt x="11794" y="21108"/>
                  </a:cubicBezTo>
                  <a:cubicBezTo>
                    <a:pt x="11434" y="20888"/>
                    <a:pt x="11434" y="20116"/>
                    <a:pt x="12454" y="18739"/>
                  </a:cubicBezTo>
                  <a:cubicBezTo>
                    <a:pt x="13474" y="17361"/>
                    <a:pt x="15514" y="15378"/>
                    <a:pt x="16774" y="14220"/>
                  </a:cubicBezTo>
                  <a:cubicBezTo>
                    <a:pt x="18034" y="13063"/>
                    <a:pt x="18514" y="12733"/>
                    <a:pt x="19054" y="12292"/>
                  </a:cubicBezTo>
                  <a:cubicBezTo>
                    <a:pt x="19594" y="11851"/>
                    <a:pt x="20194" y="11300"/>
                    <a:pt x="20254" y="11355"/>
                  </a:cubicBezTo>
                  <a:cubicBezTo>
                    <a:pt x="20314" y="11410"/>
                    <a:pt x="19834" y="12071"/>
                    <a:pt x="19234" y="13173"/>
                  </a:cubicBezTo>
                  <a:cubicBezTo>
                    <a:pt x="18634" y="14276"/>
                    <a:pt x="17914" y="15818"/>
                    <a:pt x="17734" y="17141"/>
                  </a:cubicBezTo>
                  <a:cubicBezTo>
                    <a:pt x="17554" y="18463"/>
                    <a:pt x="17914" y="19565"/>
                    <a:pt x="18634" y="20171"/>
                  </a:cubicBezTo>
                  <a:cubicBezTo>
                    <a:pt x="19354" y="20778"/>
                    <a:pt x="20434" y="20888"/>
                    <a:pt x="21514" y="20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1206500" y="4832349"/>
              <a:ext cx="11430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00" y="18000"/>
                    <a:pt x="2000" y="14400"/>
                    <a:pt x="3140" y="11880"/>
                  </a:cubicBezTo>
                  <a:cubicBezTo>
                    <a:pt x="4280" y="9360"/>
                    <a:pt x="5560" y="7920"/>
                    <a:pt x="7080" y="7200"/>
                  </a:cubicBezTo>
                  <a:cubicBezTo>
                    <a:pt x="8600" y="6480"/>
                    <a:pt x="10360" y="6480"/>
                    <a:pt x="12000" y="6120"/>
                  </a:cubicBezTo>
                  <a:cubicBezTo>
                    <a:pt x="13640" y="5760"/>
                    <a:pt x="15160" y="5040"/>
                    <a:pt x="16600" y="3960"/>
                  </a:cubicBezTo>
                  <a:cubicBezTo>
                    <a:pt x="18040" y="2880"/>
                    <a:pt x="19400" y="1440"/>
                    <a:pt x="20220" y="720"/>
                  </a:cubicBezTo>
                  <a:cubicBezTo>
                    <a:pt x="21040" y="0"/>
                    <a:pt x="213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1324836" y="4927599"/>
              <a:ext cx="808765" cy="55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154" fill="norm" stroke="1" extrusionOk="0">
                  <a:moveTo>
                    <a:pt x="1077" y="12000"/>
                  </a:moveTo>
                  <a:cubicBezTo>
                    <a:pt x="569" y="15200"/>
                    <a:pt x="62" y="18400"/>
                    <a:pt x="5" y="20000"/>
                  </a:cubicBezTo>
                  <a:cubicBezTo>
                    <a:pt x="-51" y="21600"/>
                    <a:pt x="344" y="21600"/>
                    <a:pt x="1415" y="19600"/>
                  </a:cubicBezTo>
                  <a:cubicBezTo>
                    <a:pt x="2487" y="17600"/>
                    <a:pt x="4235" y="13600"/>
                    <a:pt x="6322" y="10000"/>
                  </a:cubicBezTo>
                  <a:cubicBezTo>
                    <a:pt x="8409" y="6400"/>
                    <a:pt x="10834" y="3200"/>
                    <a:pt x="13428" y="1600"/>
                  </a:cubicBezTo>
                  <a:cubicBezTo>
                    <a:pt x="16022" y="0"/>
                    <a:pt x="18786" y="0"/>
                    <a:pt x="215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787399" y="5655485"/>
              <a:ext cx="144300" cy="543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404" fill="norm" stroke="1" extrusionOk="0">
                  <a:moveTo>
                    <a:pt x="1878" y="8600"/>
                  </a:moveTo>
                  <a:cubicBezTo>
                    <a:pt x="2191" y="11519"/>
                    <a:pt x="2504" y="14438"/>
                    <a:pt x="2661" y="16439"/>
                  </a:cubicBezTo>
                  <a:cubicBezTo>
                    <a:pt x="2817" y="18441"/>
                    <a:pt x="2817" y="19525"/>
                    <a:pt x="2974" y="20275"/>
                  </a:cubicBezTo>
                  <a:cubicBezTo>
                    <a:pt x="3130" y="21026"/>
                    <a:pt x="3443" y="21443"/>
                    <a:pt x="3600" y="21401"/>
                  </a:cubicBezTo>
                  <a:cubicBezTo>
                    <a:pt x="3757" y="21360"/>
                    <a:pt x="3757" y="20859"/>
                    <a:pt x="3913" y="19191"/>
                  </a:cubicBezTo>
                  <a:cubicBezTo>
                    <a:pt x="4070" y="17523"/>
                    <a:pt x="4383" y="14688"/>
                    <a:pt x="5322" y="12019"/>
                  </a:cubicBezTo>
                  <a:cubicBezTo>
                    <a:pt x="6261" y="9350"/>
                    <a:pt x="7826" y="6848"/>
                    <a:pt x="9391" y="4930"/>
                  </a:cubicBezTo>
                  <a:cubicBezTo>
                    <a:pt x="10957" y="3012"/>
                    <a:pt x="12522" y="1678"/>
                    <a:pt x="13930" y="885"/>
                  </a:cubicBezTo>
                  <a:cubicBezTo>
                    <a:pt x="15339" y="93"/>
                    <a:pt x="16591" y="-157"/>
                    <a:pt x="17843" y="93"/>
                  </a:cubicBezTo>
                  <a:cubicBezTo>
                    <a:pt x="19096" y="343"/>
                    <a:pt x="20348" y="1094"/>
                    <a:pt x="20974" y="2095"/>
                  </a:cubicBezTo>
                  <a:cubicBezTo>
                    <a:pt x="21600" y="3096"/>
                    <a:pt x="21600" y="4346"/>
                    <a:pt x="19565" y="5472"/>
                  </a:cubicBezTo>
                  <a:cubicBezTo>
                    <a:pt x="17530" y="6598"/>
                    <a:pt x="13461" y="7599"/>
                    <a:pt x="9861" y="8224"/>
                  </a:cubicBezTo>
                  <a:cubicBezTo>
                    <a:pt x="6261" y="8850"/>
                    <a:pt x="3130" y="9100"/>
                    <a:pt x="0" y="9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861337" y="5905500"/>
              <a:ext cx="192763" cy="242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512" fill="norm" stroke="1" extrusionOk="0">
                  <a:moveTo>
                    <a:pt x="251" y="9579"/>
                  </a:moveTo>
                  <a:cubicBezTo>
                    <a:pt x="16" y="8264"/>
                    <a:pt x="-219" y="6950"/>
                    <a:pt x="368" y="6292"/>
                  </a:cubicBezTo>
                  <a:cubicBezTo>
                    <a:pt x="955" y="5635"/>
                    <a:pt x="2364" y="5635"/>
                    <a:pt x="4007" y="6574"/>
                  </a:cubicBezTo>
                  <a:cubicBezTo>
                    <a:pt x="5651" y="7513"/>
                    <a:pt x="7529" y="9391"/>
                    <a:pt x="8703" y="11645"/>
                  </a:cubicBezTo>
                  <a:cubicBezTo>
                    <a:pt x="9877" y="13899"/>
                    <a:pt x="10346" y="16529"/>
                    <a:pt x="10229" y="18407"/>
                  </a:cubicBezTo>
                  <a:cubicBezTo>
                    <a:pt x="10111" y="20285"/>
                    <a:pt x="9407" y="21412"/>
                    <a:pt x="8703" y="21506"/>
                  </a:cubicBezTo>
                  <a:cubicBezTo>
                    <a:pt x="7998" y="21600"/>
                    <a:pt x="7294" y="20661"/>
                    <a:pt x="7294" y="18125"/>
                  </a:cubicBezTo>
                  <a:cubicBezTo>
                    <a:pt x="7294" y="15590"/>
                    <a:pt x="7998" y="11457"/>
                    <a:pt x="10464" y="8170"/>
                  </a:cubicBezTo>
                  <a:cubicBezTo>
                    <a:pt x="12929" y="4883"/>
                    <a:pt x="17155" y="2442"/>
                    <a:pt x="213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1157439" y="5726906"/>
              <a:ext cx="169712" cy="457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1439" fill="norm" stroke="1" extrusionOk="0">
                  <a:moveTo>
                    <a:pt x="20866" y="1821"/>
                  </a:moveTo>
                  <a:cubicBezTo>
                    <a:pt x="20866" y="1226"/>
                    <a:pt x="20866" y="632"/>
                    <a:pt x="20215" y="285"/>
                  </a:cubicBezTo>
                  <a:cubicBezTo>
                    <a:pt x="19565" y="-62"/>
                    <a:pt x="18264" y="-161"/>
                    <a:pt x="16312" y="384"/>
                  </a:cubicBezTo>
                  <a:cubicBezTo>
                    <a:pt x="14360" y="929"/>
                    <a:pt x="11758" y="2118"/>
                    <a:pt x="8635" y="4397"/>
                  </a:cubicBezTo>
                  <a:cubicBezTo>
                    <a:pt x="5512" y="6676"/>
                    <a:pt x="1868" y="10045"/>
                    <a:pt x="567" y="12819"/>
                  </a:cubicBezTo>
                  <a:cubicBezTo>
                    <a:pt x="-734" y="15593"/>
                    <a:pt x="307" y="17773"/>
                    <a:pt x="2649" y="19111"/>
                  </a:cubicBezTo>
                  <a:cubicBezTo>
                    <a:pt x="4991" y="20448"/>
                    <a:pt x="8635" y="20944"/>
                    <a:pt x="12278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1403350" y="5867400"/>
              <a:ext cx="14605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43" y="3523"/>
                    <a:pt x="6887" y="7047"/>
                    <a:pt x="10487" y="10647"/>
                  </a:cubicBezTo>
                  <a:cubicBezTo>
                    <a:pt x="14087" y="14247"/>
                    <a:pt x="17843" y="179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1384300" y="5822950"/>
              <a:ext cx="196850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55" y="3927"/>
                    <a:pt x="12310" y="7855"/>
                    <a:pt x="8710" y="11455"/>
                  </a:cubicBezTo>
                  <a:cubicBezTo>
                    <a:pt x="5110" y="15055"/>
                    <a:pt x="2555" y="183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1709901" y="5892800"/>
              <a:ext cx="156999" cy="246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517" fill="norm" stroke="1" extrusionOk="0">
                  <a:moveTo>
                    <a:pt x="21362" y="0"/>
                  </a:moveTo>
                  <a:cubicBezTo>
                    <a:pt x="17906" y="554"/>
                    <a:pt x="14450" y="1108"/>
                    <a:pt x="10850" y="3231"/>
                  </a:cubicBezTo>
                  <a:cubicBezTo>
                    <a:pt x="7250" y="5354"/>
                    <a:pt x="3506" y="9046"/>
                    <a:pt x="1634" y="12185"/>
                  </a:cubicBezTo>
                  <a:cubicBezTo>
                    <a:pt x="-238" y="15323"/>
                    <a:pt x="-238" y="17908"/>
                    <a:pt x="338" y="19477"/>
                  </a:cubicBezTo>
                  <a:cubicBezTo>
                    <a:pt x="914" y="21046"/>
                    <a:pt x="2066" y="21600"/>
                    <a:pt x="5522" y="21508"/>
                  </a:cubicBezTo>
                  <a:cubicBezTo>
                    <a:pt x="8978" y="21415"/>
                    <a:pt x="14738" y="20677"/>
                    <a:pt x="20498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1752600" y="6032500"/>
              <a:ext cx="1206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2096130" y="5839006"/>
              <a:ext cx="151771" cy="358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526" fill="norm" stroke="1" extrusionOk="0">
                  <a:moveTo>
                    <a:pt x="20929" y="180"/>
                  </a:moveTo>
                  <a:cubicBezTo>
                    <a:pt x="19178" y="53"/>
                    <a:pt x="17426" y="-74"/>
                    <a:pt x="15821" y="53"/>
                  </a:cubicBezTo>
                  <a:cubicBezTo>
                    <a:pt x="14215" y="180"/>
                    <a:pt x="12756" y="561"/>
                    <a:pt x="10129" y="2721"/>
                  </a:cubicBezTo>
                  <a:cubicBezTo>
                    <a:pt x="7502" y="4881"/>
                    <a:pt x="3707" y="8820"/>
                    <a:pt x="1664" y="11488"/>
                  </a:cubicBezTo>
                  <a:cubicBezTo>
                    <a:pt x="-379" y="14157"/>
                    <a:pt x="-671" y="15554"/>
                    <a:pt x="1518" y="17015"/>
                  </a:cubicBezTo>
                  <a:cubicBezTo>
                    <a:pt x="3707" y="18477"/>
                    <a:pt x="8378" y="20001"/>
                    <a:pt x="11880" y="20764"/>
                  </a:cubicBezTo>
                  <a:cubicBezTo>
                    <a:pt x="15383" y="21526"/>
                    <a:pt x="17718" y="21526"/>
                    <a:pt x="20053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2230172" y="6011733"/>
              <a:ext cx="163778" cy="132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0752" fill="norm" stroke="1" extrusionOk="0">
                  <a:moveTo>
                    <a:pt x="13119" y="10239"/>
                  </a:moveTo>
                  <a:cubicBezTo>
                    <a:pt x="13119" y="8577"/>
                    <a:pt x="13119" y="6916"/>
                    <a:pt x="12704" y="4922"/>
                  </a:cubicBezTo>
                  <a:cubicBezTo>
                    <a:pt x="12289" y="2928"/>
                    <a:pt x="11458" y="602"/>
                    <a:pt x="9935" y="103"/>
                  </a:cubicBezTo>
                  <a:cubicBezTo>
                    <a:pt x="8412" y="-395"/>
                    <a:pt x="6196" y="934"/>
                    <a:pt x="4396" y="3593"/>
                  </a:cubicBezTo>
                  <a:cubicBezTo>
                    <a:pt x="2596" y="6251"/>
                    <a:pt x="1212" y="10239"/>
                    <a:pt x="519" y="13063"/>
                  </a:cubicBezTo>
                  <a:cubicBezTo>
                    <a:pt x="-173" y="15888"/>
                    <a:pt x="-173" y="17550"/>
                    <a:pt x="519" y="18879"/>
                  </a:cubicBezTo>
                  <a:cubicBezTo>
                    <a:pt x="1212" y="20208"/>
                    <a:pt x="2596" y="21205"/>
                    <a:pt x="4396" y="20540"/>
                  </a:cubicBezTo>
                  <a:cubicBezTo>
                    <a:pt x="6196" y="19876"/>
                    <a:pt x="8412" y="17550"/>
                    <a:pt x="10212" y="14725"/>
                  </a:cubicBezTo>
                  <a:cubicBezTo>
                    <a:pt x="12012" y="11900"/>
                    <a:pt x="13396" y="8577"/>
                    <a:pt x="14504" y="7747"/>
                  </a:cubicBezTo>
                  <a:cubicBezTo>
                    <a:pt x="15612" y="6916"/>
                    <a:pt x="16442" y="8577"/>
                    <a:pt x="17550" y="10405"/>
                  </a:cubicBezTo>
                  <a:cubicBezTo>
                    <a:pt x="18658" y="12233"/>
                    <a:pt x="20042" y="14227"/>
                    <a:pt x="21427" y="16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2451100" y="6178550"/>
              <a:ext cx="1" cy="889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2659503" y="5981776"/>
              <a:ext cx="159897" cy="177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337" fill="norm" stroke="1" extrusionOk="0">
                  <a:moveTo>
                    <a:pt x="12775" y="10664"/>
                  </a:moveTo>
                  <a:cubicBezTo>
                    <a:pt x="13336" y="8123"/>
                    <a:pt x="13897" y="5582"/>
                    <a:pt x="14038" y="3676"/>
                  </a:cubicBezTo>
                  <a:cubicBezTo>
                    <a:pt x="14178" y="1770"/>
                    <a:pt x="13897" y="499"/>
                    <a:pt x="12916" y="118"/>
                  </a:cubicBezTo>
                  <a:cubicBezTo>
                    <a:pt x="11934" y="-263"/>
                    <a:pt x="10251" y="245"/>
                    <a:pt x="8007" y="2151"/>
                  </a:cubicBezTo>
                  <a:cubicBezTo>
                    <a:pt x="5762" y="4057"/>
                    <a:pt x="2957" y="7361"/>
                    <a:pt x="1414" y="9775"/>
                  </a:cubicBezTo>
                  <a:cubicBezTo>
                    <a:pt x="-128" y="12189"/>
                    <a:pt x="-409" y="13713"/>
                    <a:pt x="573" y="15111"/>
                  </a:cubicBezTo>
                  <a:cubicBezTo>
                    <a:pt x="1555" y="16509"/>
                    <a:pt x="3799" y="17779"/>
                    <a:pt x="6323" y="17144"/>
                  </a:cubicBezTo>
                  <a:cubicBezTo>
                    <a:pt x="8848" y="16509"/>
                    <a:pt x="11653" y="13968"/>
                    <a:pt x="13477" y="12062"/>
                  </a:cubicBezTo>
                  <a:cubicBezTo>
                    <a:pt x="15300" y="10156"/>
                    <a:pt x="16142" y="8885"/>
                    <a:pt x="16422" y="9012"/>
                  </a:cubicBezTo>
                  <a:cubicBezTo>
                    <a:pt x="16703" y="9139"/>
                    <a:pt x="16422" y="10664"/>
                    <a:pt x="17123" y="12951"/>
                  </a:cubicBezTo>
                  <a:cubicBezTo>
                    <a:pt x="17825" y="15238"/>
                    <a:pt x="19508" y="18288"/>
                    <a:pt x="21191" y="21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2933700" y="6057900"/>
              <a:ext cx="139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16200"/>
                    <a:pt x="6545" y="10800"/>
                    <a:pt x="10145" y="7200"/>
                  </a:cubicBezTo>
                  <a:cubicBezTo>
                    <a:pt x="13745" y="3600"/>
                    <a:pt x="1767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2997200" y="6013450"/>
              <a:ext cx="1905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3141133" y="5754096"/>
              <a:ext cx="215901" cy="437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551" fill="norm" stroke="1" extrusionOk="0">
                  <a:moveTo>
                    <a:pt x="209" y="19986"/>
                  </a:moveTo>
                  <a:cubicBezTo>
                    <a:pt x="0" y="19464"/>
                    <a:pt x="-210" y="18942"/>
                    <a:pt x="419" y="17951"/>
                  </a:cubicBezTo>
                  <a:cubicBezTo>
                    <a:pt x="1048" y="16960"/>
                    <a:pt x="2516" y="15499"/>
                    <a:pt x="4928" y="12994"/>
                  </a:cubicBezTo>
                  <a:cubicBezTo>
                    <a:pt x="7340" y="10490"/>
                    <a:pt x="10695" y="6942"/>
                    <a:pt x="12582" y="4803"/>
                  </a:cubicBezTo>
                  <a:cubicBezTo>
                    <a:pt x="14470" y="2664"/>
                    <a:pt x="14889" y="1934"/>
                    <a:pt x="15204" y="1255"/>
                  </a:cubicBezTo>
                  <a:cubicBezTo>
                    <a:pt x="15518" y="577"/>
                    <a:pt x="15728" y="-49"/>
                    <a:pt x="15938" y="3"/>
                  </a:cubicBezTo>
                  <a:cubicBezTo>
                    <a:pt x="16147" y="55"/>
                    <a:pt x="16357" y="786"/>
                    <a:pt x="16881" y="2821"/>
                  </a:cubicBezTo>
                  <a:cubicBezTo>
                    <a:pt x="17406" y="4855"/>
                    <a:pt x="18244" y="8194"/>
                    <a:pt x="18978" y="10908"/>
                  </a:cubicBezTo>
                  <a:cubicBezTo>
                    <a:pt x="19712" y="13621"/>
                    <a:pt x="20341" y="15708"/>
                    <a:pt x="20761" y="17012"/>
                  </a:cubicBezTo>
                  <a:cubicBezTo>
                    <a:pt x="21180" y="18316"/>
                    <a:pt x="21390" y="18838"/>
                    <a:pt x="21390" y="19360"/>
                  </a:cubicBezTo>
                  <a:cubicBezTo>
                    <a:pt x="21390" y="19881"/>
                    <a:pt x="21180" y="20403"/>
                    <a:pt x="20551" y="20612"/>
                  </a:cubicBezTo>
                  <a:cubicBezTo>
                    <a:pt x="19922" y="20821"/>
                    <a:pt x="18873" y="20716"/>
                    <a:pt x="16567" y="20455"/>
                  </a:cubicBezTo>
                  <a:cubicBezTo>
                    <a:pt x="14260" y="20194"/>
                    <a:pt x="10695" y="19777"/>
                    <a:pt x="8388" y="19568"/>
                  </a:cubicBezTo>
                  <a:cubicBezTo>
                    <a:pt x="6081" y="19360"/>
                    <a:pt x="5033" y="19360"/>
                    <a:pt x="3984" y="19412"/>
                  </a:cubicBezTo>
                  <a:cubicBezTo>
                    <a:pt x="2936" y="19464"/>
                    <a:pt x="1887" y="19568"/>
                    <a:pt x="1258" y="19881"/>
                  </a:cubicBezTo>
                  <a:cubicBezTo>
                    <a:pt x="629" y="20194"/>
                    <a:pt x="419" y="20716"/>
                    <a:pt x="524" y="21029"/>
                  </a:cubicBezTo>
                  <a:cubicBezTo>
                    <a:pt x="629" y="21342"/>
                    <a:pt x="1048" y="21447"/>
                    <a:pt x="1468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3450969" y="6020610"/>
              <a:ext cx="155831" cy="100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0990" fill="norm" stroke="1" extrusionOk="0">
                  <a:moveTo>
                    <a:pt x="12732" y="7766"/>
                  </a:moveTo>
                  <a:cubicBezTo>
                    <a:pt x="12732" y="5561"/>
                    <a:pt x="12732" y="3357"/>
                    <a:pt x="12003" y="1814"/>
                  </a:cubicBezTo>
                  <a:cubicBezTo>
                    <a:pt x="11273" y="272"/>
                    <a:pt x="9813" y="-610"/>
                    <a:pt x="7916" y="492"/>
                  </a:cubicBezTo>
                  <a:cubicBezTo>
                    <a:pt x="6019" y="1594"/>
                    <a:pt x="3684" y="4680"/>
                    <a:pt x="2224" y="7325"/>
                  </a:cubicBezTo>
                  <a:cubicBezTo>
                    <a:pt x="765" y="9970"/>
                    <a:pt x="181" y="12174"/>
                    <a:pt x="35" y="14378"/>
                  </a:cubicBezTo>
                  <a:cubicBezTo>
                    <a:pt x="-111" y="16582"/>
                    <a:pt x="181" y="18786"/>
                    <a:pt x="1203" y="19888"/>
                  </a:cubicBezTo>
                  <a:cubicBezTo>
                    <a:pt x="2224" y="20990"/>
                    <a:pt x="3975" y="20990"/>
                    <a:pt x="5435" y="20108"/>
                  </a:cubicBezTo>
                  <a:cubicBezTo>
                    <a:pt x="6894" y="19227"/>
                    <a:pt x="8062" y="17463"/>
                    <a:pt x="9375" y="15480"/>
                  </a:cubicBezTo>
                  <a:cubicBezTo>
                    <a:pt x="10689" y="13496"/>
                    <a:pt x="12148" y="11292"/>
                    <a:pt x="13316" y="11292"/>
                  </a:cubicBezTo>
                  <a:cubicBezTo>
                    <a:pt x="14484" y="11292"/>
                    <a:pt x="15359" y="13496"/>
                    <a:pt x="16673" y="15480"/>
                  </a:cubicBezTo>
                  <a:cubicBezTo>
                    <a:pt x="17986" y="17463"/>
                    <a:pt x="19738" y="19227"/>
                    <a:pt x="21489" y="20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3638550" y="5806016"/>
              <a:ext cx="103900" cy="391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1600" fill="norm" stroke="1" extrusionOk="0">
                  <a:moveTo>
                    <a:pt x="0" y="934"/>
                  </a:moveTo>
                  <a:cubicBezTo>
                    <a:pt x="1694" y="467"/>
                    <a:pt x="3388" y="0"/>
                    <a:pt x="5082" y="0"/>
                  </a:cubicBezTo>
                  <a:cubicBezTo>
                    <a:pt x="6776" y="0"/>
                    <a:pt x="8471" y="467"/>
                    <a:pt x="11647" y="2277"/>
                  </a:cubicBezTo>
                  <a:cubicBezTo>
                    <a:pt x="14824" y="4086"/>
                    <a:pt x="19482" y="7239"/>
                    <a:pt x="20541" y="10275"/>
                  </a:cubicBezTo>
                  <a:cubicBezTo>
                    <a:pt x="21600" y="13310"/>
                    <a:pt x="19059" y="16229"/>
                    <a:pt x="16941" y="18097"/>
                  </a:cubicBezTo>
                  <a:cubicBezTo>
                    <a:pt x="14824" y="19965"/>
                    <a:pt x="13129" y="20783"/>
                    <a:pt x="114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3752849" y="5746750"/>
              <a:ext cx="71968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35" y="0"/>
                  </a:moveTo>
                  <a:cubicBezTo>
                    <a:pt x="16518" y="3086"/>
                    <a:pt x="21600" y="6171"/>
                    <a:pt x="21600" y="9463"/>
                  </a:cubicBezTo>
                  <a:cubicBezTo>
                    <a:pt x="21600" y="12754"/>
                    <a:pt x="16518" y="16251"/>
                    <a:pt x="12071" y="18309"/>
                  </a:cubicBezTo>
                  <a:cubicBezTo>
                    <a:pt x="7624" y="20366"/>
                    <a:pt x="3812" y="209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3210983" y="6294966"/>
              <a:ext cx="370417" cy="10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86" y="8640"/>
                  </a:moveTo>
                  <a:cubicBezTo>
                    <a:pt x="2469" y="8640"/>
                    <a:pt x="1851" y="8640"/>
                    <a:pt x="1234" y="6480"/>
                  </a:cubicBezTo>
                  <a:cubicBezTo>
                    <a:pt x="617" y="4320"/>
                    <a:pt x="0" y="0"/>
                    <a:pt x="0" y="0"/>
                  </a:cubicBezTo>
                  <a:cubicBezTo>
                    <a:pt x="0" y="0"/>
                    <a:pt x="617" y="4320"/>
                    <a:pt x="3209" y="6480"/>
                  </a:cubicBezTo>
                  <a:cubicBezTo>
                    <a:pt x="5801" y="8640"/>
                    <a:pt x="10368" y="8640"/>
                    <a:pt x="13762" y="10800"/>
                  </a:cubicBezTo>
                  <a:cubicBezTo>
                    <a:pt x="17157" y="12960"/>
                    <a:pt x="19378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3263900" y="6356350"/>
              <a:ext cx="1905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4273550" y="5930900"/>
              <a:ext cx="2159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82" y="14400"/>
                    <a:pt x="10165" y="7200"/>
                    <a:pt x="13765" y="3600"/>
                  </a:cubicBezTo>
                  <a:cubicBezTo>
                    <a:pt x="17365" y="0"/>
                    <a:pt x="1948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4260850" y="6076950"/>
              <a:ext cx="146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4992801" y="5646867"/>
              <a:ext cx="131649" cy="661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494" fill="norm" stroke="1" extrusionOk="0">
                  <a:moveTo>
                    <a:pt x="21324" y="1801"/>
                  </a:moveTo>
                  <a:cubicBezTo>
                    <a:pt x="20981" y="1457"/>
                    <a:pt x="20638" y="1113"/>
                    <a:pt x="19781" y="769"/>
                  </a:cubicBezTo>
                  <a:cubicBezTo>
                    <a:pt x="18924" y="426"/>
                    <a:pt x="17553" y="82"/>
                    <a:pt x="16181" y="13"/>
                  </a:cubicBezTo>
                  <a:cubicBezTo>
                    <a:pt x="14810" y="-56"/>
                    <a:pt x="13438" y="150"/>
                    <a:pt x="12238" y="598"/>
                  </a:cubicBezTo>
                  <a:cubicBezTo>
                    <a:pt x="11038" y="1045"/>
                    <a:pt x="10010" y="1733"/>
                    <a:pt x="9324" y="3005"/>
                  </a:cubicBezTo>
                  <a:cubicBezTo>
                    <a:pt x="8638" y="4278"/>
                    <a:pt x="8295" y="6135"/>
                    <a:pt x="9153" y="8164"/>
                  </a:cubicBezTo>
                  <a:cubicBezTo>
                    <a:pt x="10010" y="10194"/>
                    <a:pt x="12067" y="12395"/>
                    <a:pt x="13781" y="14149"/>
                  </a:cubicBezTo>
                  <a:cubicBezTo>
                    <a:pt x="15495" y="15903"/>
                    <a:pt x="16867" y="17210"/>
                    <a:pt x="16867" y="18242"/>
                  </a:cubicBezTo>
                  <a:cubicBezTo>
                    <a:pt x="16867" y="19274"/>
                    <a:pt x="15495" y="20031"/>
                    <a:pt x="13095" y="20547"/>
                  </a:cubicBezTo>
                  <a:cubicBezTo>
                    <a:pt x="10695" y="21062"/>
                    <a:pt x="7267" y="21338"/>
                    <a:pt x="4695" y="21441"/>
                  </a:cubicBezTo>
                  <a:cubicBezTo>
                    <a:pt x="2124" y="21544"/>
                    <a:pt x="410" y="21475"/>
                    <a:pt x="67" y="21406"/>
                  </a:cubicBezTo>
                  <a:cubicBezTo>
                    <a:pt x="-276" y="21338"/>
                    <a:pt x="753" y="21269"/>
                    <a:pt x="1781" y="2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5017946" y="6418499"/>
              <a:ext cx="138254" cy="93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0782" fill="norm" stroke="1" extrusionOk="0">
                  <a:moveTo>
                    <a:pt x="12540" y="7344"/>
                  </a:moveTo>
                  <a:cubicBezTo>
                    <a:pt x="11885" y="4996"/>
                    <a:pt x="11231" y="2648"/>
                    <a:pt x="10085" y="1239"/>
                  </a:cubicBezTo>
                  <a:cubicBezTo>
                    <a:pt x="8940" y="-169"/>
                    <a:pt x="7303" y="-639"/>
                    <a:pt x="5503" y="1239"/>
                  </a:cubicBezTo>
                  <a:cubicBezTo>
                    <a:pt x="3703" y="3118"/>
                    <a:pt x="1740" y="7344"/>
                    <a:pt x="758" y="10865"/>
                  </a:cubicBezTo>
                  <a:cubicBezTo>
                    <a:pt x="-224" y="14387"/>
                    <a:pt x="-224" y="17204"/>
                    <a:pt x="594" y="18848"/>
                  </a:cubicBezTo>
                  <a:cubicBezTo>
                    <a:pt x="1412" y="20491"/>
                    <a:pt x="3049" y="20961"/>
                    <a:pt x="4849" y="20726"/>
                  </a:cubicBezTo>
                  <a:cubicBezTo>
                    <a:pt x="6649" y="20491"/>
                    <a:pt x="8612" y="19552"/>
                    <a:pt x="10085" y="17204"/>
                  </a:cubicBezTo>
                  <a:cubicBezTo>
                    <a:pt x="11558" y="14857"/>
                    <a:pt x="12540" y="11100"/>
                    <a:pt x="13685" y="10396"/>
                  </a:cubicBezTo>
                  <a:cubicBezTo>
                    <a:pt x="14831" y="9691"/>
                    <a:pt x="16140" y="12039"/>
                    <a:pt x="17449" y="14152"/>
                  </a:cubicBezTo>
                  <a:cubicBezTo>
                    <a:pt x="18758" y="16265"/>
                    <a:pt x="20067" y="18144"/>
                    <a:pt x="21376" y="20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4787947" y="5394035"/>
              <a:ext cx="139654" cy="149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191" fill="norm" stroke="1" extrusionOk="0">
                  <a:moveTo>
                    <a:pt x="15467" y="5891"/>
                  </a:moveTo>
                  <a:cubicBezTo>
                    <a:pt x="15145" y="4391"/>
                    <a:pt x="14822" y="2891"/>
                    <a:pt x="14016" y="1691"/>
                  </a:cubicBezTo>
                  <a:cubicBezTo>
                    <a:pt x="13210" y="491"/>
                    <a:pt x="11921" y="-409"/>
                    <a:pt x="9664" y="191"/>
                  </a:cubicBezTo>
                  <a:cubicBezTo>
                    <a:pt x="7407" y="791"/>
                    <a:pt x="4183" y="2891"/>
                    <a:pt x="2249" y="5591"/>
                  </a:cubicBezTo>
                  <a:cubicBezTo>
                    <a:pt x="315" y="8291"/>
                    <a:pt x="-330" y="11591"/>
                    <a:pt x="154" y="13541"/>
                  </a:cubicBezTo>
                  <a:cubicBezTo>
                    <a:pt x="637" y="15491"/>
                    <a:pt x="2249" y="16091"/>
                    <a:pt x="3539" y="15791"/>
                  </a:cubicBezTo>
                  <a:cubicBezTo>
                    <a:pt x="4828" y="15491"/>
                    <a:pt x="5795" y="14291"/>
                    <a:pt x="6763" y="13091"/>
                  </a:cubicBezTo>
                  <a:cubicBezTo>
                    <a:pt x="7730" y="11891"/>
                    <a:pt x="8697" y="10691"/>
                    <a:pt x="9664" y="8891"/>
                  </a:cubicBezTo>
                  <a:cubicBezTo>
                    <a:pt x="10631" y="7091"/>
                    <a:pt x="11598" y="4691"/>
                    <a:pt x="11921" y="4241"/>
                  </a:cubicBezTo>
                  <a:cubicBezTo>
                    <a:pt x="12243" y="3791"/>
                    <a:pt x="11921" y="5291"/>
                    <a:pt x="13371" y="8441"/>
                  </a:cubicBezTo>
                  <a:cubicBezTo>
                    <a:pt x="14822" y="11591"/>
                    <a:pt x="18046" y="16391"/>
                    <a:pt x="21270" y="21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4959349" y="5461000"/>
              <a:ext cx="1143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5012266" y="5397500"/>
              <a:ext cx="16935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6048"/>
                    <a:pt x="0" y="12096"/>
                    <a:pt x="0" y="15696"/>
                  </a:cubicBezTo>
                  <a:cubicBezTo>
                    <a:pt x="0" y="19296"/>
                    <a:pt x="10800" y="204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5105400" y="5251953"/>
              <a:ext cx="170873" cy="278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399" fill="norm" stroke="1" extrusionOk="0">
                  <a:moveTo>
                    <a:pt x="1600" y="19937"/>
                  </a:moveTo>
                  <a:cubicBezTo>
                    <a:pt x="3733" y="16202"/>
                    <a:pt x="5867" y="12467"/>
                    <a:pt x="7600" y="9381"/>
                  </a:cubicBezTo>
                  <a:cubicBezTo>
                    <a:pt x="9333" y="6295"/>
                    <a:pt x="10667" y="3859"/>
                    <a:pt x="11600" y="2235"/>
                  </a:cubicBezTo>
                  <a:cubicBezTo>
                    <a:pt x="12533" y="611"/>
                    <a:pt x="13067" y="-201"/>
                    <a:pt x="13467" y="43"/>
                  </a:cubicBezTo>
                  <a:cubicBezTo>
                    <a:pt x="13867" y="286"/>
                    <a:pt x="14133" y="1585"/>
                    <a:pt x="15333" y="4428"/>
                  </a:cubicBezTo>
                  <a:cubicBezTo>
                    <a:pt x="16533" y="7270"/>
                    <a:pt x="18667" y="11655"/>
                    <a:pt x="19867" y="14334"/>
                  </a:cubicBezTo>
                  <a:cubicBezTo>
                    <a:pt x="21067" y="17014"/>
                    <a:pt x="21333" y="17988"/>
                    <a:pt x="21467" y="18882"/>
                  </a:cubicBezTo>
                  <a:cubicBezTo>
                    <a:pt x="21600" y="19775"/>
                    <a:pt x="21600" y="20587"/>
                    <a:pt x="20533" y="20993"/>
                  </a:cubicBezTo>
                  <a:cubicBezTo>
                    <a:pt x="19467" y="21399"/>
                    <a:pt x="17333" y="21399"/>
                    <a:pt x="13733" y="21399"/>
                  </a:cubicBezTo>
                  <a:cubicBezTo>
                    <a:pt x="10133" y="21399"/>
                    <a:pt x="5067" y="21399"/>
                    <a:pt x="0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5306140" y="5391960"/>
              <a:ext cx="154860" cy="88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0905" fill="norm" stroke="1" extrusionOk="0">
                  <a:moveTo>
                    <a:pt x="12598" y="8849"/>
                  </a:moveTo>
                  <a:cubicBezTo>
                    <a:pt x="12306" y="6338"/>
                    <a:pt x="12014" y="3826"/>
                    <a:pt x="10993" y="2068"/>
                  </a:cubicBezTo>
                  <a:cubicBezTo>
                    <a:pt x="9971" y="310"/>
                    <a:pt x="8220" y="-695"/>
                    <a:pt x="6323" y="561"/>
                  </a:cubicBezTo>
                  <a:cubicBezTo>
                    <a:pt x="4425" y="1817"/>
                    <a:pt x="2382" y="5333"/>
                    <a:pt x="1214" y="8347"/>
                  </a:cubicBezTo>
                  <a:cubicBezTo>
                    <a:pt x="47" y="11361"/>
                    <a:pt x="-245" y="13872"/>
                    <a:pt x="193" y="15882"/>
                  </a:cubicBezTo>
                  <a:cubicBezTo>
                    <a:pt x="631" y="17891"/>
                    <a:pt x="1798" y="19398"/>
                    <a:pt x="3112" y="19900"/>
                  </a:cubicBezTo>
                  <a:cubicBezTo>
                    <a:pt x="4425" y="20403"/>
                    <a:pt x="5885" y="19900"/>
                    <a:pt x="7782" y="18393"/>
                  </a:cubicBezTo>
                  <a:cubicBezTo>
                    <a:pt x="9679" y="16886"/>
                    <a:pt x="12014" y="14375"/>
                    <a:pt x="14350" y="14626"/>
                  </a:cubicBezTo>
                  <a:cubicBezTo>
                    <a:pt x="16685" y="14877"/>
                    <a:pt x="19020" y="17891"/>
                    <a:pt x="21355" y="20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5429250" y="5722292"/>
              <a:ext cx="158280" cy="500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559" fill="norm" stroke="1" extrusionOk="0">
                  <a:moveTo>
                    <a:pt x="20736" y="4607"/>
                  </a:moveTo>
                  <a:cubicBezTo>
                    <a:pt x="21024" y="3696"/>
                    <a:pt x="21312" y="2784"/>
                    <a:pt x="21456" y="2101"/>
                  </a:cubicBezTo>
                  <a:cubicBezTo>
                    <a:pt x="21600" y="1417"/>
                    <a:pt x="21600" y="962"/>
                    <a:pt x="21024" y="597"/>
                  </a:cubicBezTo>
                  <a:cubicBezTo>
                    <a:pt x="20448" y="232"/>
                    <a:pt x="19296" y="-41"/>
                    <a:pt x="17712" y="5"/>
                  </a:cubicBezTo>
                  <a:cubicBezTo>
                    <a:pt x="16128" y="50"/>
                    <a:pt x="14112" y="415"/>
                    <a:pt x="11808" y="1873"/>
                  </a:cubicBezTo>
                  <a:cubicBezTo>
                    <a:pt x="9504" y="3331"/>
                    <a:pt x="6912" y="5883"/>
                    <a:pt x="5472" y="8936"/>
                  </a:cubicBezTo>
                  <a:cubicBezTo>
                    <a:pt x="4032" y="11989"/>
                    <a:pt x="3744" y="15544"/>
                    <a:pt x="3600" y="17594"/>
                  </a:cubicBezTo>
                  <a:cubicBezTo>
                    <a:pt x="3456" y="19645"/>
                    <a:pt x="3456" y="20192"/>
                    <a:pt x="2880" y="20602"/>
                  </a:cubicBezTo>
                  <a:cubicBezTo>
                    <a:pt x="2304" y="21012"/>
                    <a:pt x="1152" y="21286"/>
                    <a:pt x="0" y="2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5353050" y="6048556"/>
              <a:ext cx="2032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050" y="11918"/>
                    <a:pt x="8100" y="3818"/>
                    <a:pt x="11700" y="1118"/>
                  </a:cubicBezTo>
                  <a:cubicBezTo>
                    <a:pt x="15300" y="-1582"/>
                    <a:pt x="1845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5581649" y="6134100"/>
              <a:ext cx="762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3757"/>
                    <a:pt x="10800" y="7513"/>
                    <a:pt x="14400" y="11113"/>
                  </a:cubicBezTo>
                  <a:cubicBezTo>
                    <a:pt x="18000" y="14713"/>
                    <a:pt x="19800" y="181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5568950" y="6165850"/>
              <a:ext cx="10160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154"/>
                    <a:pt x="10800" y="8308"/>
                    <a:pt x="7200" y="11908"/>
                  </a:cubicBezTo>
                  <a:cubicBezTo>
                    <a:pt x="3600" y="15508"/>
                    <a:pt x="1800" y="185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5822018" y="5846354"/>
              <a:ext cx="153333" cy="382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475" fill="norm" stroke="1" extrusionOk="0">
                  <a:moveTo>
                    <a:pt x="21145" y="112"/>
                  </a:moveTo>
                  <a:cubicBezTo>
                    <a:pt x="19686" y="-6"/>
                    <a:pt x="18226" y="-125"/>
                    <a:pt x="16183" y="290"/>
                  </a:cubicBezTo>
                  <a:cubicBezTo>
                    <a:pt x="14140" y="706"/>
                    <a:pt x="11513" y="1655"/>
                    <a:pt x="8594" y="3970"/>
                  </a:cubicBezTo>
                  <a:cubicBezTo>
                    <a:pt x="5675" y="6284"/>
                    <a:pt x="2464" y="9963"/>
                    <a:pt x="1004" y="12811"/>
                  </a:cubicBezTo>
                  <a:cubicBezTo>
                    <a:pt x="-455" y="15660"/>
                    <a:pt x="-163" y="17677"/>
                    <a:pt x="859" y="18983"/>
                  </a:cubicBezTo>
                  <a:cubicBezTo>
                    <a:pt x="1880" y="20288"/>
                    <a:pt x="3631" y="20882"/>
                    <a:pt x="5383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5943600" y="6019884"/>
              <a:ext cx="158750" cy="154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0" y="3491"/>
                  </a:moveTo>
                  <a:cubicBezTo>
                    <a:pt x="288" y="2031"/>
                    <a:pt x="576" y="572"/>
                    <a:pt x="1440" y="134"/>
                  </a:cubicBezTo>
                  <a:cubicBezTo>
                    <a:pt x="2304" y="-304"/>
                    <a:pt x="3744" y="280"/>
                    <a:pt x="5040" y="2615"/>
                  </a:cubicBezTo>
                  <a:cubicBezTo>
                    <a:pt x="6336" y="4950"/>
                    <a:pt x="7488" y="9037"/>
                    <a:pt x="7632" y="11955"/>
                  </a:cubicBezTo>
                  <a:cubicBezTo>
                    <a:pt x="7776" y="14874"/>
                    <a:pt x="6912" y="16626"/>
                    <a:pt x="5760" y="18231"/>
                  </a:cubicBezTo>
                  <a:cubicBezTo>
                    <a:pt x="4608" y="19837"/>
                    <a:pt x="3168" y="21296"/>
                    <a:pt x="2592" y="21296"/>
                  </a:cubicBezTo>
                  <a:cubicBezTo>
                    <a:pt x="2016" y="21296"/>
                    <a:pt x="2304" y="19837"/>
                    <a:pt x="3600" y="17064"/>
                  </a:cubicBezTo>
                  <a:cubicBezTo>
                    <a:pt x="4896" y="14291"/>
                    <a:pt x="7200" y="10204"/>
                    <a:pt x="8784" y="7577"/>
                  </a:cubicBezTo>
                  <a:cubicBezTo>
                    <a:pt x="10368" y="4950"/>
                    <a:pt x="11232" y="3782"/>
                    <a:pt x="11664" y="4074"/>
                  </a:cubicBezTo>
                  <a:cubicBezTo>
                    <a:pt x="12096" y="4366"/>
                    <a:pt x="12096" y="6118"/>
                    <a:pt x="12240" y="8453"/>
                  </a:cubicBezTo>
                  <a:cubicBezTo>
                    <a:pt x="12384" y="10788"/>
                    <a:pt x="12672" y="13707"/>
                    <a:pt x="14256" y="15896"/>
                  </a:cubicBezTo>
                  <a:cubicBezTo>
                    <a:pt x="15840" y="18085"/>
                    <a:pt x="18720" y="19545"/>
                    <a:pt x="21600" y="21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6178550" y="5886450"/>
              <a:ext cx="57207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0" h="21600" fill="norm" stroke="1" extrusionOk="0">
                  <a:moveTo>
                    <a:pt x="0" y="0"/>
                  </a:moveTo>
                  <a:cubicBezTo>
                    <a:pt x="5214" y="1067"/>
                    <a:pt x="10428" y="2133"/>
                    <a:pt x="14524" y="4333"/>
                  </a:cubicBezTo>
                  <a:cubicBezTo>
                    <a:pt x="18621" y="6533"/>
                    <a:pt x="21600" y="9867"/>
                    <a:pt x="19366" y="12933"/>
                  </a:cubicBezTo>
                  <a:cubicBezTo>
                    <a:pt x="17131" y="16000"/>
                    <a:pt x="9683" y="18800"/>
                    <a:pt x="22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6388100" y="6146800"/>
              <a:ext cx="12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6625065" y="5814483"/>
              <a:ext cx="442485" cy="439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452" fill="norm" stroke="1" extrusionOk="0">
                  <a:moveTo>
                    <a:pt x="7616" y="14986"/>
                  </a:moveTo>
                  <a:cubicBezTo>
                    <a:pt x="6896" y="14056"/>
                    <a:pt x="6176" y="13125"/>
                    <a:pt x="5559" y="12609"/>
                  </a:cubicBezTo>
                  <a:cubicBezTo>
                    <a:pt x="4942" y="12092"/>
                    <a:pt x="4428" y="11989"/>
                    <a:pt x="3502" y="13022"/>
                  </a:cubicBezTo>
                  <a:cubicBezTo>
                    <a:pt x="2576" y="14056"/>
                    <a:pt x="1239" y="16226"/>
                    <a:pt x="571" y="17776"/>
                  </a:cubicBezTo>
                  <a:cubicBezTo>
                    <a:pt x="-98" y="19326"/>
                    <a:pt x="-98" y="20256"/>
                    <a:pt x="159" y="20825"/>
                  </a:cubicBezTo>
                  <a:cubicBezTo>
                    <a:pt x="416" y="21393"/>
                    <a:pt x="931" y="21600"/>
                    <a:pt x="1753" y="21342"/>
                  </a:cubicBezTo>
                  <a:cubicBezTo>
                    <a:pt x="2576" y="21083"/>
                    <a:pt x="3708" y="20360"/>
                    <a:pt x="4993" y="18241"/>
                  </a:cubicBezTo>
                  <a:cubicBezTo>
                    <a:pt x="6279" y="16122"/>
                    <a:pt x="7719" y="12609"/>
                    <a:pt x="8799" y="9508"/>
                  </a:cubicBezTo>
                  <a:cubicBezTo>
                    <a:pt x="9879" y="6408"/>
                    <a:pt x="10599" y="3721"/>
                    <a:pt x="11011" y="2119"/>
                  </a:cubicBezTo>
                  <a:cubicBezTo>
                    <a:pt x="11422" y="517"/>
                    <a:pt x="11525" y="0"/>
                    <a:pt x="11473" y="0"/>
                  </a:cubicBezTo>
                  <a:cubicBezTo>
                    <a:pt x="11422" y="0"/>
                    <a:pt x="11216" y="517"/>
                    <a:pt x="10753" y="2274"/>
                  </a:cubicBezTo>
                  <a:cubicBezTo>
                    <a:pt x="10291" y="4031"/>
                    <a:pt x="9571" y="7028"/>
                    <a:pt x="9005" y="9818"/>
                  </a:cubicBezTo>
                  <a:cubicBezTo>
                    <a:pt x="8439" y="12609"/>
                    <a:pt x="8028" y="15192"/>
                    <a:pt x="7873" y="16743"/>
                  </a:cubicBezTo>
                  <a:cubicBezTo>
                    <a:pt x="7719" y="18293"/>
                    <a:pt x="7822" y="18810"/>
                    <a:pt x="8131" y="18861"/>
                  </a:cubicBezTo>
                  <a:cubicBezTo>
                    <a:pt x="8439" y="18913"/>
                    <a:pt x="8953" y="18500"/>
                    <a:pt x="9828" y="17259"/>
                  </a:cubicBezTo>
                  <a:cubicBezTo>
                    <a:pt x="10702" y="16019"/>
                    <a:pt x="11936" y="13952"/>
                    <a:pt x="12759" y="12660"/>
                  </a:cubicBezTo>
                  <a:cubicBezTo>
                    <a:pt x="13582" y="11368"/>
                    <a:pt x="13993" y="10852"/>
                    <a:pt x="14456" y="10697"/>
                  </a:cubicBezTo>
                  <a:cubicBezTo>
                    <a:pt x="14919" y="10542"/>
                    <a:pt x="15433" y="10748"/>
                    <a:pt x="15793" y="11627"/>
                  </a:cubicBezTo>
                  <a:cubicBezTo>
                    <a:pt x="16153" y="12505"/>
                    <a:pt x="16359" y="14056"/>
                    <a:pt x="16153" y="15399"/>
                  </a:cubicBezTo>
                  <a:cubicBezTo>
                    <a:pt x="15948" y="16743"/>
                    <a:pt x="15331" y="17879"/>
                    <a:pt x="14662" y="18706"/>
                  </a:cubicBezTo>
                  <a:cubicBezTo>
                    <a:pt x="13993" y="19533"/>
                    <a:pt x="13273" y="20050"/>
                    <a:pt x="12965" y="20050"/>
                  </a:cubicBezTo>
                  <a:cubicBezTo>
                    <a:pt x="12656" y="20050"/>
                    <a:pt x="12759" y="19533"/>
                    <a:pt x="13736" y="18189"/>
                  </a:cubicBezTo>
                  <a:cubicBezTo>
                    <a:pt x="14713" y="16846"/>
                    <a:pt x="16565" y="14676"/>
                    <a:pt x="17645" y="13384"/>
                  </a:cubicBezTo>
                  <a:cubicBezTo>
                    <a:pt x="18725" y="12092"/>
                    <a:pt x="19033" y="11678"/>
                    <a:pt x="19393" y="11317"/>
                  </a:cubicBezTo>
                  <a:cubicBezTo>
                    <a:pt x="19753" y="10955"/>
                    <a:pt x="20165" y="10645"/>
                    <a:pt x="20268" y="10852"/>
                  </a:cubicBezTo>
                  <a:cubicBezTo>
                    <a:pt x="20371" y="11058"/>
                    <a:pt x="20165" y="11782"/>
                    <a:pt x="20113" y="12764"/>
                  </a:cubicBezTo>
                  <a:cubicBezTo>
                    <a:pt x="20062" y="13745"/>
                    <a:pt x="20165" y="14986"/>
                    <a:pt x="20422" y="15812"/>
                  </a:cubicBezTo>
                  <a:cubicBezTo>
                    <a:pt x="20679" y="16639"/>
                    <a:pt x="21091" y="17053"/>
                    <a:pt x="21502" y="17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5492749" y="6102350"/>
              <a:ext cx="5080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014"/>
                    <a:pt x="10800" y="6028"/>
                    <a:pt x="7200" y="9628"/>
                  </a:cubicBezTo>
                  <a:cubicBezTo>
                    <a:pt x="3600" y="13228"/>
                    <a:pt x="1800" y="174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5524500" y="6089115"/>
              <a:ext cx="227689" cy="326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368" fill="norm" stroke="1" extrusionOk="0">
                  <a:moveTo>
                    <a:pt x="600" y="3358"/>
                  </a:moveTo>
                  <a:cubicBezTo>
                    <a:pt x="5200" y="2388"/>
                    <a:pt x="9800" y="1419"/>
                    <a:pt x="13000" y="796"/>
                  </a:cubicBezTo>
                  <a:cubicBezTo>
                    <a:pt x="16200" y="173"/>
                    <a:pt x="18000" y="-104"/>
                    <a:pt x="19200" y="34"/>
                  </a:cubicBezTo>
                  <a:cubicBezTo>
                    <a:pt x="20400" y="173"/>
                    <a:pt x="21000" y="727"/>
                    <a:pt x="21300" y="2042"/>
                  </a:cubicBezTo>
                  <a:cubicBezTo>
                    <a:pt x="21600" y="3358"/>
                    <a:pt x="21600" y="5434"/>
                    <a:pt x="21200" y="8065"/>
                  </a:cubicBezTo>
                  <a:cubicBezTo>
                    <a:pt x="20800" y="10696"/>
                    <a:pt x="20000" y="13881"/>
                    <a:pt x="19500" y="15819"/>
                  </a:cubicBezTo>
                  <a:cubicBezTo>
                    <a:pt x="19000" y="17758"/>
                    <a:pt x="18800" y="18450"/>
                    <a:pt x="17200" y="19211"/>
                  </a:cubicBezTo>
                  <a:cubicBezTo>
                    <a:pt x="15600" y="19973"/>
                    <a:pt x="12600" y="20804"/>
                    <a:pt x="9500" y="21150"/>
                  </a:cubicBezTo>
                  <a:cubicBezTo>
                    <a:pt x="6400" y="21496"/>
                    <a:pt x="3200" y="21358"/>
                    <a:pt x="0" y="21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7804150" y="6108700"/>
              <a:ext cx="1651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7797800" y="6191250"/>
              <a:ext cx="1968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8978900" y="5091477"/>
              <a:ext cx="3168650" cy="109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173" y="21425"/>
                  </a:moveTo>
                  <a:cubicBezTo>
                    <a:pt x="87" y="21425"/>
                    <a:pt x="0" y="21425"/>
                    <a:pt x="0" y="21425"/>
                  </a:cubicBezTo>
                  <a:cubicBezTo>
                    <a:pt x="0" y="21425"/>
                    <a:pt x="87" y="21425"/>
                    <a:pt x="375" y="20802"/>
                  </a:cubicBezTo>
                  <a:cubicBezTo>
                    <a:pt x="664" y="20179"/>
                    <a:pt x="1154" y="18933"/>
                    <a:pt x="1717" y="18310"/>
                  </a:cubicBezTo>
                  <a:cubicBezTo>
                    <a:pt x="2280" y="17687"/>
                    <a:pt x="2915" y="17687"/>
                    <a:pt x="3492" y="17687"/>
                  </a:cubicBezTo>
                  <a:cubicBezTo>
                    <a:pt x="4069" y="17687"/>
                    <a:pt x="4588" y="17687"/>
                    <a:pt x="5093" y="17479"/>
                  </a:cubicBezTo>
                  <a:cubicBezTo>
                    <a:pt x="5598" y="17271"/>
                    <a:pt x="6089" y="16856"/>
                    <a:pt x="6594" y="16233"/>
                  </a:cubicBezTo>
                  <a:cubicBezTo>
                    <a:pt x="7099" y="15610"/>
                    <a:pt x="7618" y="14779"/>
                    <a:pt x="8152" y="14156"/>
                  </a:cubicBezTo>
                  <a:cubicBezTo>
                    <a:pt x="8686" y="13533"/>
                    <a:pt x="9234" y="13117"/>
                    <a:pt x="9790" y="12702"/>
                  </a:cubicBezTo>
                  <a:cubicBezTo>
                    <a:pt x="10345" y="12287"/>
                    <a:pt x="10908" y="11871"/>
                    <a:pt x="11442" y="11456"/>
                  </a:cubicBezTo>
                  <a:cubicBezTo>
                    <a:pt x="11976" y="11040"/>
                    <a:pt x="12481" y="10625"/>
                    <a:pt x="12986" y="10002"/>
                  </a:cubicBezTo>
                  <a:cubicBezTo>
                    <a:pt x="13491" y="9379"/>
                    <a:pt x="13996" y="8548"/>
                    <a:pt x="14487" y="7925"/>
                  </a:cubicBezTo>
                  <a:cubicBezTo>
                    <a:pt x="14977" y="7302"/>
                    <a:pt x="15453" y="6887"/>
                    <a:pt x="15980" y="6263"/>
                  </a:cubicBezTo>
                  <a:cubicBezTo>
                    <a:pt x="16507" y="5640"/>
                    <a:pt x="17084" y="4810"/>
                    <a:pt x="17632" y="3979"/>
                  </a:cubicBezTo>
                  <a:cubicBezTo>
                    <a:pt x="18180" y="3148"/>
                    <a:pt x="18700" y="2317"/>
                    <a:pt x="19248" y="1487"/>
                  </a:cubicBezTo>
                  <a:cubicBezTo>
                    <a:pt x="19796" y="656"/>
                    <a:pt x="20374" y="-175"/>
                    <a:pt x="20770" y="33"/>
                  </a:cubicBezTo>
                  <a:cubicBezTo>
                    <a:pt x="21167" y="240"/>
                    <a:pt x="21384" y="1487"/>
                    <a:pt x="21600" y="27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10179050" y="4895850"/>
              <a:ext cx="76200" cy="596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2221"/>
                    <a:pt x="2400" y="4443"/>
                    <a:pt x="4200" y="7009"/>
                  </a:cubicBezTo>
                  <a:cubicBezTo>
                    <a:pt x="6000" y="9574"/>
                    <a:pt x="8400" y="12485"/>
                    <a:pt x="9600" y="14630"/>
                  </a:cubicBezTo>
                  <a:cubicBezTo>
                    <a:pt x="10800" y="16774"/>
                    <a:pt x="10800" y="18153"/>
                    <a:pt x="12600" y="19187"/>
                  </a:cubicBezTo>
                  <a:cubicBezTo>
                    <a:pt x="14400" y="20221"/>
                    <a:pt x="18000" y="209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10209477" y="5644605"/>
              <a:ext cx="185474" cy="121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323" fill="norm" stroke="1" extrusionOk="0">
                  <a:moveTo>
                    <a:pt x="11073" y="6799"/>
                  </a:moveTo>
                  <a:cubicBezTo>
                    <a:pt x="11073" y="4937"/>
                    <a:pt x="11073" y="3075"/>
                    <a:pt x="10102" y="1771"/>
                  </a:cubicBezTo>
                  <a:cubicBezTo>
                    <a:pt x="9131" y="468"/>
                    <a:pt x="7190" y="-277"/>
                    <a:pt x="5855" y="95"/>
                  </a:cubicBezTo>
                  <a:cubicBezTo>
                    <a:pt x="4520" y="468"/>
                    <a:pt x="3792" y="1957"/>
                    <a:pt x="2942" y="4378"/>
                  </a:cubicBezTo>
                  <a:cubicBezTo>
                    <a:pt x="2093" y="6799"/>
                    <a:pt x="1122" y="10151"/>
                    <a:pt x="515" y="12757"/>
                  </a:cubicBezTo>
                  <a:cubicBezTo>
                    <a:pt x="-91" y="15364"/>
                    <a:pt x="-334" y="17226"/>
                    <a:pt x="758" y="18530"/>
                  </a:cubicBezTo>
                  <a:cubicBezTo>
                    <a:pt x="1850" y="19833"/>
                    <a:pt x="4277" y="20578"/>
                    <a:pt x="6583" y="19647"/>
                  </a:cubicBezTo>
                  <a:cubicBezTo>
                    <a:pt x="8888" y="18716"/>
                    <a:pt x="11073" y="16109"/>
                    <a:pt x="12529" y="13875"/>
                  </a:cubicBezTo>
                  <a:cubicBezTo>
                    <a:pt x="13985" y="11640"/>
                    <a:pt x="14713" y="9778"/>
                    <a:pt x="15563" y="10523"/>
                  </a:cubicBezTo>
                  <a:cubicBezTo>
                    <a:pt x="16412" y="11268"/>
                    <a:pt x="17383" y="14620"/>
                    <a:pt x="18354" y="16854"/>
                  </a:cubicBezTo>
                  <a:cubicBezTo>
                    <a:pt x="19324" y="19089"/>
                    <a:pt x="20295" y="20206"/>
                    <a:pt x="21266" y="21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10318749" y="4946650"/>
              <a:ext cx="4445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3158"/>
                    <a:pt x="4114" y="6316"/>
                    <a:pt x="5657" y="9600"/>
                  </a:cubicBezTo>
                  <a:cubicBezTo>
                    <a:pt x="7200" y="12884"/>
                    <a:pt x="8229" y="16295"/>
                    <a:pt x="10800" y="18316"/>
                  </a:cubicBezTo>
                  <a:cubicBezTo>
                    <a:pt x="13371" y="20337"/>
                    <a:pt x="17486" y="209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10433555" y="5239672"/>
              <a:ext cx="151895" cy="138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137" fill="norm" stroke="1" extrusionOk="0">
                  <a:moveTo>
                    <a:pt x="8928" y="10498"/>
                  </a:moveTo>
                  <a:cubicBezTo>
                    <a:pt x="9228" y="8886"/>
                    <a:pt x="9528" y="7274"/>
                    <a:pt x="9678" y="5340"/>
                  </a:cubicBezTo>
                  <a:cubicBezTo>
                    <a:pt x="9828" y="3406"/>
                    <a:pt x="9828" y="1149"/>
                    <a:pt x="9078" y="343"/>
                  </a:cubicBezTo>
                  <a:cubicBezTo>
                    <a:pt x="8328" y="-463"/>
                    <a:pt x="6828" y="182"/>
                    <a:pt x="5328" y="1955"/>
                  </a:cubicBezTo>
                  <a:cubicBezTo>
                    <a:pt x="3828" y="3728"/>
                    <a:pt x="2328" y="6630"/>
                    <a:pt x="1428" y="8886"/>
                  </a:cubicBezTo>
                  <a:cubicBezTo>
                    <a:pt x="528" y="11143"/>
                    <a:pt x="228" y="12755"/>
                    <a:pt x="78" y="14367"/>
                  </a:cubicBezTo>
                  <a:cubicBezTo>
                    <a:pt x="-72" y="15979"/>
                    <a:pt x="-72" y="17591"/>
                    <a:pt x="678" y="18236"/>
                  </a:cubicBezTo>
                  <a:cubicBezTo>
                    <a:pt x="1428" y="18880"/>
                    <a:pt x="2928" y="18558"/>
                    <a:pt x="4278" y="17591"/>
                  </a:cubicBezTo>
                  <a:cubicBezTo>
                    <a:pt x="5628" y="16624"/>
                    <a:pt x="6828" y="15012"/>
                    <a:pt x="7878" y="13077"/>
                  </a:cubicBezTo>
                  <a:cubicBezTo>
                    <a:pt x="8928" y="11143"/>
                    <a:pt x="9828" y="8886"/>
                    <a:pt x="10728" y="8725"/>
                  </a:cubicBezTo>
                  <a:cubicBezTo>
                    <a:pt x="11628" y="8564"/>
                    <a:pt x="12528" y="10498"/>
                    <a:pt x="14178" y="12755"/>
                  </a:cubicBezTo>
                  <a:cubicBezTo>
                    <a:pt x="15828" y="15012"/>
                    <a:pt x="18228" y="17591"/>
                    <a:pt x="19578" y="19041"/>
                  </a:cubicBezTo>
                  <a:cubicBezTo>
                    <a:pt x="20928" y="20492"/>
                    <a:pt x="21228" y="20815"/>
                    <a:pt x="21528" y="2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10623550" y="5353050"/>
              <a:ext cx="762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10692177" y="5289550"/>
              <a:ext cx="13923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400"/>
                    <a:pt x="-1303" y="10800"/>
                    <a:pt x="240" y="14400"/>
                  </a:cubicBezTo>
                  <a:cubicBezTo>
                    <a:pt x="1783" y="18000"/>
                    <a:pt x="11040" y="1980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10731499" y="5217583"/>
              <a:ext cx="174717" cy="229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26" fill="norm" stroke="1" extrusionOk="0">
                  <a:moveTo>
                    <a:pt x="0" y="21006"/>
                  </a:moveTo>
                  <a:cubicBezTo>
                    <a:pt x="1561" y="17637"/>
                    <a:pt x="3123" y="14268"/>
                    <a:pt x="4684" y="11097"/>
                  </a:cubicBezTo>
                  <a:cubicBezTo>
                    <a:pt x="6246" y="7927"/>
                    <a:pt x="7807" y="4954"/>
                    <a:pt x="9108" y="2972"/>
                  </a:cubicBezTo>
                  <a:cubicBezTo>
                    <a:pt x="10410" y="991"/>
                    <a:pt x="11451" y="0"/>
                    <a:pt x="12101" y="0"/>
                  </a:cubicBezTo>
                  <a:cubicBezTo>
                    <a:pt x="12752" y="0"/>
                    <a:pt x="13012" y="991"/>
                    <a:pt x="13923" y="3666"/>
                  </a:cubicBezTo>
                  <a:cubicBezTo>
                    <a:pt x="14834" y="6341"/>
                    <a:pt x="16395" y="10701"/>
                    <a:pt x="17436" y="13475"/>
                  </a:cubicBezTo>
                  <a:cubicBezTo>
                    <a:pt x="18477" y="16250"/>
                    <a:pt x="18998" y="17439"/>
                    <a:pt x="19778" y="18528"/>
                  </a:cubicBezTo>
                  <a:cubicBezTo>
                    <a:pt x="20559" y="19618"/>
                    <a:pt x="21600" y="20609"/>
                    <a:pt x="21470" y="21105"/>
                  </a:cubicBezTo>
                  <a:cubicBezTo>
                    <a:pt x="21340" y="21600"/>
                    <a:pt x="20039" y="21600"/>
                    <a:pt x="17827" y="21402"/>
                  </a:cubicBezTo>
                  <a:cubicBezTo>
                    <a:pt x="15614" y="21204"/>
                    <a:pt x="12492" y="20807"/>
                    <a:pt x="10540" y="20213"/>
                  </a:cubicBezTo>
                  <a:cubicBezTo>
                    <a:pt x="8588" y="19618"/>
                    <a:pt x="7807" y="18826"/>
                    <a:pt x="7027" y="18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10957897" y="5355393"/>
              <a:ext cx="129204" cy="80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0987" fill="norm" stroke="1" extrusionOk="0">
                  <a:moveTo>
                    <a:pt x="10814" y="11018"/>
                  </a:moveTo>
                  <a:cubicBezTo>
                    <a:pt x="10118" y="8249"/>
                    <a:pt x="9421" y="5479"/>
                    <a:pt x="8376" y="3264"/>
                  </a:cubicBezTo>
                  <a:cubicBezTo>
                    <a:pt x="7331" y="1049"/>
                    <a:pt x="5937" y="-613"/>
                    <a:pt x="4369" y="218"/>
                  </a:cubicBezTo>
                  <a:cubicBezTo>
                    <a:pt x="2801" y="1049"/>
                    <a:pt x="1060" y="4372"/>
                    <a:pt x="363" y="7418"/>
                  </a:cubicBezTo>
                  <a:cubicBezTo>
                    <a:pt x="-334" y="10464"/>
                    <a:pt x="14" y="13233"/>
                    <a:pt x="1060" y="14618"/>
                  </a:cubicBezTo>
                  <a:cubicBezTo>
                    <a:pt x="2105" y="16002"/>
                    <a:pt x="3847" y="16002"/>
                    <a:pt x="5414" y="15172"/>
                  </a:cubicBezTo>
                  <a:cubicBezTo>
                    <a:pt x="6982" y="14341"/>
                    <a:pt x="8376" y="12679"/>
                    <a:pt x="9943" y="10741"/>
                  </a:cubicBezTo>
                  <a:cubicBezTo>
                    <a:pt x="11511" y="8802"/>
                    <a:pt x="13253" y="6587"/>
                    <a:pt x="14124" y="6864"/>
                  </a:cubicBezTo>
                  <a:cubicBezTo>
                    <a:pt x="14995" y="7141"/>
                    <a:pt x="14995" y="9910"/>
                    <a:pt x="16040" y="12679"/>
                  </a:cubicBezTo>
                  <a:cubicBezTo>
                    <a:pt x="17085" y="15449"/>
                    <a:pt x="19176" y="18218"/>
                    <a:pt x="21266" y="20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8407400" y="5889872"/>
              <a:ext cx="177800" cy="543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21600" y="1120"/>
                  </a:moveTo>
                  <a:cubicBezTo>
                    <a:pt x="20571" y="785"/>
                    <a:pt x="19543" y="450"/>
                    <a:pt x="18386" y="241"/>
                  </a:cubicBezTo>
                  <a:cubicBezTo>
                    <a:pt x="17229" y="32"/>
                    <a:pt x="15943" y="-52"/>
                    <a:pt x="14786" y="32"/>
                  </a:cubicBezTo>
                  <a:cubicBezTo>
                    <a:pt x="13629" y="115"/>
                    <a:pt x="12600" y="367"/>
                    <a:pt x="11314" y="1371"/>
                  </a:cubicBezTo>
                  <a:cubicBezTo>
                    <a:pt x="10029" y="2376"/>
                    <a:pt x="8486" y="4134"/>
                    <a:pt x="7329" y="6436"/>
                  </a:cubicBezTo>
                  <a:cubicBezTo>
                    <a:pt x="6171" y="8739"/>
                    <a:pt x="5400" y="11585"/>
                    <a:pt x="4886" y="13971"/>
                  </a:cubicBezTo>
                  <a:cubicBezTo>
                    <a:pt x="4371" y="16357"/>
                    <a:pt x="4114" y="18283"/>
                    <a:pt x="3729" y="19581"/>
                  </a:cubicBezTo>
                  <a:cubicBezTo>
                    <a:pt x="3343" y="20878"/>
                    <a:pt x="2829" y="21548"/>
                    <a:pt x="2186" y="21506"/>
                  </a:cubicBezTo>
                  <a:cubicBezTo>
                    <a:pt x="1543" y="21464"/>
                    <a:pt x="771" y="20711"/>
                    <a:pt x="0" y="19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8343900" y="6235700"/>
              <a:ext cx="1460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8528050" y="6343650"/>
              <a:ext cx="6985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4937"/>
                    <a:pt x="10473" y="9874"/>
                    <a:pt x="14073" y="13474"/>
                  </a:cubicBezTo>
                  <a:cubicBezTo>
                    <a:pt x="17673" y="17074"/>
                    <a:pt x="19636" y="193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8489950" y="6369050"/>
              <a:ext cx="14605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57" y="2274"/>
                    <a:pt x="14713" y="4547"/>
                    <a:pt x="11113" y="8147"/>
                  </a:cubicBezTo>
                  <a:cubicBezTo>
                    <a:pt x="7513" y="11747"/>
                    <a:pt x="3757" y="166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8706305" y="6015151"/>
              <a:ext cx="183696" cy="385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505" fill="norm" stroke="1" extrusionOk="0">
                  <a:moveTo>
                    <a:pt x="21302" y="613"/>
                  </a:moveTo>
                  <a:cubicBezTo>
                    <a:pt x="20075" y="259"/>
                    <a:pt x="18847" y="-95"/>
                    <a:pt x="17620" y="23"/>
                  </a:cubicBezTo>
                  <a:cubicBezTo>
                    <a:pt x="16393" y="141"/>
                    <a:pt x="15166" y="731"/>
                    <a:pt x="12834" y="2679"/>
                  </a:cubicBezTo>
                  <a:cubicBezTo>
                    <a:pt x="10502" y="4626"/>
                    <a:pt x="7066" y="7931"/>
                    <a:pt x="4611" y="10882"/>
                  </a:cubicBezTo>
                  <a:cubicBezTo>
                    <a:pt x="2157" y="13833"/>
                    <a:pt x="684" y="16430"/>
                    <a:pt x="193" y="18082"/>
                  </a:cubicBezTo>
                  <a:cubicBezTo>
                    <a:pt x="-298" y="19735"/>
                    <a:pt x="193" y="20443"/>
                    <a:pt x="1175" y="20856"/>
                  </a:cubicBezTo>
                  <a:cubicBezTo>
                    <a:pt x="2157" y="21269"/>
                    <a:pt x="3629" y="21387"/>
                    <a:pt x="5102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8817715" y="6191307"/>
              <a:ext cx="148485" cy="126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236" fill="norm" stroke="1" extrusionOk="0">
                  <a:moveTo>
                    <a:pt x="12214" y="9551"/>
                  </a:moveTo>
                  <a:cubicBezTo>
                    <a:pt x="12518" y="7780"/>
                    <a:pt x="12823" y="6010"/>
                    <a:pt x="12823" y="4239"/>
                  </a:cubicBezTo>
                  <a:cubicBezTo>
                    <a:pt x="12823" y="2469"/>
                    <a:pt x="12518" y="698"/>
                    <a:pt x="11606" y="167"/>
                  </a:cubicBezTo>
                  <a:cubicBezTo>
                    <a:pt x="10693" y="-364"/>
                    <a:pt x="9172" y="344"/>
                    <a:pt x="7195" y="2646"/>
                  </a:cubicBezTo>
                  <a:cubicBezTo>
                    <a:pt x="5217" y="4947"/>
                    <a:pt x="2783" y="8843"/>
                    <a:pt x="1414" y="11675"/>
                  </a:cubicBezTo>
                  <a:cubicBezTo>
                    <a:pt x="45" y="14508"/>
                    <a:pt x="-259" y="16279"/>
                    <a:pt x="197" y="17872"/>
                  </a:cubicBezTo>
                  <a:cubicBezTo>
                    <a:pt x="654" y="19466"/>
                    <a:pt x="1871" y="20882"/>
                    <a:pt x="3087" y="21059"/>
                  </a:cubicBezTo>
                  <a:cubicBezTo>
                    <a:pt x="4304" y="21236"/>
                    <a:pt x="5521" y="20174"/>
                    <a:pt x="6586" y="18757"/>
                  </a:cubicBezTo>
                  <a:cubicBezTo>
                    <a:pt x="7651" y="17341"/>
                    <a:pt x="8564" y="15570"/>
                    <a:pt x="9628" y="13092"/>
                  </a:cubicBezTo>
                  <a:cubicBezTo>
                    <a:pt x="10693" y="10613"/>
                    <a:pt x="11910" y="7426"/>
                    <a:pt x="12518" y="6718"/>
                  </a:cubicBezTo>
                  <a:cubicBezTo>
                    <a:pt x="13127" y="6010"/>
                    <a:pt x="13127" y="7780"/>
                    <a:pt x="13127" y="9728"/>
                  </a:cubicBezTo>
                  <a:cubicBezTo>
                    <a:pt x="13127" y="11675"/>
                    <a:pt x="13127" y="13800"/>
                    <a:pt x="14496" y="15747"/>
                  </a:cubicBezTo>
                  <a:cubicBezTo>
                    <a:pt x="15865" y="17695"/>
                    <a:pt x="18603" y="19466"/>
                    <a:pt x="21341" y="21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9004300" y="6026150"/>
              <a:ext cx="94735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9" h="21600" fill="norm" stroke="1" extrusionOk="0">
                  <a:moveTo>
                    <a:pt x="0" y="0"/>
                  </a:moveTo>
                  <a:cubicBezTo>
                    <a:pt x="7353" y="3164"/>
                    <a:pt x="14706" y="6327"/>
                    <a:pt x="18153" y="8945"/>
                  </a:cubicBezTo>
                  <a:cubicBezTo>
                    <a:pt x="21600" y="11564"/>
                    <a:pt x="21140" y="13636"/>
                    <a:pt x="18153" y="15655"/>
                  </a:cubicBezTo>
                  <a:cubicBezTo>
                    <a:pt x="15166" y="17673"/>
                    <a:pt x="9651" y="19636"/>
                    <a:pt x="41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5448047" y="6485466"/>
              <a:ext cx="662770" cy="98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02" fill="norm" stroke="1" extrusionOk="0">
                  <a:moveTo>
                    <a:pt x="1246" y="9191"/>
                  </a:moveTo>
                  <a:cubicBezTo>
                    <a:pt x="3378" y="7813"/>
                    <a:pt x="5511" y="6434"/>
                    <a:pt x="7747" y="5285"/>
                  </a:cubicBezTo>
                  <a:cubicBezTo>
                    <a:pt x="9982" y="4136"/>
                    <a:pt x="12321" y="3217"/>
                    <a:pt x="14522" y="2528"/>
                  </a:cubicBezTo>
                  <a:cubicBezTo>
                    <a:pt x="16724" y="1838"/>
                    <a:pt x="18787" y="1379"/>
                    <a:pt x="19991" y="919"/>
                  </a:cubicBezTo>
                  <a:cubicBezTo>
                    <a:pt x="21195" y="460"/>
                    <a:pt x="21539" y="0"/>
                    <a:pt x="21539" y="0"/>
                  </a:cubicBezTo>
                  <a:cubicBezTo>
                    <a:pt x="21539" y="0"/>
                    <a:pt x="21195" y="460"/>
                    <a:pt x="19957" y="1838"/>
                  </a:cubicBezTo>
                  <a:cubicBezTo>
                    <a:pt x="18719" y="3217"/>
                    <a:pt x="16586" y="5515"/>
                    <a:pt x="14178" y="7353"/>
                  </a:cubicBezTo>
                  <a:cubicBezTo>
                    <a:pt x="11771" y="9191"/>
                    <a:pt x="9088" y="10570"/>
                    <a:pt x="6852" y="12179"/>
                  </a:cubicBezTo>
                  <a:cubicBezTo>
                    <a:pt x="4617" y="13787"/>
                    <a:pt x="2828" y="15626"/>
                    <a:pt x="1693" y="17234"/>
                  </a:cubicBezTo>
                  <a:cubicBezTo>
                    <a:pt x="558" y="18843"/>
                    <a:pt x="77" y="20221"/>
                    <a:pt x="8" y="20911"/>
                  </a:cubicBezTo>
                  <a:cubicBezTo>
                    <a:pt x="-61" y="21600"/>
                    <a:pt x="283" y="21600"/>
                    <a:pt x="1762" y="20681"/>
                  </a:cubicBezTo>
                  <a:cubicBezTo>
                    <a:pt x="3241" y="19762"/>
                    <a:pt x="5855" y="17923"/>
                    <a:pt x="8435" y="16315"/>
                  </a:cubicBezTo>
                  <a:cubicBezTo>
                    <a:pt x="11014" y="14706"/>
                    <a:pt x="13559" y="13328"/>
                    <a:pt x="15726" y="12409"/>
                  </a:cubicBezTo>
                  <a:cubicBezTo>
                    <a:pt x="17893" y="11489"/>
                    <a:pt x="19682" y="11030"/>
                    <a:pt x="21470" y="10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9315450" y="6356350"/>
              <a:ext cx="190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9565443" y="6009780"/>
              <a:ext cx="131007" cy="575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440" fill="norm" stroke="1" extrusionOk="0">
                  <a:moveTo>
                    <a:pt x="21220" y="2028"/>
                  </a:moveTo>
                  <a:cubicBezTo>
                    <a:pt x="21220" y="1634"/>
                    <a:pt x="21220" y="1240"/>
                    <a:pt x="19677" y="807"/>
                  </a:cubicBezTo>
                  <a:cubicBezTo>
                    <a:pt x="18134" y="373"/>
                    <a:pt x="15049" y="-100"/>
                    <a:pt x="12306" y="18"/>
                  </a:cubicBezTo>
                  <a:cubicBezTo>
                    <a:pt x="9563" y="136"/>
                    <a:pt x="7163" y="846"/>
                    <a:pt x="5449" y="2304"/>
                  </a:cubicBezTo>
                  <a:cubicBezTo>
                    <a:pt x="3734" y="3763"/>
                    <a:pt x="2706" y="5970"/>
                    <a:pt x="3220" y="8099"/>
                  </a:cubicBezTo>
                  <a:cubicBezTo>
                    <a:pt x="3734" y="10227"/>
                    <a:pt x="5791" y="12277"/>
                    <a:pt x="7506" y="13972"/>
                  </a:cubicBezTo>
                  <a:cubicBezTo>
                    <a:pt x="9220" y="15666"/>
                    <a:pt x="10591" y="17007"/>
                    <a:pt x="10420" y="18150"/>
                  </a:cubicBezTo>
                  <a:cubicBezTo>
                    <a:pt x="10249" y="19293"/>
                    <a:pt x="8534" y="20239"/>
                    <a:pt x="6820" y="20791"/>
                  </a:cubicBezTo>
                  <a:cubicBezTo>
                    <a:pt x="5106" y="21342"/>
                    <a:pt x="3391" y="21500"/>
                    <a:pt x="2020" y="21421"/>
                  </a:cubicBezTo>
                  <a:cubicBezTo>
                    <a:pt x="649" y="21342"/>
                    <a:pt x="-380" y="21027"/>
                    <a:pt x="134" y="20712"/>
                  </a:cubicBezTo>
                  <a:cubicBezTo>
                    <a:pt x="649" y="20396"/>
                    <a:pt x="2706" y="20081"/>
                    <a:pt x="4763" y="19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9770533" y="6177611"/>
              <a:ext cx="357717" cy="336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3" fill="norm" stroke="1" extrusionOk="0">
                  <a:moveTo>
                    <a:pt x="5879" y="17659"/>
                  </a:moveTo>
                  <a:cubicBezTo>
                    <a:pt x="6007" y="16059"/>
                    <a:pt x="6135" y="14459"/>
                    <a:pt x="5943" y="13326"/>
                  </a:cubicBezTo>
                  <a:cubicBezTo>
                    <a:pt x="5751" y="12192"/>
                    <a:pt x="5240" y="11526"/>
                    <a:pt x="4409" y="11326"/>
                  </a:cubicBezTo>
                  <a:cubicBezTo>
                    <a:pt x="3579" y="11126"/>
                    <a:pt x="2428" y="11392"/>
                    <a:pt x="1534" y="12926"/>
                  </a:cubicBezTo>
                  <a:cubicBezTo>
                    <a:pt x="639" y="14459"/>
                    <a:pt x="0" y="17259"/>
                    <a:pt x="0" y="18859"/>
                  </a:cubicBezTo>
                  <a:cubicBezTo>
                    <a:pt x="0" y="20459"/>
                    <a:pt x="639" y="20859"/>
                    <a:pt x="1278" y="21059"/>
                  </a:cubicBezTo>
                  <a:cubicBezTo>
                    <a:pt x="1917" y="21259"/>
                    <a:pt x="2556" y="21259"/>
                    <a:pt x="3323" y="20526"/>
                  </a:cubicBezTo>
                  <a:cubicBezTo>
                    <a:pt x="4090" y="19792"/>
                    <a:pt x="4985" y="18326"/>
                    <a:pt x="5879" y="15459"/>
                  </a:cubicBezTo>
                  <a:cubicBezTo>
                    <a:pt x="6774" y="12592"/>
                    <a:pt x="7669" y="8326"/>
                    <a:pt x="8180" y="5326"/>
                  </a:cubicBezTo>
                  <a:cubicBezTo>
                    <a:pt x="8691" y="2326"/>
                    <a:pt x="8819" y="592"/>
                    <a:pt x="8627" y="126"/>
                  </a:cubicBezTo>
                  <a:cubicBezTo>
                    <a:pt x="8436" y="-341"/>
                    <a:pt x="7924" y="459"/>
                    <a:pt x="7477" y="3059"/>
                  </a:cubicBezTo>
                  <a:cubicBezTo>
                    <a:pt x="7030" y="5659"/>
                    <a:pt x="6646" y="10059"/>
                    <a:pt x="6454" y="13126"/>
                  </a:cubicBezTo>
                  <a:cubicBezTo>
                    <a:pt x="6263" y="16192"/>
                    <a:pt x="6263" y="17926"/>
                    <a:pt x="6454" y="19059"/>
                  </a:cubicBezTo>
                  <a:cubicBezTo>
                    <a:pt x="6646" y="20192"/>
                    <a:pt x="7030" y="20726"/>
                    <a:pt x="7413" y="20592"/>
                  </a:cubicBezTo>
                  <a:cubicBezTo>
                    <a:pt x="7796" y="20459"/>
                    <a:pt x="8180" y="19659"/>
                    <a:pt x="8819" y="18126"/>
                  </a:cubicBezTo>
                  <a:cubicBezTo>
                    <a:pt x="9458" y="16592"/>
                    <a:pt x="10353" y="14326"/>
                    <a:pt x="11120" y="12726"/>
                  </a:cubicBezTo>
                  <a:cubicBezTo>
                    <a:pt x="11886" y="11126"/>
                    <a:pt x="12525" y="10192"/>
                    <a:pt x="12973" y="10126"/>
                  </a:cubicBezTo>
                  <a:cubicBezTo>
                    <a:pt x="13420" y="10059"/>
                    <a:pt x="13676" y="10859"/>
                    <a:pt x="13612" y="12392"/>
                  </a:cubicBezTo>
                  <a:cubicBezTo>
                    <a:pt x="13548" y="13926"/>
                    <a:pt x="13164" y="16192"/>
                    <a:pt x="12781" y="17592"/>
                  </a:cubicBezTo>
                  <a:cubicBezTo>
                    <a:pt x="12398" y="18992"/>
                    <a:pt x="12014" y="19526"/>
                    <a:pt x="11439" y="19992"/>
                  </a:cubicBezTo>
                  <a:cubicBezTo>
                    <a:pt x="10864" y="20459"/>
                    <a:pt x="10097" y="20859"/>
                    <a:pt x="9778" y="20659"/>
                  </a:cubicBezTo>
                  <a:cubicBezTo>
                    <a:pt x="9458" y="20459"/>
                    <a:pt x="9586" y="19659"/>
                    <a:pt x="10608" y="18126"/>
                  </a:cubicBezTo>
                  <a:cubicBezTo>
                    <a:pt x="11631" y="16592"/>
                    <a:pt x="13548" y="14326"/>
                    <a:pt x="14826" y="12926"/>
                  </a:cubicBezTo>
                  <a:cubicBezTo>
                    <a:pt x="16104" y="11526"/>
                    <a:pt x="16743" y="10992"/>
                    <a:pt x="17382" y="10392"/>
                  </a:cubicBezTo>
                  <a:cubicBezTo>
                    <a:pt x="18021" y="9792"/>
                    <a:pt x="18660" y="9126"/>
                    <a:pt x="18596" y="9459"/>
                  </a:cubicBezTo>
                  <a:cubicBezTo>
                    <a:pt x="18533" y="9792"/>
                    <a:pt x="17766" y="11126"/>
                    <a:pt x="17318" y="12592"/>
                  </a:cubicBezTo>
                  <a:cubicBezTo>
                    <a:pt x="16871" y="14059"/>
                    <a:pt x="16743" y="15659"/>
                    <a:pt x="17510" y="16992"/>
                  </a:cubicBezTo>
                  <a:cubicBezTo>
                    <a:pt x="18277" y="18326"/>
                    <a:pt x="19938" y="19392"/>
                    <a:pt x="21600" y="20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9374154" y="6738485"/>
              <a:ext cx="125446" cy="80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0492" fill="norm" stroke="1" extrusionOk="0">
                  <a:moveTo>
                    <a:pt x="17016" y="9430"/>
                  </a:moveTo>
                  <a:cubicBezTo>
                    <a:pt x="17016" y="6730"/>
                    <a:pt x="17016" y="4030"/>
                    <a:pt x="15396" y="2140"/>
                  </a:cubicBezTo>
                  <a:cubicBezTo>
                    <a:pt x="13776" y="250"/>
                    <a:pt x="10536" y="-830"/>
                    <a:pt x="7656" y="790"/>
                  </a:cubicBezTo>
                  <a:cubicBezTo>
                    <a:pt x="4776" y="2410"/>
                    <a:pt x="2256" y="6730"/>
                    <a:pt x="996" y="10510"/>
                  </a:cubicBezTo>
                  <a:cubicBezTo>
                    <a:pt x="-264" y="14290"/>
                    <a:pt x="-264" y="17530"/>
                    <a:pt x="636" y="19150"/>
                  </a:cubicBezTo>
                  <a:cubicBezTo>
                    <a:pt x="1536" y="20770"/>
                    <a:pt x="3336" y="20770"/>
                    <a:pt x="5136" y="19960"/>
                  </a:cubicBezTo>
                  <a:cubicBezTo>
                    <a:pt x="6936" y="19150"/>
                    <a:pt x="8736" y="17530"/>
                    <a:pt x="10356" y="15910"/>
                  </a:cubicBezTo>
                  <a:cubicBezTo>
                    <a:pt x="11976" y="14290"/>
                    <a:pt x="13416" y="12670"/>
                    <a:pt x="15216" y="12940"/>
                  </a:cubicBezTo>
                  <a:cubicBezTo>
                    <a:pt x="17016" y="13210"/>
                    <a:pt x="19176" y="15370"/>
                    <a:pt x="21336" y="17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9424772" y="5873750"/>
              <a:ext cx="119279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600" fill="norm" stroke="1" extrusionOk="0">
                  <a:moveTo>
                    <a:pt x="7712" y="0"/>
                  </a:moveTo>
                  <a:cubicBezTo>
                    <a:pt x="5059" y="4800"/>
                    <a:pt x="2407" y="9600"/>
                    <a:pt x="1080" y="13500"/>
                  </a:cubicBezTo>
                  <a:cubicBezTo>
                    <a:pt x="-246" y="17400"/>
                    <a:pt x="-246" y="20400"/>
                    <a:pt x="512" y="21000"/>
                  </a:cubicBezTo>
                  <a:cubicBezTo>
                    <a:pt x="1270" y="21600"/>
                    <a:pt x="2786" y="19800"/>
                    <a:pt x="4301" y="17400"/>
                  </a:cubicBezTo>
                  <a:cubicBezTo>
                    <a:pt x="5817" y="15000"/>
                    <a:pt x="7333" y="12000"/>
                    <a:pt x="8659" y="8700"/>
                  </a:cubicBezTo>
                  <a:cubicBezTo>
                    <a:pt x="9986" y="5400"/>
                    <a:pt x="11122" y="1800"/>
                    <a:pt x="11880" y="1500"/>
                  </a:cubicBezTo>
                  <a:cubicBezTo>
                    <a:pt x="12638" y="1200"/>
                    <a:pt x="13017" y="4200"/>
                    <a:pt x="13396" y="7200"/>
                  </a:cubicBezTo>
                  <a:cubicBezTo>
                    <a:pt x="13775" y="10200"/>
                    <a:pt x="14154" y="13200"/>
                    <a:pt x="15480" y="15600"/>
                  </a:cubicBezTo>
                  <a:cubicBezTo>
                    <a:pt x="16807" y="18000"/>
                    <a:pt x="19080" y="19800"/>
                    <a:pt x="213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9582149" y="5918200"/>
              <a:ext cx="952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0" y="14400"/>
                    <a:pt x="3840" y="7200"/>
                    <a:pt x="7440" y="3600"/>
                  </a:cubicBezTo>
                  <a:cubicBezTo>
                    <a:pt x="11040" y="0"/>
                    <a:pt x="163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9632950" y="5873750"/>
              <a:ext cx="1905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9677399" y="5739270"/>
              <a:ext cx="124885" cy="270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18173"/>
                  </a:moveTo>
                  <a:cubicBezTo>
                    <a:pt x="3661" y="13652"/>
                    <a:pt x="7322" y="9131"/>
                    <a:pt x="9519" y="6452"/>
                  </a:cubicBezTo>
                  <a:cubicBezTo>
                    <a:pt x="11715" y="3773"/>
                    <a:pt x="12447" y="2936"/>
                    <a:pt x="13363" y="2015"/>
                  </a:cubicBezTo>
                  <a:cubicBezTo>
                    <a:pt x="14278" y="1094"/>
                    <a:pt x="15376" y="89"/>
                    <a:pt x="16292" y="6"/>
                  </a:cubicBezTo>
                  <a:cubicBezTo>
                    <a:pt x="17207" y="-78"/>
                    <a:pt x="17939" y="759"/>
                    <a:pt x="18671" y="3187"/>
                  </a:cubicBezTo>
                  <a:cubicBezTo>
                    <a:pt x="19403" y="5615"/>
                    <a:pt x="20136" y="9634"/>
                    <a:pt x="20685" y="12480"/>
                  </a:cubicBezTo>
                  <a:cubicBezTo>
                    <a:pt x="21234" y="15327"/>
                    <a:pt x="21600" y="17001"/>
                    <a:pt x="21600" y="18257"/>
                  </a:cubicBezTo>
                  <a:cubicBezTo>
                    <a:pt x="21600" y="19513"/>
                    <a:pt x="21234" y="20350"/>
                    <a:pt x="20136" y="20852"/>
                  </a:cubicBezTo>
                  <a:cubicBezTo>
                    <a:pt x="19037" y="21355"/>
                    <a:pt x="17207" y="21522"/>
                    <a:pt x="14461" y="21271"/>
                  </a:cubicBezTo>
                  <a:cubicBezTo>
                    <a:pt x="11715" y="21020"/>
                    <a:pt x="8054" y="20350"/>
                    <a:pt x="4393" y="19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9805250" y="5887392"/>
              <a:ext cx="145201" cy="107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411" fill="norm" stroke="1" extrusionOk="0">
                  <a:moveTo>
                    <a:pt x="11144" y="9976"/>
                  </a:moveTo>
                  <a:cubicBezTo>
                    <a:pt x="10831" y="7858"/>
                    <a:pt x="10517" y="5740"/>
                    <a:pt x="9735" y="3835"/>
                  </a:cubicBezTo>
                  <a:cubicBezTo>
                    <a:pt x="8952" y="1929"/>
                    <a:pt x="7700" y="235"/>
                    <a:pt x="6291" y="23"/>
                  </a:cubicBezTo>
                  <a:cubicBezTo>
                    <a:pt x="4883" y="-189"/>
                    <a:pt x="3317" y="1082"/>
                    <a:pt x="2222" y="2776"/>
                  </a:cubicBezTo>
                  <a:cubicBezTo>
                    <a:pt x="1126" y="4470"/>
                    <a:pt x="500" y="6587"/>
                    <a:pt x="187" y="8705"/>
                  </a:cubicBezTo>
                  <a:cubicBezTo>
                    <a:pt x="-126" y="10823"/>
                    <a:pt x="-126" y="12940"/>
                    <a:pt x="813" y="14211"/>
                  </a:cubicBezTo>
                  <a:cubicBezTo>
                    <a:pt x="1752" y="15482"/>
                    <a:pt x="3631" y="15905"/>
                    <a:pt x="5352" y="15905"/>
                  </a:cubicBezTo>
                  <a:cubicBezTo>
                    <a:pt x="7074" y="15905"/>
                    <a:pt x="8639" y="15482"/>
                    <a:pt x="10048" y="14423"/>
                  </a:cubicBezTo>
                  <a:cubicBezTo>
                    <a:pt x="11457" y="13364"/>
                    <a:pt x="12709" y="11670"/>
                    <a:pt x="13804" y="11882"/>
                  </a:cubicBezTo>
                  <a:cubicBezTo>
                    <a:pt x="14900" y="12093"/>
                    <a:pt x="15839" y="14211"/>
                    <a:pt x="17091" y="16117"/>
                  </a:cubicBezTo>
                  <a:cubicBezTo>
                    <a:pt x="18344" y="18023"/>
                    <a:pt x="19909" y="19717"/>
                    <a:pt x="21474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10890250" y="6394450"/>
              <a:ext cx="146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10852150" y="6546850"/>
              <a:ext cx="139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11347450" y="6142187"/>
              <a:ext cx="165100" cy="480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2" fill="norm" stroke="1" extrusionOk="0">
                  <a:moveTo>
                    <a:pt x="21600" y="4469"/>
                  </a:moveTo>
                  <a:cubicBezTo>
                    <a:pt x="20769" y="3427"/>
                    <a:pt x="19938" y="2385"/>
                    <a:pt x="18969" y="1627"/>
                  </a:cubicBezTo>
                  <a:cubicBezTo>
                    <a:pt x="18000" y="869"/>
                    <a:pt x="16892" y="396"/>
                    <a:pt x="15646" y="159"/>
                  </a:cubicBezTo>
                  <a:cubicBezTo>
                    <a:pt x="14400" y="-78"/>
                    <a:pt x="13015" y="-78"/>
                    <a:pt x="11354" y="348"/>
                  </a:cubicBezTo>
                  <a:cubicBezTo>
                    <a:pt x="9692" y="775"/>
                    <a:pt x="7754" y="1627"/>
                    <a:pt x="6092" y="3617"/>
                  </a:cubicBezTo>
                  <a:cubicBezTo>
                    <a:pt x="4431" y="5606"/>
                    <a:pt x="3046" y="8733"/>
                    <a:pt x="2354" y="11669"/>
                  </a:cubicBezTo>
                  <a:cubicBezTo>
                    <a:pt x="1662" y="14606"/>
                    <a:pt x="1662" y="17354"/>
                    <a:pt x="1385" y="18964"/>
                  </a:cubicBezTo>
                  <a:cubicBezTo>
                    <a:pt x="1108" y="20575"/>
                    <a:pt x="554" y="21048"/>
                    <a:pt x="0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11279301" y="6451600"/>
              <a:ext cx="2205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fill="norm" stroke="1" extrusionOk="0">
                  <a:moveTo>
                    <a:pt x="1069" y="21600"/>
                  </a:moveTo>
                  <a:cubicBezTo>
                    <a:pt x="452" y="17280"/>
                    <a:pt x="-165" y="12960"/>
                    <a:pt x="41" y="10080"/>
                  </a:cubicBezTo>
                  <a:cubicBezTo>
                    <a:pt x="246" y="7200"/>
                    <a:pt x="1275" y="5760"/>
                    <a:pt x="4978" y="4320"/>
                  </a:cubicBezTo>
                  <a:cubicBezTo>
                    <a:pt x="8681" y="2880"/>
                    <a:pt x="15058" y="1440"/>
                    <a:pt x="214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11496427" y="6258654"/>
              <a:ext cx="143123" cy="353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373" fill="norm" stroke="1" extrusionOk="0">
                  <a:moveTo>
                    <a:pt x="21478" y="914"/>
                  </a:moveTo>
                  <a:cubicBezTo>
                    <a:pt x="20525" y="403"/>
                    <a:pt x="19572" y="-108"/>
                    <a:pt x="18143" y="20"/>
                  </a:cubicBezTo>
                  <a:cubicBezTo>
                    <a:pt x="16713" y="148"/>
                    <a:pt x="14807" y="914"/>
                    <a:pt x="11949" y="3215"/>
                  </a:cubicBezTo>
                  <a:cubicBezTo>
                    <a:pt x="9090" y="5516"/>
                    <a:pt x="5278" y="9350"/>
                    <a:pt x="3054" y="12290"/>
                  </a:cubicBezTo>
                  <a:cubicBezTo>
                    <a:pt x="831" y="15229"/>
                    <a:pt x="196" y="17274"/>
                    <a:pt x="37" y="18680"/>
                  </a:cubicBezTo>
                  <a:cubicBezTo>
                    <a:pt x="-122" y="20086"/>
                    <a:pt x="196" y="20853"/>
                    <a:pt x="1625" y="21172"/>
                  </a:cubicBezTo>
                  <a:cubicBezTo>
                    <a:pt x="3054" y="21492"/>
                    <a:pt x="5596" y="21364"/>
                    <a:pt x="8137" y="21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11567759" y="6449128"/>
              <a:ext cx="186091" cy="106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0598" fill="norm" stroke="1" extrusionOk="0">
                  <a:moveTo>
                    <a:pt x="7503" y="16370"/>
                  </a:moveTo>
                  <a:cubicBezTo>
                    <a:pt x="7989" y="13925"/>
                    <a:pt x="8474" y="11479"/>
                    <a:pt x="8595" y="8423"/>
                  </a:cubicBezTo>
                  <a:cubicBezTo>
                    <a:pt x="8717" y="5366"/>
                    <a:pt x="8474" y="1698"/>
                    <a:pt x="7625" y="476"/>
                  </a:cubicBezTo>
                  <a:cubicBezTo>
                    <a:pt x="6775" y="-747"/>
                    <a:pt x="5319" y="476"/>
                    <a:pt x="3863" y="3125"/>
                  </a:cubicBezTo>
                  <a:cubicBezTo>
                    <a:pt x="2407" y="5774"/>
                    <a:pt x="950" y="9849"/>
                    <a:pt x="344" y="12906"/>
                  </a:cubicBezTo>
                  <a:cubicBezTo>
                    <a:pt x="-263" y="15962"/>
                    <a:pt x="-20" y="18000"/>
                    <a:pt x="708" y="19223"/>
                  </a:cubicBezTo>
                  <a:cubicBezTo>
                    <a:pt x="1436" y="20445"/>
                    <a:pt x="2649" y="20853"/>
                    <a:pt x="4106" y="20445"/>
                  </a:cubicBezTo>
                  <a:cubicBezTo>
                    <a:pt x="5562" y="20038"/>
                    <a:pt x="7261" y="18815"/>
                    <a:pt x="10173" y="18408"/>
                  </a:cubicBezTo>
                  <a:cubicBezTo>
                    <a:pt x="13085" y="18000"/>
                    <a:pt x="17211" y="18408"/>
                    <a:pt x="21337" y="18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11753849" y="6273800"/>
              <a:ext cx="68205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1" h="21600" fill="norm" stroke="1" extrusionOk="0">
                  <a:moveTo>
                    <a:pt x="0" y="0"/>
                  </a:moveTo>
                  <a:cubicBezTo>
                    <a:pt x="6353" y="1867"/>
                    <a:pt x="12706" y="3733"/>
                    <a:pt x="16518" y="6400"/>
                  </a:cubicBezTo>
                  <a:cubicBezTo>
                    <a:pt x="20329" y="9067"/>
                    <a:pt x="21600" y="12533"/>
                    <a:pt x="19376" y="15200"/>
                  </a:cubicBezTo>
                  <a:cubicBezTo>
                    <a:pt x="17153" y="17867"/>
                    <a:pt x="11435" y="19733"/>
                    <a:pt x="57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11887199" y="647700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12007849" y="6228218"/>
              <a:ext cx="275209" cy="415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05" fill="norm" stroke="1" extrusionOk="0">
                  <a:moveTo>
                    <a:pt x="0" y="19367"/>
                  </a:moveTo>
                  <a:cubicBezTo>
                    <a:pt x="1484" y="17294"/>
                    <a:pt x="2968" y="15222"/>
                    <a:pt x="4947" y="12549"/>
                  </a:cubicBezTo>
                  <a:cubicBezTo>
                    <a:pt x="6925" y="9876"/>
                    <a:pt x="9398" y="6604"/>
                    <a:pt x="10800" y="4585"/>
                  </a:cubicBezTo>
                  <a:cubicBezTo>
                    <a:pt x="12202" y="2567"/>
                    <a:pt x="12531" y="1804"/>
                    <a:pt x="12944" y="1149"/>
                  </a:cubicBezTo>
                  <a:cubicBezTo>
                    <a:pt x="13356" y="494"/>
                    <a:pt x="13850" y="-51"/>
                    <a:pt x="14345" y="4"/>
                  </a:cubicBezTo>
                  <a:cubicBezTo>
                    <a:pt x="14840" y="58"/>
                    <a:pt x="15334" y="713"/>
                    <a:pt x="15994" y="2513"/>
                  </a:cubicBezTo>
                  <a:cubicBezTo>
                    <a:pt x="16653" y="4313"/>
                    <a:pt x="17478" y="7258"/>
                    <a:pt x="18385" y="10258"/>
                  </a:cubicBezTo>
                  <a:cubicBezTo>
                    <a:pt x="19292" y="13258"/>
                    <a:pt x="20281" y="16313"/>
                    <a:pt x="20858" y="18167"/>
                  </a:cubicBezTo>
                  <a:cubicBezTo>
                    <a:pt x="21435" y="20022"/>
                    <a:pt x="21600" y="20676"/>
                    <a:pt x="21270" y="21058"/>
                  </a:cubicBezTo>
                  <a:cubicBezTo>
                    <a:pt x="20940" y="21440"/>
                    <a:pt x="20116" y="21549"/>
                    <a:pt x="17725" y="21167"/>
                  </a:cubicBezTo>
                  <a:cubicBezTo>
                    <a:pt x="15334" y="20785"/>
                    <a:pt x="11377" y="19913"/>
                    <a:pt x="8986" y="19476"/>
                  </a:cubicBezTo>
                  <a:cubicBezTo>
                    <a:pt x="6595" y="19040"/>
                    <a:pt x="5771" y="19040"/>
                    <a:pt x="4947" y="19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12346415" y="6469591"/>
              <a:ext cx="175785" cy="153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162" fill="norm" stroke="1" extrusionOk="0">
                  <a:moveTo>
                    <a:pt x="15955" y="4524"/>
                  </a:moveTo>
                  <a:cubicBezTo>
                    <a:pt x="15441" y="3065"/>
                    <a:pt x="14926" y="1605"/>
                    <a:pt x="13898" y="730"/>
                  </a:cubicBezTo>
                  <a:cubicBezTo>
                    <a:pt x="12869" y="-146"/>
                    <a:pt x="11326" y="-438"/>
                    <a:pt x="8884" y="1021"/>
                  </a:cubicBezTo>
                  <a:cubicBezTo>
                    <a:pt x="6441" y="2481"/>
                    <a:pt x="3098" y="5692"/>
                    <a:pt x="1426" y="8027"/>
                  </a:cubicBezTo>
                  <a:cubicBezTo>
                    <a:pt x="-245" y="10362"/>
                    <a:pt x="-245" y="11821"/>
                    <a:pt x="398" y="12843"/>
                  </a:cubicBezTo>
                  <a:cubicBezTo>
                    <a:pt x="1041" y="13865"/>
                    <a:pt x="2326" y="14448"/>
                    <a:pt x="4255" y="14303"/>
                  </a:cubicBezTo>
                  <a:cubicBezTo>
                    <a:pt x="6184" y="14157"/>
                    <a:pt x="8755" y="13281"/>
                    <a:pt x="10555" y="12259"/>
                  </a:cubicBezTo>
                  <a:cubicBezTo>
                    <a:pt x="12355" y="11238"/>
                    <a:pt x="13384" y="10070"/>
                    <a:pt x="14541" y="9194"/>
                  </a:cubicBezTo>
                  <a:cubicBezTo>
                    <a:pt x="15698" y="8319"/>
                    <a:pt x="16984" y="7735"/>
                    <a:pt x="17884" y="8173"/>
                  </a:cubicBezTo>
                  <a:cubicBezTo>
                    <a:pt x="18784" y="8611"/>
                    <a:pt x="19298" y="10070"/>
                    <a:pt x="19812" y="12405"/>
                  </a:cubicBezTo>
                  <a:cubicBezTo>
                    <a:pt x="20326" y="14740"/>
                    <a:pt x="20841" y="17951"/>
                    <a:pt x="21355" y="21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11191071" y="6838950"/>
              <a:ext cx="918379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600" fill="norm" stroke="1" extrusionOk="0">
                  <a:moveTo>
                    <a:pt x="240" y="0"/>
                  </a:moveTo>
                  <a:cubicBezTo>
                    <a:pt x="-6" y="0"/>
                    <a:pt x="-252" y="0"/>
                    <a:pt x="535" y="1800"/>
                  </a:cubicBezTo>
                  <a:cubicBezTo>
                    <a:pt x="1322" y="3600"/>
                    <a:pt x="3143" y="7200"/>
                    <a:pt x="4939" y="9000"/>
                  </a:cubicBezTo>
                  <a:cubicBezTo>
                    <a:pt x="6735" y="10800"/>
                    <a:pt x="8506" y="10800"/>
                    <a:pt x="10474" y="10800"/>
                  </a:cubicBezTo>
                  <a:cubicBezTo>
                    <a:pt x="12442" y="10800"/>
                    <a:pt x="14607" y="10800"/>
                    <a:pt x="16452" y="12600"/>
                  </a:cubicBezTo>
                  <a:cubicBezTo>
                    <a:pt x="18297" y="14400"/>
                    <a:pt x="19823" y="18000"/>
                    <a:pt x="213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11349346" y="6923616"/>
              <a:ext cx="715654" cy="55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600" fill="norm" stroke="1" extrusionOk="0">
                  <a:moveTo>
                    <a:pt x="1090" y="1662"/>
                  </a:moveTo>
                  <a:cubicBezTo>
                    <a:pt x="580" y="1662"/>
                    <a:pt x="70" y="1662"/>
                    <a:pt x="7" y="1246"/>
                  </a:cubicBezTo>
                  <a:cubicBezTo>
                    <a:pt x="-57" y="831"/>
                    <a:pt x="325" y="0"/>
                    <a:pt x="1759" y="0"/>
                  </a:cubicBezTo>
                  <a:cubicBezTo>
                    <a:pt x="3193" y="0"/>
                    <a:pt x="5678" y="831"/>
                    <a:pt x="8385" y="2908"/>
                  </a:cubicBezTo>
                  <a:cubicBezTo>
                    <a:pt x="11093" y="4985"/>
                    <a:pt x="14024" y="8308"/>
                    <a:pt x="16255" y="11631"/>
                  </a:cubicBezTo>
                  <a:cubicBezTo>
                    <a:pt x="18485" y="14954"/>
                    <a:pt x="20014" y="18277"/>
                    <a:pt x="215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1066800" y="6496314"/>
              <a:ext cx="2087383" cy="50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488" fill="norm" stroke="1" extrusionOk="0">
                  <a:moveTo>
                    <a:pt x="0" y="21488"/>
                  </a:moveTo>
                  <a:cubicBezTo>
                    <a:pt x="809" y="18788"/>
                    <a:pt x="1618" y="16088"/>
                    <a:pt x="2470" y="13388"/>
                  </a:cubicBezTo>
                  <a:cubicBezTo>
                    <a:pt x="3323" y="10688"/>
                    <a:pt x="4219" y="7988"/>
                    <a:pt x="5105" y="6188"/>
                  </a:cubicBezTo>
                  <a:cubicBezTo>
                    <a:pt x="5990" y="4388"/>
                    <a:pt x="6865" y="3488"/>
                    <a:pt x="7630" y="2588"/>
                  </a:cubicBezTo>
                  <a:cubicBezTo>
                    <a:pt x="8395" y="1688"/>
                    <a:pt x="9051" y="788"/>
                    <a:pt x="9718" y="338"/>
                  </a:cubicBezTo>
                  <a:cubicBezTo>
                    <a:pt x="10385" y="-112"/>
                    <a:pt x="11062" y="-112"/>
                    <a:pt x="12013" y="338"/>
                  </a:cubicBezTo>
                  <a:cubicBezTo>
                    <a:pt x="12964" y="788"/>
                    <a:pt x="14189" y="1688"/>
                    <a:pt x="15260" y="2588"/>
                  </a:cubicBezTo>
                  <a:cubicBezTo>
                    <a:pt x="16331" y="3488"/>
                    <a:pt x="17249" y="4388"/>
                    <a:pt x="18091" y="4838"/>
                  </a:cubicBezTo>
                  <a:cubicBezTo>
                    <a:pt x="18933" y="5288"/>
                    <a:pt x="19698" y="5288"/>
                    <a:pt x="20179" y="5288"/>
                  </a:cubicBezTo>
                  <a:cubicBezTo>
                    <a:pt x="20660" y="5288"/>
                    <a:pt x="20857" y="5288"/>
                    <a:pt x="21064" y="5738"/>
                  </a:cubicBezTo>
                  <a:cubicBezTo>
                    <a:pt x="21272" y="6188"/>
                    <a:pt x="21491" y="7088"/>
                    <a:pt x="21545" y="8888"/>
                  </a:cubicBezTo>
                  <a:cubicBezTo>
                    <a:pt x="21600" y="10688"/>
                    <a:pt x="21491" y="13388"/>
                    <a:pt x="21381" y="16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971550" y="6705600"/>
              <a:ext cx="23368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02" y="18982"/>
                    <a:pt x="1604" y="16364"/>
                    <a:pt x="2348" y="14400"/>
                  </a:cubicBezTo>
                  <a:cubicBezTo>
                    <a:pt x="3091" y="12436"/>
                    <a:pt x="3776" y="11127"/>
                    <a:pt x="4559" y="9491"/>
                  </a:cubicBezTo>
                  <a:cubicBezTo>
                    <a:pt x="5341" y="7855"/>
                    <a:pt x="6222" y="5891"/>
                    <a:pt x="6975" y="4582"/>
                  </a:cubicBezTo>
                  <a:cubicBezTo>
                    <a:pt x="7728" y="3273"/>
                    <a:pt x="8354" y="2618"/>
                    <a:pt x="9029" y="1964"/>
                  </a:cubicBezTo>
                  <a:cubicBezTo>
                    <a:pt x="9704" y="1309"/>
                    <a:pt x="10428" y="655"/>
                    <a:pt x="11279" y="327"/>
                  </a:cubicBezTo>
                  <a:cubicBezTo>
                    <a:pt x="12130" y="0"/>
                    <a:pt x="13109" y="0"/>
                    <a:pt x="13940" y="0"/>
                  </a:cubicBezTo>
                  <a:cubicBezTo>
                    <a:pt x="14772" y="0"/>
                    <a:pt x="15457" y="0"/>
                    <a:pt x="16376" y="327"/>
                  </a:cubicBezTo>
                  <a:cubicBezTo>
                    <a:pt x="17296" y="655"/>
                    <a:pt x="18450" y="1309"/>
                    <a:pt x="19360" y="1964"/>
                  </a:cubicBezTo>
                  <a:cubicBezTo>
                    <a:pt x="20270" y="2618"/>
                    <a:pt x="20935" y="3273"/>
                    <a:pt x="21600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8909691" y="0"/>
              <a:ext cx="3028310" cy="415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600" fill="norm" stroke="1" extrusionOk="0">
                  <a:moveTo>
                    <a:pt x="312" y="0"/>
                  </a:moveTo>
                  <a:cubicBezTo>
                    <a:pt x="237" y="363"/>
                    <a:pt x="161" y="725"/>
                    <a:pt x="108" y="1105"/>
                  </a:cubicBezTo>
                  <a:cubicBezTo>
                    <a:pt x="55" y="1484"/>
                    <a:pt x="25" y="1880"/>
                    <a:pt x="10" y="2303"/>
                  </a:cubicBezTo>
                  <a:cubicBezTo>
                    <a:pt x="-5" y="2726"/>
                    <a:pt x="-5" y="3177"/>
                    <a:pt x="18" y="3633"/>
                  </a:cubicBezTo>
                  <a:cubicBezTo>
                    <a:pt x="40" y="4089"/>
                    <a:pt x="86" y="4551"/>
                    <a:pt x="116" y="4974"/>
                  </a:cubicBezTo>
                  <a:cubicBezTo>
                    <a:pt x="146" y="5397"/>
                    <a:pt x="161" y="5782"/>
                    <a:pt x="169" y="6178"/>
                  </a:cubicBezTo>
                  <a:cubicBezTo>
                    <a:pt x="176" y="6573"/>
                    <a:pt x="176" y="6980"/>
                    <a:pt x="176" y="7387"/>
                  </a:cubicBezTo>
                  <a:cubicBezTo>
                    <a:pt x="176" y="7794"/>
                    <a:pt x="176" y="8200"/>
                    <a:pt x="169" y="8613"/>
                  </a:cubicBezTo>
                  <a:cubicBezTo>
                    <a:pt x="161" y="9025"/>
                    <a:pt x="146" y="9442"/>
                    <a:pt x="131" y="9860"/>
                  </a:cubicBezTo>
                  <a:cubicBezTo>
                    <a:pt x="116" y="10278"/>
                    <a:pt x="101" y="10696"/>
                    <a:pt x="93" y="11097"/>
                  </a:cubicBezTo>
                  <a:cubicBezTo>
                    <a:pt x="86" y="11498"/>
                    <a:pt x="86" y="11883"/>
                    <a:pt x="93" y="12317"/>
                  </a:cubicBezTo>
                  <a:cubicBezTo>
                    <a:pt x="101" y="12751"/>
                    <a:pt x="116" y="13235"/>
                    <a:pt x="146" y="13707"/>
                  </a:cubicBezTo>
                  <a:cubicBezTo>
                    <a:pt x="176" y="14180"/>
                    <a:pt x="221" y="14642"/>
                    <a:pt x="274" y="15060"/>
                  </a:cubicBezTo>
                  <a:cubicBezTo>
                    <a:pt x="327" y="15477"/>
                    <a:pt x="387" y="15851"/>
                    <a:pt x="463" y="16258"/>
                  </a:cubicBezTo>
                  <a:cubicBezTo>
                    <a:pt x="538" y="16664"/>
                    <a:pt x="629" y="17104"/>
                    <a:pt x="735" y="17538"/>
                  </a:cubicBezTo>
                  <a:cubicBezTo>
                    <a:pt x="840" y="17973"/>
                    <a:pt x="961" y="18401"/>
                    <a:pt x="1082" y="18786"/>
                  </a:cubicBezTo>
                  <a:cubicBezTo>
                    <a:pt x="1203" y="19171"/>
                    <a:pt x="1323" y="19511"/>
                    <a:pt x="1452" y="19825"/>
                  </a:cubicBezTo>
                  <a:cubicBezTo>
                    <a:pt x="1580" y="20138"/>
                    <a:pt x="1716" y="20424"/>
                    <a:pt x="1844" y="20605"/>
                  </a:cubicBezTo>
                  <a:cubicBezTo>
                    <a:pt x="1972" y="20787"/>
                    <a:pt x="2093" y="20864"/>
                    <a:pt x="2395" y="20896"/>
                  </a:cubicBezTo>
                  <a:cubicBezTo>
                    <a:pt x="2697" y="20929"/>
                    <a:pt x="3180" y="20918"/>
                    <a:pt x="3701" y="20902"/>
                  </a:cubicBezTo>
                  <a:cubicBezTo>
                    <a:pt x="4221" y="20885"/>
                    <a:pt x="4780" y="20864"/>
                    <a:pt x="5338" y="20842"/>
                  </a:cubicBezTo>
                  <a:cubicBezTo>
                    <a:pt x="5897" y="20820"/>
                    <a:pt x="6455" y="20798"/>
                    <a:pt x="6976" y="20787"/>
                  </a:cubicBezTo>
                  <a:cubicBezTo>
                    <a:pt x="7497" y="20776"/>
                    <a:pt x="7980" y="20776"/>
                    <a:pt x="8501" y="20781"/>
                  </a:cubicBezTo>
                  <a:cubicBezTo>
                    <a:pt x="9021" y="20787"/>
                    <a:pt x="9580" y="20798"/>
                    <a:pt x="10169" y="20825"/>
                  </a:cubicBezTo>
                  <a:cubicBezTo>
                    <a:pt x="10757" y="20853"/>
                    <a:pt x="11376" y="20896"/>
                    <a:pt x="11912" y="20935"/>
                  </a:cubicBezTo>
                  <a:cubicBezTo>
                    <a:pt x="12448" y="20973"/>
                    <a:pt x="12901" y="21006"/>
                    <a:pt x="13520" y="21056"/>
                  </a:cubicBezTo>
                  <a:cubicBezTo>
                    <a:pt x="14138" y="21105"/>
                    <a:pt x="14923" y="21171"/>
                    <a:pt x="15723" y="21232"/>
                  </a:cubicBezTo>
                  <a:cubicBezTo>
                    <a:pt x="16523" y="21292"/>
                    <a:pt x="17338" y="21347"/>
                    <a:pt x="18025" y="21391"/>
                  </a:cubicBezTo>
                  <a:cubicBezTo>
                    <a:pt x="18712" y="21435"/>
                    <a:pt x="19270" y="21468"/>
                    <a:pt x="19844" y="21501"/>
                  </a:cubicBezTo>
                  <a:cubicBezTo>
                    <a:pt x="20418" y="21534"/>
                    <a:pt x="21006" y="21567"/>
                    <a:pt x="215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9277879" y="431800"/>
              <a:ext cx="18522" cy="494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453" fill="norm" stroke="1" extrusionOk="0">
                  <a:moveTo>
                    <a:pt x="21000" y="0"/>
                  </a:moveTo>
                  <a:cubicBezTo>
                    <a:pt x="18600" y="3493"/>
                    <a:pt x="16200" y="6986"/>
                    <a:pt x="12600" y="10432"/>
                  </a:cubicBezTo>
                  <a:cubicBezTo>
                    <a:pt x="9000" y="13879"/>
                    <a:pt x="4200" y="17280"/>
                    <a:pt x="1800" y="19210"/>
                  </a:cubicBezTo>
                  <a:cubicBezTo>
                    <a:pt x="-600" y="21140"/>
                    <a:pt x="-600" y="21600"/>
                    <a:pt x="1800" y="21416"/>
                  </a:cubicBezTo>
                  <a:cubicBezTo>
                    <a:pt x="4200" y="21232"/>
                    <a:pt x="9000" y="20405"/>
                    <a:pt x="13800" y="195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9256183" y="368300"/>
              <a:ext cx="256117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600" fill="norm" stroke="1" extrusionOk="0">
                  <a:moveTo>
                    <a:pt x="177" y="21600"/>
                  </a:moveTo>
                  <a:cubicBezTo>
                    <a:pt x="0" y="20035"/>
                    <a:pt x="-177" y="18470"/>
                    <a:pt x="354" y="17217"/>
                  </a:cubicBezTo>
                  <a:cubicBezTo>
                    <a:pt x="885" y="15965"/>
                    <a:pt x="2125" y="15026"/>
                    <a:pt x="5754" y="12209"/>
                  </a:cubicBezTo>
                  <a:cubicBezTo>
                    <a:pt x="9384" y="9391"/>
                    <a:pt x="15403" y="4696"/>
                    <a:pt x="2142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9277349" y="660400"/>
              <a:ext cx="1587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" y="19482"/>
                    <a:pt x="576" y="17365"/>
                    <a:pt x="4176" y="13765"/>
                  </a:cubicBezTo>
                  <a:cubicBezTo>
                    <a:pt x="7776" y="10165"/>
                    <a:pt x="14688" y="50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9398000" y="869950"/>
              <a:ext cx="12700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5574"/>
                    <a:pt x="11520" y="11148"/>
                    <a:pt x="15120" y="14748"/>
                  </a:cubicBezTo>
                  <a:cubicBezTo>
                    <a:pt x="18720" y="18348"/>
                    <a:pt x="20160" y="199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9415827" y="850900"/>
              <a:ext cx="109174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600" fill="norm" stroke="1" extrusionOk="0">
                  <a:moveTo>
                    <a:pt x="21425" y="0"/>
                  </a:moveTo>
                  <a:cubicBezTo>
                    <a:pt x="19348" y="0"/>
                    <a:pt x="17271" y="0"/>
                    <a:pt x="14156" y="1844"/>
                  </a:cubicBezTo>
                  <a:cubicBezTo>
                    <a:pt x="11040" y="3688"/>
                    <a:pt x="6887" y="7376"/>
                    <a:pt x="4187" y="10098"/>
                  </a:cubicBezTo>
                  <a:cubicBezTo>
                    <a:pt x="1487" y="12820"/>
                    <a:pt x="240" y="14576"/>
                    <a:pt x="33" y="16332"/>
                  </a:cubicBezTo>
                  <a:cubicBezTo>
                    <a:pt x="-175" y="18088"/>
                    <a:pt x="656" y="19844"/>
                    <a:pt x="148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9672574" y="481377"/>
              <a:ext cx="119127" cy="352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37" fill="norm" stroke="1" extrusionOk="0">
                  <a:moveTo>
                    <a:pt x="21327" y="460"/>
                  </a:moveTo>
                  <a:cubicBezTo>
                    <a:pt x="19053" y="203"/>
                    <a:pt x="16780" y="-54"/>
                    <a:pt x="14885" y="10"/>
                  </a:cubicBezTo>
                  <a:cubicBezTo>
                    <a:pt x="12990" y="75"/>
                    <a:pt x="11474" y="460"/>
                    <a:pt x="9011" y="2067"/>
                  </a:cubicBezTo>
                  <a:cubicBezTo>
                    <a:pt x="6548" y="3675"/>
                    <a:pt x="3138" y="6503"/>
                    <a:pt x="1432" y="9653"/>
                  </a:cubicBezTo>
                  <a:cubicBezTo>
                    <a:pt x="-273" y="12803"/>
                    <a:pt x="-273" y="16275"/>
                    <a:pt x="485" y="18332"/>
                  </a:cubicBezTo>
                  <a:cubicBezTo>
                    <a:pt x="1243" y="20389"/>
                    <a:pt x="2759" y="21032"/>
                    <a:pt x="5601" y="21289"/>
                  </a:cubicBezTo>
                  <a:cubicBezTo>
                    <a:pt x="8443" y="21546"/>
                    <a:pt x="12611" y="21417"/>
                    <a:pt x="16780" y="212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9790481" y="527050"/>
              <a:ext cx="21077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600" fill="norm" stroke="1" extrusionOk="0">
                  <a:moveTo>
                    <a:pt x="16972" y="0"/>
                  </a:moveTo>
                  <a:cubicBezTo>
                    <a:pt x="16756" y="4160"/>
                    <a:pt x="16540" y="8320"/>
                    <a:pt x="15568" y="11520"/>
                  </a:cubicBezTo>
                  <a:cubicBezTo>
                    <a:pt x="14596" y="14720"/>
                    <a:pt x="12868" y="16960"/>
                    <a:pt x="10924" y="18240"/>
                  </a:cubicBezTo>
                  <a:cubicBezTo>
                    <a:pt x="8980" y="19520"/>
                    <a:pt x="6820" y="19840"/>
                    <a:pt x="5092" y="19600"/>
                  </a:cubicBezTo>
                  <a:cubicBezTo>
                    <a:pt x="3364" y="19360"/>
                    <a:pt x="2068" y="18560"/>
                    <a:pt x="1204" y="17760"/>
                  </a:cubicBezTo>
                  <a:cubicBezTo>
                    <a:pt x="340" y="16960"/>
                    <a:pt x="-92" y="16160"/>
                    <a:pt x="16" y="15440"/>
                  </a:cubicBezTo>
                  <a:cubicBezTo>
                    <a:pt x="124" y="14720"/>
                    <a:pt x="772" y="14080"/>
                    <a:pt x="1852" y="14000"/>
                  </a:cubicBezTo>
                  <a:cubicBezTo>
                    <a:pt x="2932" y="13920"/>
                    <a:pt x="4444" y="14400"/>
                    <a:pt x="7792" y="15760"/>
                  </a:cubicBezTo>
                  <a:cubicBezTo>
                    <a:pt x="11140" y="17120"/>
                    <a:pt x="16324" y="19360"/>
                    <a:pt x="2150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10083799" y="450850"/>
              <a:ext cx="98854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7" h="21600" fill="norm" stroke="1" extrusionOk="0">
                  <a:moveTo>
                    <a:pt x="0" y="0"/>
                  </a:moveTo>
                  <a:cubicBezTo>
                    <a:pt x="6612" y="2859"/>
                    <a:pt x="13224" y="5718"/>
                    <a:pt x="16971" y="8524"/>
                  </a:cubicBezTo>
                  <a:cubicBezTo>
                    <a:pt x="20718" y="11329"/>
                    <a:pt x="21600" y="14082"/>
                    <a:pt x="19396" y="16253"/>
                  </a:cubicBezTo>
                  <a:cubicBezTo>
                    <a:pt x="17192" y="18424"/>
                    <a:pt x="11902" y="20012"/>
                    <a:pt x="661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10414000" y="723900"/>
              <a:ext cx="1206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10445750" y="844550"/>
              <a:ext cx="825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10869472" y="423333"/>
              <a:ext cx="147778" cy="712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504" fill="norm" stroke="1" extrusionOk="0">
                  <a:moveTo>
                    <a:pt x="21240" y="1406"/>
                  </a:moveTo>
                  <a:cubicBezTo>
                    <a:pt x="19110" y="958"/>
                    <a:pt x="16981" y="511"/>
                    <a:pt x="14851" y="256"/>
                  </a:cubicBezTo>
                  <a:cubicBezTo>
                    <a:pt x="12722" y="0"/>
                    <a:pt x="10592" y="-64"/>
                    <a:pt x="9223" y="64"/>
                  </a:cubicBezTo>
                  <a:cubicBezTo>
                    <a:pt x="7854" y="192"/>
                    <a:pt x="7246" y="511"/>
                    <a:pt x="6485" y="1693"/>
                  </a:cubicBezTo>
                  <a:cubicBezTo>
                    <a:pt x="5725" y="2876"/>
                    <a:pt x="4812" y="4921"/>
                    <a:pt x="5116" y="6902"/>
                  </a:cubicBezTo>
                  <a:cubicBezTo>
                    <a:pt x="5420" y="8883"/>
                    <a:pt x="6941" y="10800"/>
                    <a:pt x="8615" y="12749"/>
                  </a:cubicBezTo>
                  <a:cubicBezTo>
                    <a:pt x="10288" y="14698"/>
                    <a:pt x="12113" y="16679"/>
                    <a:pt x="12874" y="18021"/>
                  </a:cubicBezTo>
                  <a:cubicBezTo>
                    <a:pt x="13634" y="19363"/>
                    <a:pt x="13330" y="20066"/>
                    <a:pt x="12570" y="20545"/>
                  </a:cubicBezTo>
                  <a:cubicBezTo>
                    <a:pt x="11809" y="21025"/>
                    <a:pt x="10592" y="21280"/>
                    <a:pt x="8767" y="21408"/>
                  </a:cubicBezTo>
                  <a:cubicBezTo>
                    <a:pt x="6941" y="21536"/>
                    <a:pt x="4508" y="21536"/>
                    <a:pt x="2682" y="21408"/>
                  </a:cubicBezTo>
                  <a:cubicBezTo>
                    <a:pt x="857" y="21280"/>
                    <a:pt x="-360" y="21025"/>
                    <a:pt x="96" y="20993"/>
                  </a:cubicBezTo>
                  <a:cubicBezTo>
                    <a:pt x="553" y="20961"/>
                    <a:pt x="2682" y="21153"/>
                    <a:pt x="4812" y="213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10737850" y="1346200"/>
              <a:ext cx="1333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10941520" y="1289049"/>
              <a:ext cx="161545" cy="114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0184" fill="norm" stroke="1" extrusionOk="0">
                  <a:moveTo>
                    <a:pt x="9195" y="0"/>
                  </a:moveTo>
                  <a:cubicBezTo>
                    <a:pt x="8915" y="3724"/>
                    <a:pt x="8634" y="7448"/>
                    <a:pt x="8073" y="10241"/>
                  </a:cubicBezTo>
                  <a:cubicBezTo>
                    <a:pt x="7512" y="13034"/>
                    <a:pt x="6670" y="14896"/>
                    <a:pt x="5408" y="16014"/>
                  </a:cubicBezTo>
                  <a:cubicBezTo>
                    <a:pt x="4146" y="17131"/>
                    <a:pt x="2463" y="17503"/>
                    <a:pt x="1481" y="16758"/>
                  </a:cubicBezTo>
                  <a:cubicBezTo>
                    <a:pt x="499" y="16014"/>
                    <a:pt x="219" y="14152"/>
                    <a:pt x="78" y="12289"/>
                  </a:cubicBezTo>
                  <a:cubicBezTo>
                    <a:pt x="-62" y="10427"/>
                    <a:pt x="-62" y="8565"/>
                    <a:pt x="499" y="6889"/>
                  </a:cubicBezTo>
                  <a:cubicBezTo>
                    <a:pt x="1060" y="5214"/>
                    <a:pt x="2182" y="3724"/>
                    <a:pt x="3444" y="3352"/>
                  </a:cubicBezTo>
                  <a:cubicBezTo>
                    <a:pt x="4707" y="2979"/>
                    <a:pt x="6109" y="3724"/>
                    <a:pt x="7933" y="6703"/>
                  </a:cubicBezTo>
                  <a:cubicBezTo>
                    <a:pt x="9756" y="9683"/>
                    <a:pt x="12000" y="14896"/>
                    <a:pt x="13964" y="17689"/>
                  </a:cubicBezTo>
                  <a:cubicBezTo>
                    <a:pt x="15928" y="20483"/>
                    <a:pt x="17611" y="20855"/>
                    <a:pt x="19013" y="19179"/>
                  </a:cubicBezTo>
                  <a:cubicBezTo>
                    <a:pt x="20416" y="17503"/>
                    <a:pt x="21538" y="13779"/>
                    <a:pt x="21398" y="9869"/>
                  </a:cubicBezTo>
                  <a:cubicBezTo>
                    <a:pt x="21257" y="5958"/>
                    <a:pt x="19855" y="1862"/>
                    <a:pt x="16909" y="558"/>
                  </a:cubicBezTo>
                  <a:cubicBezTo>
                    <a:pt x="13964" y="-745"/>
                    <a:pt x="9476" y="745"/>
                    <a:pt x="4987" y="22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10807155" y="171450"/>
              <a:ext cx="203746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fill="norm" stroke="1" extrusionOk="0">
                  <a:moveTo>
                    <a:pt x="21435" y="0"/>
                  </a:moveTo>
                  <a:cubicBezTo>
                    <a:pt x="18095" y="4645"/>
                    <a:pt x="14755" y="9290"/>
                    <a:pt x="11526" y="12194"/>
                  </a:cubicBezTo>
                  <a:cubicBezTo>
                    <a:pt x="8297" y="15097"/>
                    <a:pt x="5179" y="16258"/>
                    <a:pt x="3175" y="16490"/>
                  </a:cubicBezTo>
                  <a:cubicBezTo>
                    <a:pt x="1171" y="16723"/>
                    <a:pt x="280" y="16026"/>
                    <a:pt x="58" y="15097"/>
                  </a:cubicBezTo>
                  <a:cubicBezTo>
                    <a:pt x="-165" y="14168"/>
                    <a:pt x="280" y="13006"/>
                    <a:pt x="1060" y="12310"/>
                  </a:cubicBezTo>
                  <a:cubicBezTo>
                    <a:pt x="1839" y="11613"/>
                    <a:pt x="2953" y="11381"/>
                    <a:pt x="5513" y="11961"/>
                  </a:cubicBezTo>
                  <a:cubicBezTo>
                    <a:pt x="8074" y="12542"/>
                    <a:pt x="12082" y="13935"/>
                    <a:pt x="14532" y="15097"/>
                  </a:cubicBezTo>
                  <a:cubicBezTo>
                    <a:pt x="16981" y="16258"/>
                    <a:pt x="17872" y="17187"/>
                    <a:pt x="18540" y="18232"/>
                  </a:cubicBezTo>
                  <a:cubicBezTo>
                    <a:pt x="19208" y="19277"/>
                    <a:pt x="19654" y="20439"/>
                    <a:pt x="20099" y="21019"/>
                  </a:cubicBezTo>
                  <a:cubicBezTo>
                    <a:pt x="20544" y="21600"/>
                    <a:pt x="20990" y="21600"/>
                    <a:pt x="2143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11182349" y="512468"/>
              <a:ext cx="101601" cy="535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21600" y="4157"/>
                  </a:moveTo>
                  <a:cubicBezTo>
                    <a:pt x="21600" y="3307"/>
                    <a:pt x="21600" y="2456"/>
                    <a:pt x="21375" y="1776"/>
                  </a:cubicBezTo>
                  <a:cubicBezTo>
                    <a:pt x="21150" y="1096"/>
                    <a:pt x="20700" y="585"/>
                    <a:pt x="19350" y="288"/>
                  </a:cubicBezTo>
                  <a:cubicBezTo>
                    <a:pt x="18000" y="-10"/>
                    <a:pt x="15750" y="-95"/>
                    <a:pt x="13500" y="118"/>
                  </a:cubicBezTo>
                  <a:cubicBezTo>
                    <a:pt x="11250" y="330"/>
                    <a:pt x="9000" y="840"/>
                    <a:pt x="6975" y="2371"/>
                  </a:cubicBezTo>
                  <a:cubicBezTo>
                    <a:pt x="4950" y="3902"/>
                    <a:pt x="3150" y="6453"/>
                    <a:pt x="2700" y="9132"/>
                  </a:cubicBezTo>
                  <a:cubicBezTo>
                    <a:pt x="2250" y="11811"/>
                    <a:pt x="3150" y="14617"/>
                    <a:pt x="2925" y="16700"/>
                  </a:cubicBezTo>
                  <a:cubicBezTo>
                    <a:pt x="2700" y="18784"/>
                    <a:pt x="1350" y="20144"/>
                    <a:pt x="0" y="215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11106149" y="895350"/>
              <a:ext cx="1524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00"/>
                    <a:pt x="0" y="13600"/>
                    <a:pt x="750" y="10400"/>
                  </a:cubicBezTo>
                  <a:cubicBezTo>
                    <a:pt x="1500" y="7200"/>
                    <a:pt x="3000" y="4800"/>
                    <a:pt x="6600" y="3200"/>
                  </a:cubicBezTo>
                  <a:cubicBezTo>
                    <a:pt x="10200" y="1600"/>
                    <a:pt x="1590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11296650" y="958850"/>
              <a:ext cx="10160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50" y="3443"/>
                    <a:pt x="9900" y="6887"/>
                    <a:pt x="13500" y="10487"/>
                  </a:cubicBezTo>
                  <a:cubicBezTo>
                    <a:pt x="17100" y="14087"/>
                    <a:pt x="19350" y="178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11297708" y="984250"/>
              <a:ext cx="94192" cy="157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368" fill="norm" stroke="1" extrusionOk="0">
                  <a:moveTo>
                    <a:pt x="21360" y="0"/>
                  </a:moveTo>
                  <a:cubicBezTo>
                    <a:pt x="16080" y="4032"/>
                    <a:pt x="10800" y="8064"/>
                    <a:pt x="7200" y="11088"/>
                  </a:cubicBezTo>
                  <a:cubicBezTo>
                    <a:pt x="3600" y="14112"/>
                    <a:pt x="1680" y="16128"/>
                    <a:pt x="720" y="17856"/>
                  </a:cubicBezTo>
                  <a:cubicBezTo>
                    <a:pt x="-240" y="19584"/>
                    <a:pt x="-240" y="21024"/>
                    <a:pt x="720" y="21312"/>
                  </a:cubicBezTo>
                  <a:cubicBezTo>
                    <a:pt x="1680" y="21600"/>
                    <a:pt x="3600" y="20736"/>
                    <a:pt x="5520" y="198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11502038" y="666750"/>
              <a:ext cx="137513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600" fill="norm" stroke="1" extrusionOk="0">
                  <a:moveTo>
                    <a:pt x="20944" y="0"/>
                  </a:moveTo>
                  <a:cubicBezTo>
                    <a:pt x="17398" y="272"/>
                    <a:pt x="13851" y="543"/>
                    <a:pt x="10144" y="2581"/>
                  </a:cubicBezTo>
                  <a:cubicBezTo>
                    <a:pt x="6437" y="4619"/>
                    <a:pt x="2568" y="8423"/>
                    <a:pt x="956" y="11615"/>
                  </a:cubicBezTo>
                  <a:cubicBezTo>
                    <a:pt x="-656" y="14808"/>
                    <a:pt x="-11" y="17389"/>
                    <a:pt x="1278" y="18951"/>
                  </a:cubicBezTo>
                  <a:cubicBezTo>
                    <a:pt x="2568" y="20513"/>
                    <a:pt x="4502" y="21057"/>
                    <a:pt x="643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11639549" y="784136"/>
              <a:ext cx="177801" cy="151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9" fill="norm" stroke="1" extrusionOk="0">
                  <a:moveTo>
                    <a:pt x="0" y="3119"/>
                  </a:moveTo>
                  <a:cubicBezTo>
                    <a:pt x="0" y="1639"/>
                    <a:pt x="0" y="160"/>
                    <a:pt x="514" y="12"/>
                  </a:cubicBezTo>
                  <a:cubicBezTo>
                    <a:pt x="1029" y="-136"/>
                    <a:pt x="2057" y="1048"/>
                    <a:pt x="2829" y="3563"/>
                  </a:cubicBezTo>
                  <a:cubicBezTo>
                    <a:pt x="3600" y="6078"/>
                    <a:pt x="4114" y="9924"/>
                    <a:pt x="4371" y="12587"/>
                  </a:cubicBezTo>
                  <a:cubicBezTo>
                    <a:pt x="4629" y="15250"/>
                    <a:pt x="4629" y="16730"/>
                    <a:pt x="4114" y="18209"/>
                  </a:cubicBezTo>
                  <a:cubicBezTo>
                    <a:pt x="3600" y="19689"/>
                    <a:pt x="2571" y="21168"/>
                    <a:pt x="2186" y="21168"/>
                  </a:cubicBezTo>
                  <a:cubicBezTo>
                    <a:pt x="1800" y="21168"/>
                    <a:pt x="2057" y="19689"/>
                    <a:pt x="3600" y="16434"/>
                  </a:cubicBezTo>
                  <a:cubicBezTo>
                    <a:pt x="5143" y="13179"/>
                    <a:pt x="7971" y="8149"/>
                    <a:pt x="9771" y="5042"/>
                  </a:cubicBezTo>
                  <a:cubicBezTo>
                    <a:pt x="11571" y="1935"/>
                    <a:pt x="12343" y="752"/>
                    <a:pt x="12343" y="752"/>
                  </a:cubicBezTo>
                  <a:cubicBezTo>
                    <a:pt x="12343" y="752"/>
                    <a:pt x="11571" y="1935"/>
                    <a:pt x="10929" y="4746"/>
                  </a:cubicBezTo>
                  <a:cubicBezTo>
                    <a:pt x="10286" y="7557"/>
                    <a:pt x="9771" y="11996"/>
                    <a:pt x="10929" y="15102"/>
                  </a:cubicBezTo>
                  <a:cubicBezTo>
                    <a:pt x="12086" y="18209"/>
                    <a:pt x="14914" y="19985"/>
                    <a:pt x="16971" y="20724"/>
                  </a:cubicBezTo>
                  <a:cubicBezTo>
                    <a:pt x="19029" y="21464"/>
                    <a:pt x="20314" y="21168"/>
                    <a:pt x="21600" y="208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11849099" y="647700"/>
              <a:ext cx="62505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600" fill="norm" stroke="1" extrusionOk="0">
                  <a:moveTo>
                    <a:pt x="0" y="0"/>
                  </a:moveTo>
                  <a:cubicBezTo>
                    <a:pt x="3600" y="1833"/>
                    <a:pt x="7200" y="3665"/>
                    <a:pt x="11520" y="6284"/>
                  </a:cubicBezTo>
                  <a:cubicBezTo>
                    <a:pt x="15840" y="8902"/>
                    <a:pt x="20880" y="12305"/>
                    <a:pt x="21240" y="14989"/>
                  </a:cubicBezTo>
                  <a:cubicBezTo>
                    <a:pt x="21600" y="17673"/>
                    <a:pt x="17280" y="19636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12026900" y="85725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12140283" y="596900"/>
              <a:ext cx="400967" cy="384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329" fill="norm" stroke="1" extrusionOk="0">
                  <a:moveTo>
                    <a:pt x="7174" y="15496"/>
                  </a:moveTo>
                  <a:cubicBezTo>
                    <a:pt x="6948" y="14909"/>
                    <a:pt x="6721" y="14322"/>
                    <a:pt x="5986" y="13852"/>
                  </a:cubicBezTo>
                  <a:cubicBezTo>
                    <a:pt x="5251" y="13383"/>
                    <a:pt x="4007" y="13030"/>
                    <a:pt x="2876" y="13970"/>
                  </a:cubicBezTo>
                  <a:cubicBezTo>
                    <a:pt x="1746" y="14909"/>
                    <a:pt x="728" y="17139"/>
                    <a:pt x="275" y="18548"/>
                  </a:cubicBezTo>
                  <a:cubicBezTo>
                    <a:pt x="-177" y="19957"/>
                    <a:pt x="-64" y="20543"/>
                    <a:pt x="558" y="20954"/>
                  </a:cubicBezTo>
                  <a:cubicBezTo>
                    <a:pt x="1180" y="21365"/>
                    <a:pt x="2311" y="21600"/>
                    <a:pt x="3442" y="20778"/>
                  </a:cubicBezTo>
                  <a:cubicBezTo>
                    <a:pt x="4573" y="19957"/>
                    <a:pt x="5704" y="18078"/>
                    <a:pt x="6608" y="15202"/>
                  </a:cubicBezTo>
                  <a:cubicBezTo>
                    <a:pt x="7513" y="12326"/>
                    <a:pt x="8192" y="8452"/>
                    <a:pt x="8531" y="5987"/>
                  </a:cubicBezTo>
                  <a:cubicBezTo>
                    <a:pt x="8870" y="3522"/>
                    <a:pt x="8870" y="2465"/>
                    <a:pt x="8814" y="1585"/>
                  </a:cubicBezTo>
                  <a:cubicBezTo>
                    <a:pt x="8757" y="704"/>
                    <a:pt x="8644" y="0"/>
                    <a:pt x="8418" y="0"/>
                  </a:cubicBezTo>
                  <a:cubicBezTo>
                    <a:pt x="8192" y="0"/>
                    <a:pt x="7852" y="704"/>
                    <a:pt x="7626" y="3170"/>
                  </a:cubicBezTo>
                  <a:cubicBezTo>
                    <a:pt x="7400" y="5635"/>
                    <a:pt x="7287" y="9861"/>
                    <a:pt x="7230" y="12326"/>
                  </a:cubicBezTo>
                  <a:cubicBezTo>
                    <a:pt x="7174" y="14791"/>
                    <a:pt x="7174" y="15496"/>
                    <a:pt x="7287" y="16200"/>
                  </a:cubicBezTo>
                  <a:cubicBezTo>
                    <a:pt x="7400" y="16904"/>
                    <a:pt x="7626" y="17609"/>
                    <a:pt x="7909" y="17667"/>
                  </a:cubicBezTo>
                  <a:cubicBezTo>
                    <a:pt x="8192" y="17726"/>
                    <a:pt x="8531" y="17139"/>
                    <a:pt x="8983" y="16200"/>
                  </a:cubicBezTo>
                  <a:cubicBezTo>
                    <a:pt x="9436" y="15261"/>
                    <a:pt x="10001" y="13970"/>
                    <a:pt x="10566" y="13089"/>
                  </a:cubicBezTo>
                  <a:cubicBezTo>
                    <a:pt x="11132" y="12209"/>
                    <a:pt x="11697" y="11739"/>
                    <a:pt x="12263" y="11622"/>
                  </a:cubicBezTo>
                  <a:cubicBezTo>
                    <a:pt x="12828" y="11504"/>
                    <a:pt x="13394" y="11739"/>
                    <a:pt x="13733" y="12209"/>
                  </a:cubicBezTo>
                  <a:cubicBezTo>
                    <a:pt x="14072" y="12678"/>
                    <a:pt x="14185" y="13383"/>
                    <a:pt x="14242" y="14204"/>
                  </a:cubicBezTo>
                  <a:cubicBezTo>
                    <a:pt x="14298" y="15026"/>
                    <a:pt x="14298" y="15965"/>
                    <a:pt x="14185" y="16846"/>
                  </a:cubicBezTo>
                  <a:cubicBezTo>
                    <a:pt x="14072" y="17726"/>
                    <a:pt x="13846" y="18548"/>
                    <a:pt x="13563" y="18665"/>
                  </a:cubicBezTo>
                  <a:cubicBezTo>
                    <a:pt x="13281" y="18783"/>
                    <a:pt x="12941" y="18196"/>
                    <a:pt x="13168" y="17257"/>
                  </a:cubicBezTo>
                  <a:cubicBezTo>
                    <a:pt x="13394" y="16317"/>
                    <a:pt x="14185" y="15026"/>
                    <a:pt x="14977" y="13970"/>
                  </a:cubicBezTo>
                  <a:cubicBezTo>
                    <a:pt x="15769" y="12913"/>
                    <a:pt x="16560" y="12091"/>
                    <a:pt x="17295" y="11328"/>
                  </a:cubicBezTo>
                  <a:cubicBezTo>
                    <a:pt x="18030" y="10565"/>
                    <a:pt x="18709" y="9861"/>
                    <a:pt x="18878" y="9743"/>
                  </a:cubicBezTo>
                  <a:cubicBezTo>
                    <a:pt x="19048" y="9626"/>
                    <a:pt x="18709" y="10096"/>
                    <a:pt x="18143" y="11093"/>
                  </a:cubicBezTo>
                  <a:cubicBezTo>
                    <a:pt x="17578" y="12091"/>
                    <a:pt x="16786" y="13617"/>
                    <a:pt x="16673" y="15026"/>
                  </a:cubicBezTo>
                  <a:cubicBezTo>
                    <a:pt x="16560" y="16435"/>
                    <a:pt x="17126" y="17726"/>
                    <a:pt x="18030" y="18489"/>
                  </a:cubicBezTo>
                  <a:cubicBezTo>
                    <a:pt x="18935" y="19252"/>
                    <a:pt x="20179" y="19487"/>
                    <a:pt x="21423" y="197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317500" y="5346699"/>
              <a:ext cx="139700" cy="141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18" y="291"/>
                    <a:pt x="19636" y="581"/>
                    <a:pt x="18818" y="1227"/>
                  </a:cubicBezTo>
                  <a:cubicBezTo>
                    <a:pt x="18000" y="1873"/>
                    <a:pt x="17345" y="2874"/>
                    <a:pt x="17018" y="4020"/>
                  </a:cubicBezTo>
                  <a:cubicBezTo>
                    <a:pt x="16691" y="5166"/>
                    <a:pt x="16691" y="6457"/>
                    <a:pt x="15873" y="7733"/>
                  </a:cubicBezTo>
                  <a:cubicBezTo>
                    <a:pt x="15055" y="9008"/>
                    <a:pt x="13418" y="10267"/>
                    <a:pt x="11455" y="11430"/>
                  </a:cubicBezTo>
                  <a:cubicBezTo>
                    <a:pt x="9491" y="12592"/>
                    <a:pt x="7200" y="13657"/>
                    <a:pt x="5236" y="14804"/>
                  </a:cubicBezTo>
                  <a:cubicBezTo>
                    <a:pt x="3273" y="15950"/>
                    <a:pt x="1636" y="17177"/>
                    <a:pt x="818" y="18323"/>
                  </a:cubicBezTo>
                  <a:cubicBezTo>
                    <a:pt x="0" y="19469"/>
                    <a:pt x="0" y="205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0" y="5302250"/>
              <a:ext cx="3967957" cy="1521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589" fill="norm" stroke="1" extrusionOk="0">
                  <a:moveTo>
                    <a:pt x="899" y="3245"/>
                  </a:moveTo>
                  <a:cubicBezTo>
                    <a:pt x="841" y="3034"/>
                    <a:pt x="783" y="2824"/>
                    <a:pt x="749" y="2644"/>
                  </a:cubicBezTo>
                  <a:cubicBezTo>
                    <a:pt x="714" y="2463"/>
                    <a:pt x="703" y="2313"/>
                    <a:pt x="737" y="2193"/>
                  </a:cubicBezTo>
                  <a:cubicBezTo>
                    <a:pt x="772" y="2073"/>
                    <a:pt x="852" y="1983"/>
                    <a:pt x="1083" y="1893"/>
                  </a:cubicBezTo>
                  <a:cubicBezTo>
                    <a:pt x="1313" y="1803"/>
                    <a:pt x="1693" y="1712"/>
                    <a:pt x="2108" y="1652"/>
                  </a:cubicBezTo>
                  <a:cubicBezTo>
                    <a:pt x="2523" y="1592"/>
                    <a:pt x="2972" y="1562"/>
                    <a:pt x="3421" y="1532"/>
                  </a:cubicBezTo>
                  <a:cubicBezTo>
                    <a:pt x="3871" y="1502"/>
                    <a:pt x="4320" y="1472"/>
                    <a:pt x="4758" y="1427"/>
                  </a:cubicBezTo>
                  <a:cubicBezTo>
                    <a:pt x="5196" y="1382"/>
                    <a:pt x="5622" y="1322"/>
                    <a:pt x="6060" y="1247"/>
                  </a:cubicBezTo>
                  <a:cubicBezTo>
                    <a:pt x="6497" y="1172"/>
                    <a:pt x="6947" y="1082"/>
                    <a:pt x="7413" y="1006"/>
                  </a:cubicBezTo>
                  <a:cubicBezTo>
                    <a:pt x="7880" y="931"/>
                    <a:pt x="8364" y="871"/>
                    <a:pt x="8847" y="796"/>
                  </a:cubicBezTo>
                  <a:cubicBezTo>
                    <a:pt x="9331" y="721"/>
                    <a:pt x="9815" y="631"/>
                    <a:pt x="10305" y="556"/>
                  </a:cubicBezTo>
                  <a:cubicBezTo>
                    <a:pt x="10794" y="481"/>
                    <a:pt x="11290" y="421"/>
                    <a:pt x="11785" y="361"/>
                  </a:cubicBezTo>
                  <a:cubicBezTo>
                    <a:pt x="12280" y="300"/>
                    <a:pt x="12776" y="240"/>
                    <a:pt x="13254" y="195"/>
                  </a:cubicBezTo>
                  <a:cubicBezTo>
                    <a:pt x="13732" y="150"/>
                    <a:pt x="14193" y="120"/>
                    <a:pt x="14642" y="105"/>
                  </a:cubicBezTo>
                  <a:cubicBezTo>
                    <a:pt x="15091" y="90"/>
                    <a:pt x="15529" y="90"/>
                    <a:pt x="16001" y="90"/>
                  </a:cubicBezTo>
                  <a:cubicBezTo>
                    <a:pt x="16474" y="90"/>
                    <a:pt x="16980" y="90"/>
                    <a:pt x="17447" y="75"/>
                  </a:cubicBezTo>
                  <a:cubicBezTo>
                    <a:pt x="17914" y="60"/>
                    <a:pt x="18340" y="30"/>
                    <a:pt x="18760" y="15"/>
                  </a:cubicBezTo>
                  <a:cubicBezTo>
                    <a:pt x="19181" y="0"/>
                    <a:pt x="19596" y="0"/>
                    <a:pt x="19976" y="0"/>
                  </a:cubicBezTo>
                  <a:cubicBezTo>
                    <a:pt x="20356" y="0"/>
                    <a:pt x="20701" y="0"/>
                    <a:pt x="20920" y="0"/>
                  </a:cubicBezTo>
                  <a:cubicBezTo>
                    <a:pt x="21139" y="0"/>
                    <a:pt x="21231" y="0"/>
                    <a:pt x="21306" y="30"/>
                  </a:cubicBezTo>
                  <a:cubicBezTo>
                    <a:pt x="21381" y="60"/>
                    <a:pt x="21439" y="120"/>
                    <a:pt x="21456" y="285"/>
                  </a:cubicBezTo>
                  <a:cubicBezTo>
                    <a:pt x="21473" y="451"/>
                    <a:pt x="21450" y="721"/>
                    <a:pt x="21450" y="1142"/>
                  </a:cubicBezTo>
                  <a:cubicBezTo>
                    <a:pt x="21450" y="1562"/>
                    <a:pt x="21473" y="2133"/>
                    <a:pt x="21502" y="2794"/>
                  </a:cubicBezTo>
                  <a:cubicBezTo>
                    <a:pt x="21531" y="3455"/>
                    <a:pt x="21565" y="4206"/>
                    <a:pt x="21583" y="5017"/>
                  </a:cubicBezTo>
                  <a:cubicBezTo>
                    <a:pt x="21600" y="5828"/>
                    <a:pt x="21600" y="6699"/>
                    <a:pt x="21583" y="7721"/>
                  </a:cubicBezTo>
                  <a:cubicBezTo>
                    <a:pt x="21565" y="8742"/>
                    <a:pt x="21531" y="9914"/>
                    <a:pt x="21479" y="10980"/>
                  </a:cubicBezTo>
                  <a:cubicBezTo>
                    <a:pt x="21427" y="12047"/>
                    <a:pt x="21358" y="13008"/>
                    <a:pt x="21254" y="14045"/>
                  </a:cubicBezTo>
                  <a:cubicBezTo>
                    <a:pt x="21151" y="15081"/>
                    <a:pt x="21012" y="16192"/>
                    <a:pt x="20874" y="17214"/>
                  </a:cubicBezTo>
                  <a:cubicBezTo>
                    <a:pt x="20736" y="18235"/>
                    <a:pt x="20598" y="19167"/>
                    <a:pt x="20408" y="19858"/>
                  </a:cubicBezTo>
                  <a:cubicBezTo>
                    <a:pt x="20218" y="20549"/>
                    <a:pt x="19976" y="20999"/>
                    <a:pt x="19653" y="21255"/>
                  </a:cubicBezTo>
                  <a:cubicBezTo>
                    <a:pt x="19331" y="21510"/>
                    <a:pt x="18927" y="21570"/>
                    <a:pt x="18495" y="21585"/>
                  </a:cubicBezTo>
                  <a:cubicBezTo>
                    <a:pt x="18063" y="21600"/>
                    <a:pt x="17603" y="21570"/>
                    <a:pt x="17142" y="21525"/>
                  </a:cubicBezTo>
                  <a:cubicBezTo>
                    <a:pt x="16681" y="21480"/>
                    <a:pt x="16220" y="21420"/>
                    <a:pt x="15759" y="21360"/>
                  </a:cubicBezTo>
                  <a:cubicBezTo>
                    <a:pt x="15299" y="21300"/>
                    <a:pt x="14838" y="21239"/>
                    <a:pt x="14412" y="21179"/>
                  </a:cubicBezTo>
                  <a:cubicBezTo>
                    <a:pt x="13985" y="21119"/>
                    <a:pt x="13594" y="21059"/>
                    <a:pt x="13196" y="21014"/>
                  </a:cubicBezTo>
                  <a:cubicBezTo>
                    <a:pt x="12799" y="20969"/>
                    <a:pt x="12396" y="20939"/>
                    <a:pt x="11987" y="20909"/>
                  </a:cubicBezTo>
                  <a:cubicBezTo>
                    <a:pt x="11578" y="20879"/>
                    <a:pt x="11163" y="20849"/>
                    <a:pt x="10748" y="20819"/>
                  </a:cubicBezTo>
                  <a:cubicBezTo>
                    <a:pt x="10333" y="20789"/>
                    <a:pt x="9919" y="20759"/>
                    <a:pt x="9487" y="20744"/>
                  </a:cubicBezTo>
                  <a:cubicBezTo>
                    <a:pt x="9055" y="20729"/>
                    <a:pt x="8605" y="20729"/>
                    <a:pt x="8156" y="20729"/>
                  </a:cubicBezTo>
                  <a:cubicBezTo>
                    <a:pt x="7707" y="20729"/>
                    <a:pt x="7258" y="20729"/>
                    <a:pt x="6803" y="20714"/>
                  </a:cubicBezTo>
                  <a:cubicBezTo>
                    <a:pt x="6348" y="20699"/>
                    <a:pt x="5887" y="20669"/>
                    <a:pt x="5443" y="20639"/>
                  </a:cubicBezTo>
                  <a:cubicBezTo>
                    <a:pt x="5000" y="20609"/>
                    <a:pt x="4573" y="20579"/>
                    <a:pt x="4147" y="20534"/>
                  </a:cubicBezTo>
                  <a:cubicBezTo>
                    <a:pt x="3721" y="20488"/>
                    <a:pt x="3295" y="20428"/>
                    <a:pt x="2799" y="20368"/>
                  </a:cubicBezTo>
                  <a:cubicBezTo>
                    <a:pt x="2304" y="20308"/>
                    <a:pt x="1740" y="20248"/>
                    <a:pt x="1261" y="20248"/>
                  </a:cubicBezTo>
                  <a:cubicBezTo>
                    <a:pt x="783" y="20248"/>
                    <a:pt x="392" y="20308"/>
                    <a:pt x="0" y="203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768350" y="7213600"/>
              <a:ext cx="82550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3353"/>
                    <a:pt x="16062" y="6707"/>
                    <a:pt x="12738" y="9468"/>
                  </a:cubicBezTo>
                  <a:cubicBezTo>
                    <a:pt x="9415" y="12230"/>
                    <a:pt x="5538" y="14400"/>
                    <a:pt x="3323" y="16323"/>
                  </a:cubicBezTo>
                  <a:cubicBezTo>
                    <a:pt x="1108" y="18247"/>
                    <a:pt x="554" y="199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831850" y="7200900"/>
              <a:ext cx="2286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200"/>
                    <a:pt x="0" y="16800"/>
                    <a:pt x="1700" y="13680"/>
                  </a:cubicBezTo>
                  <a:cubicBezTo>
                    <a:pt x="3400" y="10560"/>
                    <a:pt x="6800" y="6720"/>
                    <a:pt x="10400" y="4320"/>
                  </a:cubicBezTo>
                  <a:cubicBezTo>
                    <a:pt x="14000" y="1920"/>
                    <a:pt x="17800" y="9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787400" y="7467599"/>
              <a:ext cx="1270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939800" y="7575550"/>
              <a:ext cx="12700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6000"/>
                    <a:pt x="11520" y="12000"/>
                    <a:pt x="15120" y="15600"/>
                  </a:cubicBezTo>
                  <a:cubicBezTo>
                    <a:pt x="18720" y="19200"/>
                    <a:pt x="2016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946150" y="7600950"/>
              <a:ext cx="13335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0"/>
                    <a:pt x="17486" y="0"/>
                    <a:pt x="14229" y="2700"/>
                  </a:cubicBezTo>
                  <a:cubicBezTo>
                    <a:pt x="10971" y="5400"/>
                    <a:pt x="6514" y="10800"/>
                    <a:pt x="3943" y="14400"/>
                  </a:cubicBezTo>
                  <a:cubicBezTo>
                    <a:pt x="1371" y="18000"/>
                    <a:pt x="686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1209803" y="7209427"/>
              <a:ext cx="237998" cy="397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482" fill="norm" stroke="1" extrusionOk="0">
                  <a:moveTo>
                    <a:pt x="21304" y="3311"/>
                  </a:moveTo>
                  <a:cubicBezTo>
                    <a:pt x="20925" y="2739"/>
                    <a:pt x="20546" y="2168"/>
                    <a:pt x="20167" y="1596"/>
                  </a:cubicBezTo>
                  <a:cubicBezTo>
                    <a:pt x="19788" y="1025"/>
                    <a:pt x="19409" y="453"/>
                    <a:pt x="18746" y="168"/>
                  </a:cubicBezTo>
                  <a:cubicBezTo>
                    <a:pt x="18083" y="-118"/>
                    <a:pt x="17136" y="-118"/>
                    <a:pt x="15051" y="796"/>
                  </a:cubicBezTo>
                  <a:cubicBezTo>
                    <a:pt x="12967" y="1711"/>
                    <a:pt x="9746" y="3539"/>
                    <a:pt x="6999" y="5939"/>
                  </a:cubicBezTo>
                  <a:cubicBezTo>
                    <a:pt x="4251" y="8339"/>
                    <a:pt x="1978" y="11311"/>
                    <a:pt x="841" y="13482"/>
                  </a:cubicBezTo>
                  <a:cubicBezTo>
                    <a:pt x="-296" y="15653"/>
                    <a:pt x="-296" y="17025"/>
                    <a:pt x="936" y="18225"/>
                  </a:cubicBezTo>
                  <a:cubicBezTo>
                    <a:pt x="2167" y="19425"/>
                    <a:pt x="4630" y="20453"/>
                    <a:pt x="6336" y="20968"/>
                  </a:cubicBezTo>
                  <a:cubicBezTo>
                    <a:pt x="8041" y="21482"/>
                    <a:pt x="8988" y="21482"/>
                    <a:pt x="9936" y="214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1366897" y="7368051"/>
              <a:ext cx="157103" cy="18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367" fill="norm" stroke="1" extrusionOk="0">
                  <a:moveTo>
                    <a:pt x="16192" y="2647"/>
                  </a:moveTo>
                  <a:cubicBezTo>
                    <a:pt x="15328" y="1687"/>
                    <a:pt x="14464" y="727"/>
                    <a:pt x="13312" y="247"/>
                  </a:cubicBezTo>
                  <a:cubicBezTo>
                    <a:pt x="12160" y="-233"/>
                    <a:pt x="10720" y="-233"/>
                    <a:pt x="8416" y="2287"/>
                  </a:cubicBezTo>
                  <a:cubicBezTo>
                    <a:pt x="6112" y="4807"/>
                    <a:pt x="2944" y="9847"/>
                    <a:pt x="1360" y="12967"/>
                  </a:cubicBezTo>
                  <a:cubicBezTo>
                    <a:pt x="-224" y="16087"/>
                    <a:pt x="-224" y="17287"/>
                    <a:pt x="352" y="18247"/>
                  </a:cubicBezTo>
                  <a:cubicBezTo>
                    <a:pt x="928" y="19207"/>
                    <a:pt x="2080" y="19927"/>
                    <a:pt x="3952" y="19327"/>
                  </a:cubicBezTo>
                  <a:cubicBezTo>
                    <a:pt x="5824" y="18727"/>
                    <a:pt x="8416" y="16807"/>
                    <a:pt x="10288" y="15007"/>
                  </a:cubicBezTo>
                  <a:cubicBezTo>
                    <a:pt x="12160" y="13207"/>
                    <a:pt x="13312" y="11527"/>
                    <a:pt x="14176" y="9607"/>
                  </a:cubicBezTo>
                  <a:cubicBezTo>
                    <a:pt x="15040" y="7687"/>
                    <a:pt x="15616" y="5527"/>
                    <a:pt x="15616" y="5167"/>
                  </a:cubicBezTo>
                  <a:cubicBezTo>
                    <a:pt x="15616" y="4807"/>
                    <a:pt x="15040" y="6247"/>
                    <a:pt x="14752" y="8167"/>
                  </a:cubicBezTo>
                  <a:cubicBezTo>
                    <a:pt x="14464" y="10087"/>
                    <a:pt x="14464" y="12487"/>
                    <a:pt x="15616" y="14767"/>
                  </a:cubicBezTo>
                  <a:cubicBezTo>
                    <a:pt x="16768" y="17047"/>
                    <a:pt x="19072" y="19207"/>
                    <a:pt x="21376" y="213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1612900" y="7448550"/>
              <a:ext cx="1587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1718172" y="7385050"/>
              <a:ext cx="21729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5710"/>
                    <a:pt x="4448" y="11421"/>
                    <a:pt x="1502" y="15021"/>
                  </a:cubicBezTo>
                  <a:cubicBezTo>
                    <a:pt x="-1443" y="18621"/>
                    <a:pt x="521" y="20110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1797050" y="7209111"/>
              <a:ext cx="171501" cy="352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64" fill="norm" stroke="1" extrusionOk="0">
                  <a:moveTo>
                    <a:pt x="0" y="20593"/>
                  </a:moveTo>
                  <a:cubicBezTo>
                    <a:pt x="1844" y="17781"/>
                    <a:pt x="3688" y="14969"/>
                    <a:pt x="5795" y="12030"/>
                  </a:cubicBezTo>
                  <a:cubicBezTo>
                    <a:pt x="7902" y="9090"/>
                    <a:pt x="10273" y="6023"/>
                    <a:pt x="12117" y="3850"/>
                  </a:cubicBezTo>
                  <a:cubicBezTo>
                    <a:pt x="13961" y="1677"/>
                    <a:pt x="15278" y="399"/>
                    <a:pt x="15937" y="80"/>
                  </a:cubicBezTo>
                  <a:cubicBezTo>
                    <a:pt x="16595" y="-240"/>
                    <a:pt x="16595" y="399"/>
                    <a:pt x="16727" y="2124"/>
                  </a:cubicBezTo>
                  <a:cubicBezTo>
                    <a:pt x="16859" y="3850"/>
                    <a:pt x="17122" y="6662"/>
                    <a:pt x="17517" y="9090"/>
                  </a:cubicBezTo>
                  <a:cubicBezTo>
                    <a:pt x="17912" y="11519"/>
                    <a:pt x="18439" y="13564"/>
                    <a:pt x="18966" y="14906"/>
                  </a:cubicBezTo>
                  <a:cubicBezTo>
                    <a:pt x="19493" y="16248"/>
                    <a:pt x="20020" y="16887"/>
                    <a:pt x="20546" y="17845"/>
                  </a:cubicBezTo>
                  <a:cubicBezTo>
                    <a:pt x="21073" y="18804"/>
                    <a:pt x="21600" y="20082"/>
                    <a:pt x="21205" y="20721"/>
                  </a:cubicBezTo>
                  <a:cubicBezTo>
                    <a:pt x="20810" y="21360"/>
                    <a:pt x="19493" y="21360"/>
                    <a:pt x="16990" y="21104"/>
                  </a:cubicBezTo>
                  <a:cubicBezTo>
                    <a:pt x="14488" y="20849"/>
                    <a:pt x="10800" y="20338"/>
                    <a:pt x="7771" y="20082"/>
                  </a:cubicBezTo>
                  <a:cubicBezTo>
                    <a:pt x="4741" y="19826"/>
                    <a:pt x="2371" y="19826"/>
                    <a:pt x="1844" y="19954"/>
                  </a:cubicBezTo>
                  <a:cubicBezTo>
                    <a:pt x="1317" y="20082"/>
                    <a:pt x="2634" y="20338"/>
                    <a:pt x="3951" y="205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2023162" y="7409319"/>
              <a:ext cx="180288" cy="120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121" fill="norm" stroke="1" extrusionOk="0">
                  <a:moveTo>
                    <a:pt x="10091" y="4668"/>
                  </a:moveTo>
                  <a:cubicBezTo>
                    <a:pt x="9086" y="2434"/>
                    <a:pt x="8081" y="199"/>
                    <a:pt x="6826" y="13"/>
                  </a:cubicBezTo>
                  <a:cubicBezTo>
                    <a:pt x="5570" y="-173"/>
                    <a:pt x="4063" y="1689"/>
                    <a:pt x="2807" y="4668"/>
                  </a:cubicBezTo>
                  <a:cubicBezTo>
                    <a:pt x="1551" y="7648"/>
                    <a:pt x="546" y="11744"/>
                    <a:pt x="170" y="14724"/>
                  </a:cubicBezTo>
                  <a:cubicBezTo>
                    <a:pt x="-207" y="17703"/>
                    <a:pt x="44" y="19565"/>
                    <a:pt x="923" y="20496"/>
                  </a:cubicBezTo>
                  <a:cubicBezTo>
                    <a:pt x="1802" y="21427"/>
                    <a:pt x="3309" y="21427"/>
                    <a:pt x="4942" y="19751"/>
                  </a:cubicBezTo>
                  <a:cubicBezTo>
                    <a:pt x="6574" y="18075"/>
                    <a:pt x="8333" y="14724"/>
                    <a:pt x="9714" y="11744"/>
                  </a:cubicBezTo>
                  <a:cubicBezTo>
                    <a:pt x="11095" y="8765"/>
                    <a:pt x="12100" y="6158"/>
                    <a:pt x="12728" y="5786"/>
                  </a:cubicBezTo>
                  <a:cubicBezTo>
                    <a:pt x="13356" y="5413"/>
                    <a:pt x="13607" y="7275"/>
                    <a:pt x="14988" y="9696"/>
                  </a:cubicBezTo>
                  <a:cubicBezTo>
                    <a:pt x="16370" y="12117"/>
                    <a:pt x="18881" y="15096"/>
                    <a:pt x="21393" y="180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2241550" y="7162800"/>
              <a:ext cx="87442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1" h="21600" fill="norm" stroke="1" extrusionOk="0">
                  <a:moveTo>
                    <a:pt x="1507" y="0"/>
                  </a:moveTo>
                  <a:cubicBezTo>
                    <a:pt x="5526" y="1719"/>
                    <a:pt x="9544" y="3439"/>
                    <a:pt x="13563" y="5534"/>
                  </a:cubicBezTo>
                  <a:cubicBezTo>
                    <a:pt x="17581" y="7630"/>
                    <a:pt x="21600" y="10101"/>
                    <a:pt x="20595" y="12734"/>
                  </a:cubicBezTo>
                  <a:cubicBezTo>
                    <a:pt x="19591" y="15367"/>
                    <a:pt x="13563" y="18161"/>
                    <a:pt x="9293" y="19666"/>
                  </a:cubicBezTo>
                  <a:cubicBezTo>
                    <a:pt x="5023" y="21170"/>
                    <a:pt x="2512" y="213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2628899" y="7423150"/>
              <a:ext cx="1905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3060700" y="7219949"/>
              <a:ext cx="4445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5082"/>
                    <a:pt x="17486" y="10165"/>
                    <a:pt x="13886" y="13765"/>
                  </a:cubicBezTo>
                  <a:cubicBezTo>
                    <a:pt x="10286" y="17365"/>
                    <a:pt x="5143" y="19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3105150" y="7169150"/>
              <a:ext cx="2286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350"/>
                    <a:pt x="0" y="17100"/>
                    <a:pt x="2500" y="13725"/>
                  </a:cubicBezTo>
                  <a:cubicBezTo>
                    <a:pt x="5000" y="10350"/>
                    <a:pt x="10000" y="5850"/>
                    <a:pt x="13600" y="3375"/>
                  </a:cubicBezTo>
                  <a:cubicBezTo>
                    <a:pt x="17200" y="900"/>
                    <a:pt x="19400" y="4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3073400" y="7353300"/>
              <a:ext cx="1778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86" y="16800"/>
                    <a:pt x="9771" y="12000"/>
                    <a:pt x="13371" y="8400"/>
                  </a:cubicBezTo>
                  <a:cubicBezTo>
                    <a:pt x="16971" y="4800"/>
                    <a:pt x="1928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3219450" y="7461250"/>
              <a:ext cx="10795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53" y="5100"/>
                    <a:pt x="12706" y="10200"/>
                    <a:pt x="16306" y="13800"/>
                  </a:cubicBezTo>
                  <a:cubicBezTo>
                    <a:pt x="19906" y="17400"/>
                    <a:pt x="20753" y="195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3225800" y="7484989"/>
              <a:ext cx="139700" cy="154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5" fill="norm" stroke="1" extrusionOk="0">
                  <a:moveTo>
                    <a:pt x="21600" y="229"/>
                  </a:moveTo>
                  <a:cubicBezTo>
                    <a:pt x="19964" y="-63"/>
                    <a:pt x="18327" y="-355"/>
                    <a:pt x="15709" y="1250"/>
                  </a:cubicBezTo>
                  <a:cubicBezTo>
                    <a:pt x="13091" y="2856"/>
                    <a:pt x="9491" y="6359"/>
                    <a:pt x="6709" y="10007"/>
                  </a:cubicBezTo>
                  <a:cubicBezTo>
                    <a:pt x="3927" y="13656"/>
                    <a:pt x="1964" y="17450"/>
                    <a:pt x="0" y="212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3489235" y="7212377"/>
              <a:ext cx="149316" cy="312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94" fill="norm" stroke="1" extrusionOk="0">
                  <a:moveTo>
                    <a:pt x="21461" y="84"/>
                  </a:moveTo>
                  <a:cubicBezTo>
                    <a:pt x="19940" y="-61"/>
                    <a:pt x="18419" y="-206"/>
                    <a:pt x="15376" y="1389"/>
                  </a:cubicBezTo>
                  <a:cubicBezTo>
                    <a:pt x="12334" y="2983"/>
                    <a:pt x="7771" y="6317"/>
                    <a:pt x="4729" y="9144"/>
                  </a:cubicBezTo>
                  <a:cubicBezTo>
                    <a:pt x="1686" y="11971"/>
                    <a:pt x="165" y="14291"/>
                    <a:pt x="13" y="16248"/>
                  </a:cubicBezTo>
                  <a:cubicBezTo>
                    <a:pt x="-139" y="18205"/>
                    <a:pt x="1078" y="19799"/>
                    <a:pt x="2295" y="213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3579518" y="7379493"/>
              <a:ext cx="186033" cy="72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007" fill="norm" stroke="1" extrusionOk="0">
                  <a:moveTo>
                    <a:pt x="14777" y="5323"/>
                  </a:moveTo>
                  <a:cubicBezTo>
                    <a:pt x="13806" y="3472"/>
                    <a:pt x="12836" y="1620"/>
                    <a:pt x="11137" y="695"/>
                  </a:cubicBezTo>
                  <a:cubicBezTo>
                    <a:pt x="9438" y="-231"/>
                    <a:pt x="7011" y="-231"/>
                    <a:pt x="5069" y="695"/>
                  </a:cubicBezTo>
                  <a:cubicBezTo>
                    <a:pt x="3128" y="1620"/>
                    <a:pt x="1672" y="3472"/>
                    <a:pt x="822" y="5940"/>
                  </a:cubicBezTo>
                  <a:cubicBezTo>
                    <a:pt x="-27" y="8409"/>
                    <a:pt x="-270" y="11495"/>
                    <a:pt x="337" y="13346"/>
                  </a:cubicBezTo>
                  <a:cubicBezTo>
                    <a:pt x="943" y="15198"/>
                    <a:pt x="2400" y="15815"/>
                    <a:pt x="3734" y="16123"/>
                  </a:cubicBezTo>
                  <a:cubicBezTo>
                    <a:pt x="5069" y="16432"/>
                    <a:pt x="6283" y="16432"/>
                    <a:pt x="7739" y="14889"/>
                  </a:cubicBezTo>
                  <a:cubicBezTo>
                    <a:pt x="9195" y="13346"/>
                    <a:pt x="10894" y="10260"/>
                    <a:pt x="11743" y="10260"/>
                  </a:cubicBezTo>
                  <a:cubicBezTo>
                    <a:pt x="12593" y="10260"/>
                    <a:pt x="12593" y="13346"/>
                    <a:pt x="13078" y="15815"/>
                  </a:cubicBezTo>
                  <a:cubicBezTo>
                    <a:pt x="13564" y="18283"/>
                    <a:pt x="14534" y="20135"/>
                    <a:pt x="15991" y="20752"/>
                  </a:cubicBezTo>
                  <a:cubicBezTo>
                    <a:pt x="17447" y="21369"/>
                    <a:pt x="19388" y="20752"/>
                    <a:pt x="21330" y="201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3854450" y="7219949"/>
              <a:ext cx="88499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5" h="21600" fill="norm" stroke="1" extrusionOk="0">
                  <a:moveTo>
                    <a:pt x="1473" y="0"/>
                  </a:moveTo>
                  <a:cubicBezTo>
                    <a:pt x="8345" y="3388"/>
                    <a:pt x="15218" y="6776"/>
                    <a:pt x="18409" y="9741"/>
                  </a:cubicBezTo>
                  <a:cubicBezTo>
                    <a:pt x="21600" y="12706"/>
                    <a:pt x="21109" y="15247"/>
                    <a:pt x="17427" y="17153"/>
                  </a:cubicBezTo>
                  <a:cubicBezTo>
                    <a:pt x="13745" y="19059"/>
                    <a:pt x="6873" y="203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311150" y="7033351"/>
              <a:ext cx="127000" cy="81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21600" y="736"/>
                  </a:moveTo>
                  <a:cubicBezTo>
                    <a:pt x="19800" y="625"/>
                    <a:pt x="18000" y="513"/>
                    <a:pt x="16560" y="345"/>
                  </a:cubicBezTo>
                  <a:cubicBezTo>
                    <a:pt x="15120" y="177"/>
                    <a:pt x="14040" y="-47"/>
                    <a:pt x="13500" y="9"/>
                  </a:cubicBezTo>
                  <a:cubicBezTo>
                    <a:pt x="12960" y="65"/>
                    <a:pt x="12960" y="401"/>
                    <a:pt x="12780" y="1604"/>
                  </a:cubicBezTo>
                  <a:cubicBezTo>
                    <a:pt x="12600" y="2807"/>
                    <a:pt x="12240" y="4877"/>
                    <a:pt x="11520" y="6920"/>
                  </a:cubicBezTo>
                  <a:cubicBezTo>
                    <a:pt x="10800" y="8962"/>
                    <a:pt x="9720" y="10977"/>
                    <a:pt x="7920" y="12963"/>
                  </a:cubicBezTo>
                  <a:cubicBezTo>
                    <a:pt x="6120" y="14950"/>
                    <a:pt x="3600" y="16908"/>
                    <a:pt x="2160" y="18335"/>
                  </a:cubicBezTo>
                  <a:cubicBezTo>
                    <a:pt x="720" y="19762"/>
                    <a:pt x="360" y="20658"/>
                    <a:pt x="0" y="215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292100" y="6883400"/>
              <a:ext cx="3807090" cy="1035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600" fill="norm" stroke="1" extrusionOk="0">
                  <a:moveTo>
                    <a:pt x="360" y="5566"/>
                  </a:moveTo>
                  <a:cubicBezTo>
                    <a:pt x="384" y="5345"/>
                    <a:pt x="408" y="5124"/>
                    <a:pt x="510" y="4903"/>
                  </a:cubicBezTo>
                  <a:cubicBezTo>
                    <a:pt x="612" y="4682"/>
                    <a:pt x="792" y="4461"/>
                    <a:pt x="1105" y="4240"/>
                  </a:cubicBezTo>
                  <a:cubicBezTo>
                    <a:pt x="1417" y="4020"/>
                    <a:pt x="1861" y="3799"/>
                    <a:pt x="2323" y="3556"/>
                  </a:cubicBezTo>
                  <a:cubicBezTo>
                    <a:pt x="2786" y="3313"/>
                    <a:pt x="3266" y="3048"/>
                    <a:pt x="3746" y="2805"/>
                  </a:cubicBezTo>
                  <a:cubicBezTo>
                    <a:pt x="4226" y="2562"/>
                    <a:pt x="4707" y="2341"/>
                    <a:pt x="5211" y="2120"/>
                  </a:cubicBezTo>
                  <a:cubicBezTo>
                    <a:pt x="5715" y="1899"/>
                    <a:pt x="6243" y="1679"/>
                    <a:pt x="6724" y="1502"/>
                  </a:cubicBezTo>
                  <a:cubicBezTo>
                    <a:pt x="7204" y="1325"/>
                    <a:pt x="7636" y="1193"/>
                    <a:pt x="8086" y="1060"/>
                  </a:cubicBezTo>
                  <a:cubicBezTo>
                    <a:pt x="8537" y="928"/>
                    <a:pt x="9005" y="795"/>
                    <a:pt x="9479" y="663"/>
                  </a:cubicBezTo>
                  <a:cubicBezTo>
                    <a:pt x="9954" y="530"/>
                    <a:pt x="10434" y="398"/>
                    <a:pt x="10920" y="287"/>
                  </a:cubicBezTo>
                  <a:cubicBezTo>
                    <a:pt x="11406" y="177"/>
                    <a:pt x="11899" y="88"/>
                    <a:pt x="12373" y="44"/>
                  </a:cubicBezTo>
                  <a:cubicBezTo>
                    <a:pt x="12847" y="0"/>
                    <a:pt x="13303" y="0"/>
                    <a:pt x="13796" y="0"/>
                  </a:cubicBezTo>
                  <a:cubicBezTo>
                    <a:pt x="14288" y="0"/>
                    <a:pt x="14816" y="0"/>
                    <a:pt x="15339" y="22"/>
                  </a:cubicBezTo>
                  <a:cubicBezTo>
                    <a:pt x="15861" y="44"/>
                    <a:pt x="16377" y="88"/>
                    <a:pt x="16869" y="110"/>
                  </a:cubicBezTo>
                  <a:cubicBezTo>
                    <a:pt x="17362" y="133"/>
                    <a:pt x="17830" y="133"/>
                    <a:pt x="18292" y="155"/>
                  </a:cubicBezTo>
                  <a:cubicBezTo>
                    <a:pt x="18754" y="177"/>
                    <a:pt x="19211" y="221"/>
                    <a:pt x="19655" y="265"/>
                  </a:cubicBezTo>
                  <a:cubicBezTo>
                    <a:pt x="20099" y="309"/>
                    <a:pt x="20531" y="353"/>
                    <a:pt x="20784" y="375"/>
                  </a:cubicBezTo>
                  <a:cubicBezTo>
                    <a:pt x="21036" y="398"/>
                    <a:pt x="21108" y="398"/>
                    <a:pt x="21180" y="442"/>
                  </a:cubicBezTo>
                  <a:cubicBezTo>
                    <a:pt x="21252" y="486"/>
                    <a:pt x="21324" y="574"/>
                    <a:pt x="21366" y="751"/>
                  </a:cubicBezTo>
                  <a:cubicBezTo>
                    <a:pt x="21408" y="928"/>
                    <a:pt x="21420" y="1193"/>
                    <a:pt x="21444" y="2010"/>
                  </a:cubicBezTo>
                  <a:cubicBezTo>
                    <a:pt x="21468" y="2827"/>
                    <a:pt x="21504" y="4196"/>
                    <a:pt x="21534" y="5654"/>
                  </a:cubicBezTo>
                  <a:cubicBezTo>
                    <a:pt x="21564" y="7112"/>
                    <a:pt x="21588" y="8658"/>
                    <a:pt x="21594" y="10292"/>
                  </a:cubicBezTo>
                  <a:cubicBezTo>
                    <a:pt x="21600" y="11926"/>
                    <a:pt x="21588" y="13649"/>
                    <a:pt x="21558" y="14886"/>
                  </a:cubicBezTo>
                  <a:cubicBezTo>
                    <a:pt x="21528" y="16123"/>
                    <a:pt x="21480" y="16874"/>
                    <a:pt x="21372" y="17536"/>
                  </a:cubicBezTo>
                  <a:cubicBezTo>
                    <a:pt x="21264" y="18199"/>
                    <a:pt x="21096" y="18773"/>
                    <a:pt x="20802" y="19126"/>
                  </a:cubicBezTo>
                  <a:cubicBezTo>
                    <a:pt x="20507" y="19480"/>
                    <a:pt x="20087" y="19612"/>
                    <a:pt x="19625" y="19701"/>
                  </a:cubicBezTo>
                  <a:cubicBezTo>
                    <a:pt x="19163" y="19789"/>
                    <a:pt x="18658" y="19833"/>
                    <a:pt x="18190" y="19855"/>
                  </a:cubicBezTo>
                  <a:cubicBezTo>
                    <a:pt x="17722" y="19877"/>
                    <a:pt x="17290" y="19877"/>
                    <a:pt x="16815" y="19877"/>
                  </a:cubicBezTo>
                  <a:cubicBezTo>
                    <a:pt x="16341" y="19877"/>
                    <a:pt x="15825" y="19877"/>
                    <a:pt x="15339" y="19877"/>
                  </a:cubicBezTo>
                  <a:cubicBezTo>
                    <a:pt x="14852" y="19877"/>
                    <a:pt x="14396" y="19877"/>
                    <a:pt x="13928" y="19899"/>
                  </a:cubicBezTo>
                  <a:cubicBezTo>
                    <a:pt x="13459" y="19921"/>
                    <a:pt x="12979" y="19966"/>
                    <a:pt x="12463" y="20032"/>
                  </a:cubicBezTo>
                  <a:cubicBezTo>
                    <a:pt x="11947" y="20098"/>
                    <a:pt x="11394" y="20187"/>
                    <a:pt x="10944" y="20275"/>
                  </a:cubicBezTo>
                  <a:cubicBezTo>
                    <a:pt x="10494" y="20363"/>
                    <a:pt x="10146" y="20452"/>
                    <a:pt x="9785" y="20518"/>
                  </a:cubicBezTo>
                  <a:cubicBezTo>
                    <a:pt x="9425" y="20584"/>
                    <a:pt x="9053" y="20628"/>
                    <a:pt x="8597" y="20694"/>
                  </a:cubicBezTo>
                  <a:cubicBezTo>
                    <a:pt x="8141" y="20761"/>
                    <a:pt x="7600" y="20849"/>
                    <a:pt x="7066" y="20915"/>
                  </a:cubicBezTo>
                  <a:cubicBezTo>
                    <a:pt x="6532" y="20982"/>
                    <a:pt x="6003" y="21026"/>
                    <a:pt x="5511" y="21048"/>
                  </a:cubicBezTo>
                  <a:cubicBezTo>
                    <a:pt x="5019" y="21070"/>
                    <a:pt x="4563" y="21070"/>
                    <a:pt x="4064" y="21114"/>
                  </a:cubicBezTo>
                  <a:cubicBezTo>
                    <a:pt x="3566" y="21158"/>
                    <a:pt x="3026" y="21247"/>
                    <a:pt x="2479" y="21313"/>
                  </a:cubicBezTo>
                  <a:cubicBezTo>
                    <a:pt x="1933" y="21379"/>
                    <a:pt x="1381" y="21423"/>
                    <a:pt x="967" y="21467"/>
                  </a:cubicBezTo>
                  <a:cubicBezTo>
                    <a:pt x="552" y="21512"/>
                    <a:pt x="276" y="215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11150600" y="6000750"/>
              <a:ext cx="152400" cy="704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00" y="2076"/>
                    <a:pt x="15000" y="4151"/>
                    <a:pt x="12300" y="6162"/>
                  </a:cubicBezTo>
                  <a:cubicBezTo>
                    <a:pt x="9600" y="8173"/>
                    <a:pt x="7500" y="10119"/>
                    <a:pt x="5700" y="12519"/>
                  </a:cubicBezTo>
                  <a:cubicBezTo>
                    <a:pt x="3900" y="14919"/>
                    <a:pt x="2400" y="17773"/>
                    <a:pt x="1500" y="19362"/>
                  </a:cubicBezTo>
                  <a:cubicBezTo>
                    <a:pt x="600" y="20951"/>
                    <a:pt x="300" y="212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11264900" y="5960215"/>
              <a:ext cx="1352550" cy="186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0" y="6104"/>
                  </a:moveTo>
                  <a:cubicBezTo>
                    <a:pt x="913" y="4163"/>
                    <a:pt x="1825" y="2221"/>
                    <a:pt x="2958" y="1129"/>
                  </a:cubicBezTo>
                  <a:cubicBezTo>
                    <a:pt x="4090" y="37"/>
                    <a:pt x="5442" y="-206"/>
                    <a:pt x="6761" y="158"/>
                  </a:cubicBezTo>
                  <a:cubicBezTo>
                    <a:pt x="8079" y="522"/>
                    <a:pt x="9363" y="1493"/>
                    <a:pt x="10699" y="2706"/>
                  </a:cubicBezTo>
                  <a:cubicBezTo>
                    <a:pt x="12034" y="3920"/>
                    <a:pt x="13420" y="5376"/>
                    <a:pt x="14823" y="7196"/>
                  </a:cubicBezTo>
                  <a:cubicBezTo>
                    <a:pt x="16225" y="9016"/>
                    <a:pt x="17645" y="11201"/>
                    <a:pt x="18777" y="13628"/>
                  </a:cubicBezTo>
                  <a:cubicBezTo>
                    <a:pt x="19910" y="16055"/>
                    <a:pt x="20755" y="18724"/>
                    <a:pt x="21600" y="213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11601449" y="6889750"/>
              <a:ext cx="1028701" cy="140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7" fill="norm" stroke="1" extrusionOk="0">
                  <a:moveTo>
                    <a:pt x="21600" y="10482"/>
                  </a:moveTo>
                  <a:cubicBezTo>
                    <a:pt x="20400" y="14294"/>
                    <a:pt x="19200" y="18106"/>
                    <a:pt x="17756" y="19853"/>
                  </a:cubicBezTo>
                  <a:cubicBezTo>
                    <a:pt x="16311" y="21600"/>
                    <a:pt x="14622" y="21282"/>
                    <a:pt x="12889" y="19853"/>
                  </a:cubicBezTo>
                  <a:cubicBezTo>
                    <a:pt x="11156" y="18424"/>
                    <a:pt x="9378" y="15882"/>
                    <a:pt x="7489" y="12865"/>
                  </a:cubicBezTo>
                  <a:cubicBezTo>
                    <a:pt x="5600" y="9847"/>
                    <a:pt x="3600" y="6353"/>
                    <a:pt x="2333" y="4129"/>
                  </a:cubicBezTo>
                  <a:cubicBezTo>
                    <a:pt x="1067" y="1906"/>
                    <a:pt x="533" y="953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1" name="Drawing"/>
          <p:cNvGrpSpPr/>
          <p:nvPr/>
        </p:nvGrpSpPr>
        <p:grpSpPr>
          <a:xfrm>
            <a:off x="760725" y="1534183"/>
            <a:ext cx="11380475" cy="7381217"/>
            <a:chOff x="0" y="0"/>
            <a:chExt cx="11380474" cy="7381217"/>
          </a:xfrm>
        </p:grpSpPr>
        <p:sp>
          <p:nvSpPr>
            <p:cNvPr id="1496" name="Line"/>
            <p:cNvSpPr/>
            <p:nvPr/>
          </p:nvSpPr>
          <p:spPr>
            <a:xfrm>
              <a:off x="375924" y="758167"/>
              <a:ext cx="63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369574" y="574017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471174" y="732767"/>
              <a:ext cx="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471174" y="624817"/>
              <a:ext cx="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541024" y="605767"/>
              <a:ext cx="151956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5" h="21600" fill="norm" stroke="1" extrusionOk="0">
                  <a:moveTo>
                    <a:pt x="4320" y="0"/>
                  </a:moveTo>
                  <a:cubicBezTo>
                    <a:pt x="9504" y="1694"/>
                    <a:pt x="14688" y="3388"/>
                    <a:pt x="17712" y="5665"/>
                  </a:cubicBezTo>
                  <a:cubicBezTo>
                    <a:pt x="20736" y="7941"/>
                    <a:pt x="21600" y="10800"/>
                    <a:pt x="19584" y="13341"/>
                  </a:cubicBezTo>
                  <a:cubicBezTo>
                    <a:pt x="17568" y="15882"/>
                    <a:pt x="12672" y="18106"/>
                    <a:pt x="8928" y="19429"/>
                  </a:cubicBezTo>
                  <a:cubicBezTo>
                    <a:pt x="5184" y="20753"/>
                    <a:pt x="2592" y="211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147074" y="662917"/>
              <a:ext cx="286001" cy="371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435" fill="norm" stroke="1" extrusionOk="0">
                  <a:moveTo>
                    <a:pt x="7113" y="732"/>
                  </a:moveTo>
                  <a:cubicBezTo>
                    <a:pt x="6483" y="366"/>
                    <a:pt x="5852" y="0"/>
                    <a:pt x="5221" y="0"/>
                  </a:cubicBezTo>
                  <a:cubicBezTo>
                    <a:pt x="4591" y="0"/>
                    <a:pt x="3960" y="366"/>
                    <a:pt x="3014" y="2258"/>
                  </a:cubicBezTo>
                  <a:cubicBezTo>
                    <a:pt x="2068" y="4149"/>
                    <a:pt x="807" y="7566"/>
                    <a:pt x="255" y="10678"/>
                  </a:cubicBezTo>
                  <a:cubicBezTo>
                    <a:pt x="-297" y="13790"/>
                    <a:pt x="-139" y="16597"/>
                    <a:pt x="2620" y="18427"/>
                  </a:cubicBezTo>
                  <a:cubicBezTo>
                    <a:pt x="5379" y="20258"/>
                    <a:pt x="10739" y="21112"/>
                    <a:pt x="14287" y="21356"/>
                  </a:cubicBezTo>
                  <a:cubicBezTo>
                    <a:pt x="17834" y="21600"/>
                    <a:pt x="19569" y="21234"/>
                    <a:pt x="21303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1132897" y="539496"/>
              <a:ext cx="303478" cy="545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493" fill="norm" stroke="1" extrusionOk="0">
                  <a:moveTo>
                    <a:pt x="21506" y="1860"/>
                  </a:moveTo>
                  <a:cubicBezTo>
                    <a:pt x="21506" y="1443"/>
                    <a:pt x="21506" y="1026"/>
                    <a:pt x="20981" y="693"/>
                  </a:cubicBezTo>
                  <a:cubicBezTo>
                    <a:pt x="20456" y="359"/>
                    <a:pt x="19406" y="109"/>
                    <a:pt x="17231" y="25"/>
                  </a:cubicBezTo>
                  <a:cubicBezTo>
                    <a:pt x="15056" y="-58"/>
                    <a:pt x="11756" y="25"/>
                    <a:pt x="9131" y="818"/>
                  </a:cubicBezTo>
                  <a:cubicBezTo>
                    <a:pt x="6506" y="1610"/>
                    <a:pt x="4556" y="3111"/>
                    <a:pt x="3506" y="5029"/>
                  </a:cubicBezTo>
                  <a:cubicBezTo>
                    <a:pt x="2456" y="6947"/>
                    <a:pt x="2306" y="9283"/>
                    <a:pt x="1856" y="11701"/>
                  </a:cubicBezTo>
                  <a:cubicBezTo>
                    <a:pt x="1406" y="14120"/>
                    <a:pt x="656" y="16622"/>
                    <a:pt x="281" y="18164"/>
                  </a:cubicBezTo>
                  <a:cubicBezTo>
                    <a:pt x="-94" y="19707"/>
                    <a:pt x="-94" y="20291"/>
                    <a:pt x="281" y="20708"/>
                  </a:cubicBezTo>
                  <a:cubicBezTo>
                    <a:pt x="656" y="21125"/>
                    <a:pt x="1406" y="21375"/>
                    <a:pt x="4106" y="21459"/>
                  </a:cubicBezTo>
                  <a:cubicBezTo>
                    <a:pt x="6806" y="21542"/>
                    <a:pt x="11456" y="21459"/>
                    <a:pt x="14156" y="21334"/>
                  </a:cubicBezTo>
                  <a:cubicBezTo>
                    <a:pt x="16856" y="21208"/>
                    <a:pt x="17606" y="21042"/>
                    <a:pt x="18356" y="20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1118874" y="840717"/>
              <a:ext cx="1968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1528730" y="448027"/>
              <a:ext cx="402945" cy="763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524" fill="norm" stroke="1" extrusionOk="0">
                  <a:moveTo>
                    <a:pt x="21528" y="1404"/>
                  </a:moveTo>
                  <a:cubicBezTo>
                    <a:pt x="20171" y="1046"/>
                    <a:pt x="18814" y="688"/>
                    <a:pt x="17231" y="449"/>
                  </a:cubicBezTo>
                  <a:cubicBezTo>
                    <a:pt x="15647" y="211"/>
                    <a:pt x="13838" y="91"/>
                    <a:pt x="12594" y="32"/>
                  </a:cubicBezTo>
                  <a:cubicBezTo>
                    <a:pt x="11350" y="-28"/>
                    <a:pt x="10671" y="-28"/>
                    <a:pt x="9936" y="270"/>
                  </a:cubicBezTo>
                  <a:cubicBezTo>
                    <a:pt x="9201" y="569"/>
                    <a:pt x="8410" y="1165"/>
                    <a:pt x="7844" y="2210"/>
                  </a:cubicBezTo>
                  <a:cubicBezTo>
                    <a:pt x="7279" y="3254"/>
                    <a:pt x="6940" y="4745"/>
                    <a:pt x="6600" y="6446"/>
                  </a:cubicBezTo>
                  <a:cubicBezTo>
                    <a:pt x="6261" y="8147"/>
                    <a:pt x="5922" y="10056"/>
                    <a:pt x="5187" y="11965"/>
                  </a:cubicBezTo>
                  <a:cubicBezTo>
                    <a:pt x="4452" y="13875"/>
                    <a:pt x="3321" y="15784"/>
                    <a:pt x="2416" y="17097"/>
                  </a:cubicBezTo>
                  <a:cubicBezTo>
                    <a:pt x="1511" y="18410"/>
                    <a:pt x="833" y="19126"/>
                    <a:pt x="437" y="19663"/>
                  </a:cubicBezTo>
                  <a:cubicBezTo>
                    <a:pt x="41" y="20200"/>
                    <a:pt x="-72" y="20558"/>
                    <a:pt x="41" y="20856"/>
                  </a:cubicBezTo>
                  <a:cubicBezTo>
                    <a:pt x="154" y="21154"/>
                    <a:pt x="493" y="21393"/>
                    <a:pt x="1681" y="21482"/>
                  </a:cubicBezTo>
                  <a:cubicBezTo>
                    <a:pt x="2868" y="21572"/>
                    <a:pt x="4904" y="21512"/>
                    <a:pt x="6713" y="21363"/>
                  </a:cubicBezTo>
                  <a:cubicBezTo>
                    <a:pt x="8523" y="21214"/>
                    <a:pt x="10106" y="20975"/>
                    <a:pt x="11689" y="20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1931674" y="707367"/>
              <a:ext cx="33655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68" y="2200"/>
                    <a:pt x="7336" y="4400"/>
                    <a:pt x="10392" y="6950"/>
                  </a:cubicBezTo>
                  <a:cubicBezTo>
                    <a:pt x="13449" y="9500"/>
                    <a:pt x="15894" y="12400"/>
                    <a:pt x="17660" y="14900"/>
                  </a:cubicBezTo>
                  <a:cubicBezTo>
                    <a:pt x="19426" y="17400"/>
                    <a:pt x="20513" y="195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2022691" y="688317"/>
              <a:ext cx="289984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547"/>
                  </a:moveTo>
                  <a:cubicBezTo>
                    <a:pt x="20969" y="273"/>
                    <a:pt x="20339" y="0"/>
                    <a:pt x="19708" y="0"/>
                  </a:cubicBezTo>
                  <a:cubicBezTo>
                    <a:pt x="19077" y="0"/>
                    <a:pt x="18447" y="273"/>
                    <a:pt x="16870" y="1595"/>
                  </a:cubicBezTo>
                  <a:cubicBezTo>
                    <a:pt x="15293" y="2916"/>
                    <a:pt x="12771" y="5286"/>
                    <a:pt x="10091" y="8157"/>
                  </a:cubicBezTo>
                  <a:cubicBezTo>
                    <a:pt x="7410" y="11028"/>
                    <a:pt x="4572" y="14400"/>
                    <a:pt x="2917" y="16405"/>
                  </a:cubicBezTo>
                  <a:cubicBezTo>
                    <a:pt x="1261" y="18410"/>
                    <a:pt x="788" y="19048"/>
                    <a:pt x="473" y="19641"/>
                  </a:cubicBezTo>
                  <a:cubicBezTo>
                    <a:pt x="158" y="20233"/>
                    <a:pt x="0" y="20780"/>
                    <a:pt x="0" y="21099"/>
                  </a:cubicBezTo>
                  <a:cubicBezTo>
                    <a:pt x="0" y="21418"/>
                    <a:pt x="158" y="21509"/>
                    <a:pt x="3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2376174" y="493117"/>
              <a:ext cx="314577" cy="8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556" fill="norm" stroke="1" extrusionOk="0">
                  <a:moveTo>
                    <a:pt x="0" y="1306"/>
                  </a:moveTo>
                  <a:cubicBezTo>
                    <a:pt x="3888" y="856"/>
                    <a:pt x="7776" y="406"/>
                    <a:pt x="10872" y="181"/>
                  </a:cubicBezTo>
                  <a:cubicBezTo>
                    <a:pt x="13968" y="-44"/>
                    <a:pt x="16272" y="-44"/>
                    <a:pt x="17928" y="97"/>
                  </a:cubicBezTo>
                  <a:cubicBezTo>
                    <a:pt x="19584" y="237"/>
                    <a:pt x="20592" y="519"/>
                    <a:pt x="20952" y="1081"/>
                  </a:cubicBezTo>
                  <a:cubicBezTo>
                    <a:pt x="21312" y="1643"/>
                    <a:pt x="21024" y="2487"/>
                    <a:pt x="20376" y="3809"/>
                  </a:cubicBezTo>
                  <a:cubicBezTo>
                    <a:pt x="19728" y="5131"/>
                    <a:pt x="18720" y="6931"/>
                    <a:pt x="18360" y="8900"/>
                  </a:cubicBezTo>
                  <a:cubicBezTo>
                    <a:pt x="18000" y="10868"/>
                    <a:pt x="18288" y="13006"/>
                    <a:pt x="18936" y="14834"/>
                  </a:cubicBezTo>
                  <a:cubicBezTo>
                    <a:pt x="19584" y="16662"/>
                    <a:pt x="20592" y="18181"/>
                    <a:pt x="21096" y="19081"/>
                  </a:cubicBezTo>
                  <a:cubicBezTo>
                    <a:pt x="21600" y="19981"/>
                    <a:pt x="21600" y="20262"/>
                    <a:pt x="20160" y="20572"/>
                  </a:cubicBezTo>
                  <a:cubicBezTo>
                    <a:pt x="18720" y="20881"/>
                    <a:pt x="15840" y="21218"/>
                    <a:pt x="12960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3125474" y="873409"/>
              <a:ext cx="2667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4800" y="10932"/>
                    <a:pt x="9600" y="1332"/>
                    <a:pt x="13200" y="132"/>
                  </a:cubicBezTo>
                  <a:cubicBezTo>
                    <a:pt x="16800" y="-1068"/>
                    <a:pt x="1920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3125474" y="1075667"/>
              <a:ext cx="2794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4091" y="17280"/>
                    <a:pt x="8182" y="21600"/>
                    <a:pt x="11782" y="19440"/>
                  </a:cubicBezTo>
                  <a:cubicBezTo>
                    <a:pt x="15382" y="17280"/>
                    <a:pt x="18491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4079583" y="495633"/>
              <a:ext cx="169842" cy="995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525" fill="norm" stroke="1" extrusionOk="0">
                  <a:moveTo>
                    <a:pt x="21136" y="2107"/>
                  </a:moveTo>
                  <a:cubicBezTo>
                    <a:pt x="21136" y="1558"/>
                    <a:pt x="21136" y="1009"/>
                    <a:pt x="20477" y="642"/>
                  </a:cubicBezTo>
                  <a:cubicBezTo>
                    <a:pt x="19819" y="276"/>
                    <a:pt x="18502" y="93"/>
                    <a:pt x="17185" y="25"/>
                  </a:cubicBezTo>
                  <a:cubicBezTo>
                    <a:pt x="15868" y="-44"/>
                    <a:pt x="14551" y="2"/>
                    <a:pt x="12312" y="574"/>
                  </a:cubicBezTo>
                  <a:cubicBezTo>
                    <a:pt x="10073" y="1146"/>
                    <a:pt x="6912" y="2244"/>
                    <a:pt x="4673" y="3525"/>
                  </a:cubicBezTo>
                  <a:cubicBezTo>
                    <a:pt x="2434" y="4807"/>
                    <a:pt x="1116" y="6271"/>
                    <a:pt x="1380" y="7804"/>
                  </a:cubicBezTo>
                  <a:cubicBezTo>
                    <a:pt x="1643" y="9337"/>
                    <a:pt x="3487" y="10939"/>
                    <a:pt x="6385" y="12358"/>
                  </a:cubicBezTo>
                  <a:cubicBezTo>
                    <a:pt x="9282" y="13776"/>
                    <a:pt x="13234" y="15012"/>
                    <a:pt x="16131" y="16225"/>
                  </a:cubicBezTo>
                  <a:cubicBezTo>
                    <a:pt x="19029" y="17437"/>
                    <a:pt x="20873" y="18627"/>
                    <a:pt x="20082" y="19497"/>
                  </a:cubicBezTo>
                  <a:cubicBezTo>
                    <a:pt x="19292" y="20366"/>
                    <a:pt x="15868" y="20915"/>
                    <a:pt x="12707" y="21213"/>
                  </a:cubicBezTo>
                  <a:cubicBezTo>
                    <a:pt x="9546" y="21510"/>
                    <a:pt x="6648" y="21556"/>
                    <a:pt x="4673" y="21510"/>
                  </a:cubicBezTo>
                  <a:cubicBezTo>
                    <a:pt x="2697" y="21464"/>
                    <a:pt x="1643" y="21327"/>
                    <a:pt x="853" y="21121"/>
                  </a:cubicBezTo>
                  <a:cubicBezTo>
                    <a:pt x="63" y="20915"/>
                    <a:pt x="-464" y="20641"/>
                    <a:pt x="590" y="20458"/>
                  </a:cubicBezTo>
                  <a:cubicBezTo>
                    <a:pt x="1643" y="20275"/>
                    <a:pt x="4277" y="20183"/>
                    <a:pt x="6912" y="20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3804924" y="1745310"/>
              <a:ext cx="2603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093" y="11375"/>
                    <a:pt x="10185" y="2735"/>
                    <a:pt x="13785" y="575"/>
                  </a:cubicBezTo>
                  <a:cubicBezTo>
                    <a:pt x="17385" y="-1585"/>
                    <a:pt x="19493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4117787" y="1614285"/>
              <a:ext cx="261238" cy="174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247" fill="norm" stroke="1" extrusionOk="0">
                  <a:moveTo>
                    <a:pt x="12204" y="3223"/>
                  </a:moveTo>
                  <a:cubicBezTo>
                    <a:pt x="10318" y="7080"/>
                    <a:pt x="8432" y="10937"/>
                    <a:pt x="6718" y="13894"/>
                  </a:cubicBezTo>
                  <a:cubicBezTo>
                    <a:pt x="5004" y="16851"/>
                    <a:pt x="3461" y="18909"/>
                    <a:pt x="2261" y="19680"/>
                  </a:cubicBezTo>
                  <a:cubicBezTo>
                    <a:pt x="1061" y="20451"/>
                    <a:pt x="204" y="19937"/>
                    <a:pt x="32" y="17366"/>
                  </a:cubicBezTo>
                  <a:cubicBezTo>
                    <a:pt x="-139" y="14794"/>
                    <a:pt x="375" y="10166"/>
                    <a:pt x="1318" y="6951"/>
                  </a:cubicBezTo>
                  <a:cubicBezTo>
                    <a:pt x="2261" y="3737"/>
                    <a:pt x="3632" y="1937"/>
                    <a:pt x="4747" y="1037"/>
                  </a:cubicBezTo>
                  <a:cubicBezTo>
                    <a:pt x="5861" y="137"/>
                    <a:pt x="6718" y="137"/>
                    <a:pt x="8004" y="3094"/>
                  </a:cubicBezTo>
                  <a:cubicBezTo>
                    <a:pt x="9290" y="6051"/>
                    <a:pt x="11004" y="11966"/>
                    <a:pt x="12290" y="15823"/>
                  </a:cubicBezTo>
                  <a:cubicBezTo>
                    <a:pt x="13575" y="19680"/>
                    <a:pt x="14432" y="21480"/>
                    <a:pt x="15890" y="21223"/>
                  </a:cubicBezTo>
                  <a:cubicBezTo>
                    <a:pt x="17347" y="20966"/>
                    <a:pt x="19404" y="18651"/>
                    <a:pt x="20432" y="15309"/>
                  </a:cubicBezTo>
                  <a:cubicBezTo>
                    <a:pt x="21461" y="11966"/>
                    <a:pt x="21461" y="7594"/>
                    <a:pt x="20004" y="4637"/>
                  </a:cubicBezTo>
                  <a:cubicBezTo>
                    <a:pt x="18547" y="1680"/>
                    <a:pt x="15632" y="137"/>
                    <a:pt x="13232" y="9"/>
                  </a:cubicBezTo>
                  <a:cubicBezTo>
                    <a:pt x="10832" y="-120"/>
                    <a:pt x="8947" y="1166"/>
                    <a:pt x="7061" y="2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3962463" y="139637"/>
              <a:ext cx="260016" cy="176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0940" fill="norm" stroke="1" extrusionOk="0">
                  <a:moveTo>
                    <a:pt x="10467" y="2567"/>
                  </a:moveTo>
                  <a:cubicBezTo>
                    <a:pt x="9948" y="7088"/>
                    <a:pt x="9430" y="11609"/>
                    <a:pt x="8307" y="14748"/>
                  </a:cubicBezTo>
                  <a:cubicBezTo>
                    <a:pt x="7183" y="17888"/>
                    <a:pt x="5455" y="19646"/>
                    <a:pt x="3900" y="19897"/>
                  </a:cubicBezTo>
                  <a:cubicBezTo>
                    <a:pt x="2345" y="20148"/>
                    <a:pt x="963" y="18893"/>
                    <a:pt x="358" y="16883"/>
                  </a:cubicBezTo>
                  <a:cubicBezTo>
                    <a:pt x="-247" y="14874"/>
                    <a:pt x="-74" y="12111"/>
                    <a:pt x="790" y="9976"/>
                  </a:cubicBezTo>
                  <a:cubicBezTo>
                    <a:pt x="1654" y="7841"/>
                    <a:pt x="3209" y="6334"/>
                    <a:pt x="5455" y="6837"/>
                  </a:cubicBezTo>
                  <a:cubicBezTo>
                    <a:pt x="7702" y="7339"/>
                    <a:pt x="10639" y="9851"/>
                    <a:pt x="12627" y="12237"/>
                  </a:cubicBezTo>
                  <a:cubicBezTo>
                    <a:pt x="14614" y="14623"/>
                    <a:pt x="15651" y="16883"/>
                    <a:pt x="16687" y="18516"/>
                  </a:cubicBezTo>
                  <a:cubicBezTo>
                    <a:pt x="17724" y="20148"/>
                    <a:pt x="18761" y="21153"/>
                    <a:pt x="19539" y="20902"/>
                  </a:cubicBezTo>
                  <a:cubicBezTo>
                    <a:pt x="20316" y="20651"/>
                    <a:pt x="20835" y="19144"/>
                    <a:pt x="21094" y="16381"/>
                  </a:cubicBezTo>
                  <a:cubicBezTo>
                    <a:pt x="21353" y="13618"/>
                    <a:pt x="21353" y="9600"/>
                    <a:pt x="19971" y="6460"/>
                  </a:cubicBezTo>
                  <a:cubicBezTo>
                    <a:pt x="18588" y="3320"/>
                    <a:pt x="15823" y="1060"/>
                    <a:pt x="13491" y="306"/>
                  </a:cubicBezTo>
                  <a:cubicBezTo>
                    <a:pt x="11158" y="-447"/>
                    <a:pt x="9257" y="306"/>
                    <a:pt x="8134" y="1311"/>
                  </a:cubicBezTo>
                  <a:cubicBezTo>
                    <a:pt x="7011" y="2316"/>
                    <a:pt x="6665" y="3572"/>
                    <a:pt x="6319" y="4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4535174" y="778352"/>
              <a:ext cx="355601" cy="308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9" fill="norm" stroke="1" extrusionOk="0">
                  <a:moveTo>
                    <a:pt x="0" y="2549"/>
                  </a:moveTo>
                  <a:cubicBezTo>
                    <a:pt x="129" y="1819"/>
                    <a:pt x="257" y="1090"/>
                    <a:pt x="900" y="579"/>
                  </a:cubicBezTo>
                  <a:cubicBezTo>
                    <a:pt x="1543" y="68"/>
                    <a:pt x="2700" y="-224"/>
                    <a:pt x="3857" y="214"/>
                  </a:cubicBezTo>
                  <a:cubicBezTo>
                    <a:pt x="5014" y="652"/>
                    <a:pt x="6171" y="1819"/>
                    <a:pt x="6943" y="4008"/>
                  </a:cubicBezTo>
                  <a:cubicBezTo>
                    <a:pt x="7714" y="6198"/>
                    <a:pt x="8100" y="9408"/>
                    <a:pt x="7779" y="12108"/>
                  </a:cubicBezTo>
                  <a:cubicBezTo>
                    <a:pt x="7457" y="14808"/>
                    <a:pt x="6429" y="16998"/>
                    <a:pt x="5593" y="18457"/>
                  </a:cubicBezTo>
                  <a:cubicBezTo>
                    <a:pt x="4757" y="19917"/>
                    <a:pt x="4114" y="20646"/>
                    <a:pt x="3407" y="21011"/>
                  </a:cubicBezTo>
                  <a:cubicBezTo>
                    <a:pt x="2700" y="21376"/>
                    <a:pt x="1929" y="21376"/>
                    <a:pt x="1671" y="20865"/>
                  </a:cubicBezTo>
                  <a:cubicBezTo>
                    <a:pt x="1414" y="20354"/>
                    <a:pt x="1671" y="19333"/>
                    <a:pt x="3086" y="17217"/>
                  </a:cubicBezTo>
                  <a:cubicBezTo>
                    <a:pt x="4500" y="15100"/>
                    <a:pt x="7071" y="11890"/>
                    <a:pt x="9257" y="9408"/>
                  </a:cubicBezTo>
                  <a:cubicBezTo>
                    <a:pt x="11443" y="6927"/>
                    <a:pt x="13243" y="5176"/>
                    <a:pt x="14400" y="3862"/>
                  </a:cubicBezTo>
                  <a:cubicBezTo>
                    <a:pt x="15557" y="2549"/>
                    <a:pt x="16071" y="1673"/>
                    <a:pt x="15943" y="1308"/>
                  </a:cubicBezTo>
                  <a:cubicBezTo>
                    <a:pt x="15814" y="944"/>
                    <a:pt x="15043" y="1090"/>
                    <a:pt x="14143" y="2038"/>
                  </a:cubicBezTo>
                  <a:cubicBezTo>
                    <a:pt x="13243" y="2987"/>
                    <a:pt x="12214" y="4738"/>
                    <a:pt x="11507" y="7146"/>
                  </a:cubicBezTo>
                  <a:cubicBezTo>
                    <a:pt x="10800" y="9554"/>
                    <a:pt x="10414" y="12619"/>
                    <a:pt x="10543" y="14808"/>
                  </a:cubicBezTo>
                  <a:cubicBezTo>
                    <a:pt x="10671" y="16998"/>
                    <a:pt x="11314" y="18311"/>
                    <a:pt x="13243" y="18968"/>
                  </a:cubicBezTo>
                  <a:cubicBezTo>
                    <a:pt x="15171" y="19625"/>
                    <a:pt x="18386" y="19625"/>
                    <a:pt x="21600" y="19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5100324" y="1062967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5684524" y="593067"/>
              <a:ext cx="444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4289"/>
                    <a:pt x="6171" y="8579"/>
                    <a:pt x="9771" y="12179"/>
                  </a:cubicBezTo>
                  <a:cubicBezTo>
                    <a:pt x="13371" y="15779"/>
                    <a:pt x="17486" y="186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5424174" y="1065083"/>
              <a:ext cx="825501" cy="23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79" fill="norm" stroke="1" extrusionOk="0">
                  <a:moveTo>
                    <a:pt x="0" y="14400"/>
                  </a:moveTo>
                  <a:cubicBezTo>
                    <a:pt x="1717" y="18000"/>
                    <a:pt x="3434" y="21600"/>
                    <a:pt x="5483" y="19800"/>
                  </a:cubicBezTo>
                  <a:cubicBezTo>
                    <a:pt x="7532" y="18000"/>
                    <a:pt x="9914" y="10800"/>
                    <a:pt x="12323" y="6300"/>
                  </a:cubicBezTo>
                  <a:cubicBezTo>
                    <a:pt x="14732" y="1800"/>
                    <a:pt x="17169" y="0"/>
                    <a:pt x="18720" y="0"/>
                  </a:cubicBezTo>
                  <a:cubicBezTo>
                    <a:pt x="20271" y="0"/>
                    <a:pt x="20935" y="1800"/>
                    <a:pt x="21600" y="3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5435242" y="1450317"/>
              <a:ext cx="331833" cy="14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258" fill="norm" stroke="1" extrusionOk="0">
                  <a:moveTo>
                    <a:pt x="6179" y="0"/>
                  </a:moveTo>
                  <a:cubicBezTo>
                    <a:pt x="5909" y="5718"/>
                    <a:pt x="5639" y="11435"/>
                    <a:pt x="5302" y="15088"/>
                  </a:cubicBezTo>
                  <a:cubicBezTo>
                    <a:pt x="4964" y="18741"/>
                    <a:pt x="4559" y="20329"/>
                    <a:pt x="3682" y="20965"/>
                  </a:cubicBezTo>
                  <a:cubicBezTo>
                    <a:pt x="2804" y="21600"/>
                    <a:pt x="1454" y="21282"/>
                    <a:pt x="644" y="19218"/>
                  </a:cubicBezTo>
                  <a:cubicBezTo>
                    <a:pt x="-166" y="17153"/>
                    <a:pt x="-436" y="13341"/>
                    <a:pt x="1184" y="9688"/>
                  </a:cubicBezTo>
                  <a:cubicBezTo>
                    <a:pt x="2804" y="6035"/>
                    <a:pt x="6314" y="2541"/>
                    <a:pt x="9959" y="1429"/>
                  </a:cubicBezTo>
                  <a:cubicBezTo>
                    <a:pt x="13604" y="318"/>
                    <a:pt x="17384" y="1588"/>
                    <a:pt x="21164" y="2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5807291" y="1231786"/>
              <a:ext cx="372534" cy="480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245" y="15114"/>
                  </a:moveTo>
                  <a:cubicBezTo>
                    <a:pt x="123" y="16906"/>
                    <a:pt x="0" y="18699"/>
                    <a:pt x="0" y="19831"/>
                  </a:cubicBezTo>
                  <a:cubicBezTo>
                    <a:pt x="0" y="20962"/>
                    <a:pt x="123" y="21434"/>
                    <a:pt x="368" y="21387"/>
                  </a:cubicBezTo>
                  <a:cubicBezTo>
                    <a:pt x="614" y="21340"/>
                    <a:pt x="982" y="20774"/>
                    <a:pt x="1227" y="18840"/>
                  </a:cubicBezTo>
                  <a:cubicBezTo>
                    <a:pt x="1473" y="16906"/>
                    <a:pt x="1595" y="13605"/>
                    <a:pt x="1473" y="10917"/>
                  </a:cubicBezTo>
                  <a:cubicBezTo>
                    <a:pt x="1350" y="8229"/>
                    <a:pt x="982" y="6154"/>
                    <a:pt x="798" y="4880"/>
                  </a:cubicBezTo>
                  <a:cubicBezTo>
                    <a:pt x="614" y="3607"/>
                    <a:pt x="614" y="3135"/>
                    <a:pt x="982" y="2805"/>
                  </a:cubicBezTo>
                  <a:cubicBezTo>
                    <a:pt x="1350" y="2475"/>
                    <a:pt x="2086" y="2286"/>
                    <a:pt x="4725" y="1768"/>
                  </a:cubicBezTo>
                  <a:cubicBezTo>
                    <a:pt x="7364" y="1249"/>
                    <a:pt x="11905" y="400"/>
                    <a:pt x="15034" y="117"/>
                  </a:cubicBezTo>
                  <a:cubicBezTo>
                    <a:pt x="18164" y="-166"/>
                    <a:pt x="19882" y="117"/>
                    <a:pt x="21600" y="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5906774" y="1426933"/>
              <a:ext cx="190501" cy="209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5" fill="norm" stroke="1" extrusionOk="0">
                  <a:moveTo>
                    <a:pt x="0" y="3646"/>
                  </a:moveTo>
                  <a:cubicBezTo>
                    <a:pt x="1920" y="2362"/>
                    <a:pt x="3840" y="1079"/>
                    <a:pt x="6120" y="438"/>
                  </a:cubicBezTo>
                  <a:cubicBezTo>
                    <a:pt x="8400" y="-204"/>
                    <a:pt x="11040" y="-204"/>
                    <a:pt x="12960" y="865"/>
                  </a:cubicBezTo>
                  <a:cubicBezTo>
                    <a:pt x="14880" y="1935"/>
                    <a:pt x="16080" y="4073"/>
                    <a:pt x="15600" y="6746"/>
                  </a:cubicBezTo>
                  <a:cubicBezTo>
                    <a:pt x="15120" y="9420"/>
                    <a:pt x="12960" y="12628"/>
                    <a:pt x="11040" y="14766"/>
                  </a:cubicBezTo>
                  <a:cubicBezTo>
                    <a:pt x="9120" y="16905"/>
                    <a:pt x="7440" y="17974"/>
                    <a:pt x="6120" y="18937"/>
                  </a:cubicBezTo>
                  <a:cubicBezTo>
                    <a:pt x="4800" y="19899"/>
                    <a:pt x="3840" y="20754"/>
                    <a:pt x="4320" y="21075"/>
                  </a:cubicBezTo>
                  <a:cubicBezTo>
                    <a:pt x="4800" y="21396"/>
                    <a:pt x="6720" y="21182"/>
                    <a:pt x="9840" y="20220"/>
                  </a:cubicBezTo>
                  <a:cubicBezTo>
                    <a:pt x="12960" y="19257"/>
                    <a:pt x="17280" y="17546"/>
                    <a:pt x="21600" y="15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6173979" y="1431267"/>
              <a:ext cx="82046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600" fill="norm" stroke="1" extrusionOk="0">
                  <a:moveTo>
                    <a:pt x="21468" y="0"/>
                  </a:moveTo>
                  <a:cubicBezTo>
                    <a:pt x="17037" y="2753"/>
                    <a:pt x="12606" y="5506"/>
                    <a:pt x="9006" y="8365"/>
                  </a:cubicBezTo>
                  <a:cubicBezTo>
                    <a:pt x="5406" y="11224"/>
                    <a:pt x="2637" y="14188"/>
                    <a:pt x="1253" y="16412"/>
                  </a:cubicBezTo>
                  <a:cubicBezTo>
                    <a:pt x="-132" y="18635"/>
                    <a:pt x="-132" y="20118"/>
                    <a:pt x="145" y="20859"/>
                  </a:cubicBezTo>
                  <a:cubicBezTo>
                    <a:pt x="422" y="21600"/>
                    <a:pt x="976" y="21600"/>
                    <a:pt x="15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6268724" y="1443967"/>
              <a:ext cx="254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6092085" y="1348717"/>
              <a:ext cx="32904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600" fill="norm" stroke="1" extrusionOk="0">
                  <a:moveTo>
                    <a:pt x="1163" y="21600"/>
                  </a:moveTo>
                  <a:cubicBezTo>
                    <a:pt x="475" y="20160"/>
                    <a:pt x="-213" y="18720"/>
                    <a:pt x="62" y="17280"/>
                  </a:cubicBezTo>
                  <a:cubicBezTo>
                    <a:pt x="337" y="15840"/>
                    <a:pt x="1576" y="14400"/>
                    <a:pt x="4465" y="12240"/>
                  </a:cubicBezTo>
                  <a:cubicBezTo>
                    <a:pt x="7354" y="10080"/>
                    <a:pt x="11894" y="7200"/>
                    <a:pt x="14990" y="5040"/>
                  </a:cubicBezTo>
                  <a:cubicBezTo>
                    <a:pt x="18085" y="2880"/>
                    <a:pt x="19736" y="1440"/>
                    <a:pt x="2138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6554474" y="1113767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6994275" y="754171"/>
              <a:ext cx="480950" cy="392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305" fill="norm" stroke="1" extrusionOk="0">
                  <a:moveTo>
                    <a:pt x="1347" y="7455"/>
                  </a:moveTo>
                  <a:cubicBezTo>
                    <a:pt x="873" y="7570"/>
                    <a:pt x="400" y="7685"/>
                    <a:pt x="163" y="8029"/>
                  </a:cubicBezTo>
                  <a:cubicBezTo>
                    <a:pt x="-74" y="8374"/>
                    <a:pt x="-74" y="8949"/>
                    <a:pt x="305" y="9638"/>
                  </a:cubicBezTo>
                  <a:cubicBezTo>
                    <a:pt x="684" y="10327"/>
                    <a:pt x="1442" y="11132"/>
                    <a:pt x="2958" y="11189"/>
                  </a:cubicBezTo>
                  <a:cubicBezTo>
                    <a:pt x="4473" y="11246"/>
                    <a:pt x="6747" y="10557"/>
                    <a:pt x="8689" y="9063"/>
                  </a:cubicBezTo>
                  <a:cubicBezTo>
                    <a:pt x="10631" y="7570"/>
                    <a:pt x="12242" y="5272"/>
                    <a:pt x="13047" y="3721"/>
                  </a:cubicBezTo>
                  <a:cubicBezTo>
                    <a:pt x="13852" y="2170"/>
                    <a:pt x="13852" y="1366"/>
                    <a:pt x="13663" y="791"/>
                  </a:cubicBezTo>
                  <a:cubicBezTo>
                    <a:pt x="13473" y="217"/>
                    <a:pt x="13094" y="-128"/>
                    <a:pt x="11958" y="44"/>
                  </a:cubicBezTo>
                  <a:cubicBezTo>
                    <a:pt x="10821" y="217"/>
                    <a:pt x="8926" y="906"/>
                    <a:pt x="7079" y="2515"/>
                  </a:cubicBezTo>
                  <a:cubicBezTo>
                    <a:pt x="5231" y="4123"/>
                    <a:pt x="3431" y="6651"/>
                    <a:pt x="2294" y="9351"/>
                  </a:cubicBezTo>
                  <a:cubicBezTo>
                    <a:pt x="1158" y="12051"/>
                    <a:pt x="684" y="14923"/>
                    <a:pt x="1110" y="16934"/>
                  </a:cubicBezTo>
                  <a:cubicBezTo>
                    <a:pt x="1537" y="18944"/>
                    <a:pt x="2863" y="20093"/>
                    <a:pt x="5184" y="20725"/>
                  </a:cubicBezTo>
                  <a:cubicBezTo>
                    <a:pt x="7505" y="21357"/>
                    <a:pt x="10821" y="21472"/>
                    <a:pt x="13710" y="21070"/>
                  </a:cubicBezTo>
                  <a:cubicBezTo>
                    <a:pt x="16600" y="20668"/>
                    <a:pt x="19063" y="19749"/>
                    <a:pt x="21526" y="18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7195824" y="370817"/>
              <a:ext cx="266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6800"/>
                    <a:pt x="10286" y="12000"/>
                    <a:pt x="13886" y="8400"/>
                  </a:cubicBezTo>
                  <a:cubicBezTo>
                    <a:pt x="17486" y="4800"/>
                    <a:pt x="1954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7595359" y="156073"/>
              <a:ext cx="114816" cy="293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273" fill="norm" stroke="1" extrusionOk="0">
                  <a:moveTo>
                    <a:pt x="21303" y="2674"/>
                  </a:moveTo>
                  <a:cubicBezTo>
                    <a:pt x="20910" y="1601"/>
                    <a:pt x="20518" y="529"/>
                    <a:pt x="19339" y="146"/>
                  </a:cubicBezTo>
                  <a:cubicBezTo>
                    <a:pt x="18161" y="-237"/>
                    <a:pt x="16198" y="69"/>
                    <a:pt x="13056" y="1831"/>
                  </a:cubicBezTo>
                  <a:cubicBezTo>
                    <a:pt x="9914" y="3593"/>
                    <a:pt x="5594" y="6810"/>
                    <a:pt x="3041" y="10103"/>
                  </a:cubicBezTo>
                  <a:cubicBezTo>
                    <a:pt x="488" y="13397"/>
                    <a:pt x="-297" y="16767"/>
                    <a:pt x="96" y="18682"/>
                  </a:cubicBezTo>
                  <a:cubicBezTo>
                    <a:pt x="488" y="20597"/>
                    <a:pt x="2059" y="21057"/>
                    <a:pt x="4808" y="21210"/>
                  </a:cubicBezTo>
                  <a:cubicBezTo>
                    <a:pt x="7558" y="21363"/>
                    <a:pt x="11485" y="21210"/>
                    <a:pt x="15412" y="21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7735574" y="208802"/>
              <a:ext cx="196851" cy="213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0" y="6679"/>
                  </a:moveTo>
                  <a:cubicBezTo>
                    <a:pt x="0" y="5621"/>
                    <a:pt x="0" y="4562"/>
                    <a:pt x="116" y="3503"/>
                  </a:cubicBezTo>
                  <a:cubicBezTo>
                    <a:pt x="232" y="2444"/>
                    <a:pt x="465" y="1385"/>
                    <a:pt x="1161" y="1068"/>
                  </a:cubicBezTo>
                  <a:cubicBezTo>
                    <a:pt x="1858" y="750"/>
                    <a:pt x="3019" y="1174"/>
                    <a:pt x="4297" y="2338"/>
                  </a:cubicBezTo>
                  <a:cubicBezTo>
                    <a:pt x="5574" y="3503"/>
                    <a:pt x="6968" y="5409"/>
                    <a:pt x="7432" y="8162"/>
                  </a:cubicBezTo>
                  <a:cubicBezTo>
                    <a:pt x="7897" y="10915"/>
                    <a:pt x="7432" y="14515"/>
                    <a:pt x="6387" y="17056"/>
                  </a:cubicBezTo>
                  <a:cubicBezTo>
                    <a:pt x="5342" y="19597"/>
                    <a:pt x="3716" y="21079"/>
                    <a:pt x="2903" y="21291"/>
                  </a:cubicBezTo>
                  <a:cubicBezTo>
                    <a:pt x="2090" y="21503"/>
                    <a:pt x="2090" y="20444"/>
                    <a:pt x="3832" y="17797"/>
                  </a:cubicBezTo>
                  <a:cubicBezTo>
                    <a:pt x="5574" y="15150"/>
                    <a:pt x="9058" y="10915"/>
                    <a:pt x="11613" y="7950"/>
                  </a:cubicBezTo>
                  <a:cubicBezTo>
                    <a:pt x="14168" y="4985"/>
                    <a:pt x="15794" y="3291"/>
                    <a:pt x="16955" y="2021"/>
                  </a:cubicBezTo>
                  <a:cubicBezTo>
                    <a:pt x="18116" y="750"/>
                    <a:pt x="18813" y="-97"/>
                    <a:pt x="18929" y="9"/>
                  </a:cubicBezTo>
                  <a:cubicBezTo>
                    <a:pt x="19045" y="115"/>
                    <a:pt x="18581" y="1174"/>
                    <a:pt x="17652" y="3609"/>
                  </a:cubicBezTo>
                  <a:cubicBezTo>
                    <a:pt x="16723" y="6044"/>
                    <a:pt x="15329" y="9856"/>
                    <a:pt x="15677" y="12291"/>
                  </a:cubicBezTo>
                  <a:cubicBezTo>
                    <a:pt x="16026" y="14727"/>
                    <a:pt x="18116" y="15785"/>
                    <a:pt x="19394" y="16315"/>
                  </a:cubicBezTo>
                  <a:cubicBezTo>
                    <a:pt x="20671" y="16844"/>
                    <a:pt x="21135" y="16844"/>
                    <a:pt x="21600" y="16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8059424" y="313667"/>
              <a:ext cx="139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8224524" y="182164"/>
              <a:ext cx="228601" cy="220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8" fill="norm" stroke="1" extrusionOk="0">
                  <a:moveTo>
                    <a:pt x="0" y="21218"/>
                  </a:moveTo>
                  <a:cubicBezTo>
                    <a:pt x="1600" y="17958"/>
                    <a:pt x="3200" y="14697"/>
                    <a:pt x="4500" y="11946"/>
                  </a:cubicBezTo>
                  <a:cubicBezTo>
                    <a:pt x="5800" y="9195"/>
                    <a:pt x="6800" y="6954"/>
                    <a:pt x="7600" y="4814"/>
                  </a:cubicBezTo>
                  <a:cubicBezTo>
                    <a:pt x="8400" y="2675"/>
                    <a:pt x="9000" y="637"/>
                    <a:pt x="8900" y="127"/>
                  </a:cubicBezTo>
                  <a:cubicBezTo>
                    <a:pt x="8800" y="-382"/>
                    <a:pt x="8000" y="637"/>
                    <a:pt x="7100" y="3082"/>
                  </a:cubicBezTo>
                  <a:cubicBezTo>
                    <a:pt x="6200" y="5527"/>
                    <a:pt x="5200" y="9399"/>
                    <a:pt x="4800" y="11844"/>
                  </a:cubicBezTo>
                  <a:cubicBezTo>
                    <a:pt x="4400" y="14290"/>
                    <a:pt x="4600" y="15309"/>
                    <a:pt x="5300" y="15920"/>
                  </a:cubicBezTo>
                  <a:cubicBezTo>
                    <a:pt x="6000" y="16531"/>
                    <a:pt x="7200" y="16735"/>
                    <a:pt x="8600" y="15512"/>
                  </a:cubicBezTo>
                  <a:cubicBezTo>
                    <a:pt x="10000" y="14290"/>
                    <a:pt x="11600" y="11641"/>
                    <a:pt x="12600" y="9807"/>
                  </a:cubicBezTo>
                  <a:cubicBezTo>
                    <a:pt x="13600" y="7973"/>
                    <a:pt x="14000" y="6954"/>
                    <a:pt x="14500" y="5935"/>
                  </a:cubicBezTo>
                  <a:cubicBezTo>
                    <a:pt x="15000" y="4916"/>
                    <a:pt x="15600" y="3897"/>
                    <a:pt x="15800" y="3897"/>
                  </a:cubicBezTo>
                  <a:cubicBezTo>
                    <a:pt x="16000" y="3897"/>
                    <a:pt x="15800" y="4916"/>
                    <a:pt x="15900" y="6241"/>
                  </a:cubicBezTo>
                  <a:cubicBezTo>
                    <a:pt x="16000" y="7565"/>
                    <a:pt x="16400" y="9195"/>
                    <a:pt x="17400" y="10520"/>
                  </a:cubicBezTo>
                  <a:cubicBezTo>
                    <a:pt x="18400" y="11844"/>
                    <a:pt x="20000" y="12863"/>
                    <a:pt x="21600" y="13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8516624" y="173967"/>
              <a:ext cx="47878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600" fill="norm" stroke="1" extrusionOk="0">
                  <a:moveTo>
                    <a:pt x="2817" y="0"/>
                  </a:moveTo>
                  <a:cubicBezTo>
                    <a:pt x="7513" y="0"/>
                    <a:pt x="12209" y="0"/>
                    <a:pt x="15496" y="581"/>
                  </a:cubicBezTo>
                  <a:cubicBezTo>
                    <a:pt x="18783" y="1161"/>
                    <a:pt x="20661" y="2323"/>
                    <a:pt x="21130" y="5458"/>
                  </a:cubicBezTo>
                  <a:cubicBezTo>
                    <a:pt x="21600" y="8594"/>
                    <a:pt x="20661" y="13703"/>
                    <a:pt x="16904" y="16723"/>
                  </a:cubicBezTo>
                  <a:cubicBezTo>
                    <a:pt x="13148" y="19742"/>
                    <a:pt x="6574" y="206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8561074" y="0"/>
              <a:ext cx="133351" cy="193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0" y="3801"/>
                  </a:moveTo>
                  <a:cubicBezTo>
                    <a:pt x="343" y="2627"/>
                    <a:pt x="686" y="1453"/>
                    <a:pt x="1886" y="749"/>
                  </a:cubicBezTo>
                  <a:cubicBezTo>
                    <a:pt x="3086" y="45"/>
                    <a:pt x="5143" y="-190"/>
                    <a:pt x="7029" y="162"/>
                  </a:cubicBezTo>
                  <a:cubicBezTo>
                    <a:pt x="8914" y="514"/>
                    <a:pt x="10629" y="1453"/>
                    <a:pt x="11143" y="3684"/>
                  </a:cubicBezTo>
                  <a:cubicBezTo>
                    <a:pt x="11657" y="5914"/>
                    <a:pt x="10971" y="9436"/>
                    <a:pt x="9943" y="11784"/>
                  </a:cubicBezTo>
                  <a:cubicBezTo>
                    <a:pt x="8914" y="14132"/>
                    <a:pt x="7543" y="15306"/>
                    <a:pt x="6343" y="16480"/>
                  </a:cubicBezTo>
                  <a:cubicBezTo>
                    <a:pt x="5143" y="17653"/>
                    <a:pt x="4114" y="18827"/>
                    <a:pt x="4629" y="19414"/>
                  </a:cubicBezTo>
                  <a:cubicBezTo>
                    <a:pt x="5143" y="20001"/>
                    <a:pt x="7200" y="20001"/>
                    <a:pt x="10286" y="20236"/>
                  </a:cubicBezTo>
                  <a:cubicBezTo>
                    <a:pt x="13371" y="20471"/>
                    <a:pt x="17486" y="20940"/>
                    <a:pt x="21600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7684774" y="497817"/>
              <a:ext cx="711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07" y="18000"/>
                    <a:pt x="5014" y="14400"/>
                    <a:pt x="7554" y="10800"/>
                  </a:cubicBezTo>
                  <a:cubicBezTo>
                    <a:pt x="10093" y="7200"/>
                    <a:pt x="12664" y="3600"/>
                    <a:pt x="15011" y="1800"/>
                  </a:cubicBezTo>
                  <a:cubicBezTo>
                    <a:pt x="17357" y="0"/>
                    <a:pt x="1947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7818124" y="617904"/>
              <a:ext cx="184151" cy="151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0" y="967"/>
                  </a:moveTo>
                  <a:cubicBezTo>
                    <a:pt x="3724" y="375"/>
                    <a:pt x="7448" y="-217"/>
                    <a:pt x="10303" y="79"/>
                  </a:cubicBezTo>
                  <a:cubicBezTo>
                    <a:pt x="13159" y="375"/>
                    <a:pt x="15145" y="1558"/>
                    <a:pt x="15766" y="3630"/>
                  </a:cubicBezTo>
                  <a:cubicBezTo>
                    <a:pt x="16386" y="5701"/>
                    <a:pt x="15641" y="8660"/>
                    <a:pt x="14276" y="11175"/>
                  </a:cubicBezTo>
                  <a:cubicBezTo>
                    <a:pt x="12910" y="13690"/>
                    <a:pt x="10924" y="15761"/>
                    <a:pt x="8938" y="17388"/>
                  </a:cubicBezTo>
                  <a:cubicBezTo>
                    <a:pt x="6952" y="19016"/>
                    <a:pt x="4966" y="20199"/>
                    <a:pt x="4841" y="20791"/>
                  </a:cubicBezTo>
                  <a:cubicBezTo>
                    <a:pt x="4717" y="21383"/>
                    <a:pt x="6455" y="21383"/>
                    <a:pt x="9559" y="20791"/>
                  </a:cubicBezTo>
                  <a:cubicBezTo>
                    <a:pt x="12662" y="20199"/>
                    <a:pt x="17131" y="19016"/>
                    <a:pt x="21600" y="17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8047518" y="681967"/>
              <a:ext cx="208757" cy="74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113" fill="norm" stroke="1" extrusionOk="0">
                  <a:moveTo>
                    <a:pt x="5809" y="0"/>
                  </a:moveTo>
                  <a:cubicBezTo>
                    <a:pt x="5154" y="6000"/>
                    <a:pt x="4500" y="12000"/>
                    <a:pt x="3736" y="15900"/>
                  </a:cubicBezTo>
                  <a:cubicBezTo>
                    <a:pt x="2973" y="19800"/>
                    <a:pt x="2100" y="21600"/>
                    <a:pt x="1445" y="21000"/>
                  </a:cubicBezTo>
                  <a:cubicBezTo>
                    <a:pt x="791" y="20400"/>
                    <a:pt x="354" y="17400"/>
                    <a:pt x="136" y="14400"/>
                  </a:cubicBezTo>
                  <a:cubicBezTo>
                    <a:pt x="-82" y="11400"/>
                    <a:pt x="-82" y="8400"/>
                    <a:pt x="463" y="6000"/>
                  </a:cubicBezTo>
                  <a:cubicBezTo>
                    <a:pt x="1009" y="3600"/>
                    <a:pt x="2100" y="1800"/>
                    <a:pt x="5700" y="900"/>
                  </a:cubicBezTo>
                  <a:cubicBezTo>
                    <a:pt x="9300" y="0"/>
                    <a:pt x="15409" y="0"/>
                    <a:pt x="215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8268974" y="573454"/>
              <a:ext cx="152401" cy="124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7" fill="norm" stroke="1" extrusionOk="0">
                  <a:moveTo>
                    <a:pt x="0" y="1176"/>
                  </a:moveTo>
                  <a:cubicBezTo>
                    <a:pt x="1500" y="456"/>
                    <a:pt x="3000" y="-264"/>
                    <a:pt x="4500" y="96"/>
                  </a:cubicBezTo>
                  <a:cubicBezTo>
                    <a:pt x="6000" y="456"/>
                    <a:pt x="7500" y="1896"/>
                    <a:pt x="8700" y="4416"/>
                  </a:cubicBezTo>
                  <a:cubicBezTo>
                    <a:pt x="9900" y="6936"/>
                    <a:pt x="10800" y="10536"/>
                    <a:pt x="10650" y="12876"/>
                  </a:cubicBezTo>
                  <a:cubicBezTo>
                    <a:pt x="10500" y="15216"/>
                    <a:pt x="9300" y="16296"/>
                    <a:pt x="7950" y="17376"/>
                  </a:cubicBezTo>
                  <a:cubicBezTo>
                    <a:pt x="6600" y="18456"/>
                    <a:pt x="5100" y="19536"/>
                    <a:pt x="5100" y="20256"/>
                  </a:cubicBezTo>
                  <a:cubicBezTo>
                    <a:pt x="5100" y="20976"/>
                    <a:pt x="6600" y="21336"/>
                    <a:pt x="9600" y="20976"/>
                  </a:cubicBezTo>
                  <a:cubicBezTo>
                    <a:pt x="12600" y="20616"/>
                    <a:pt x="17100" y="19536"/>
                    <a:pt x="21600" y="18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8586474" y="1082017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8910328" y="680838"/>
              <a:ext cx="507997" cy="634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45" fill="norm" stroke="1" extrusionOk="0">
                  <a:moveTo>
                    <a:pt x="9142" y="14415"/>
                  </a:moveTo>
                  <a:cubicBezTo>
                    <a:pt x="8962" y="13699"/>
                    <a:pt x="8783" y="12984"/>
                    <a:pt x="8111" y="12448"/>
                  </a:cubicBezTo>
                  <a:cubicBezTo>
                    <a:pt x="7439" y="11911"/>
                    <a:pt x="6273" y="11554"/>
                    <a:pt x="5019" y="11947"/>
                  </a:cubicBezTo>
                  <a:cubicBezTo>
                    <a:pt x="3764" y="12341"/>
                    <a:pt x="2420" y="13485"/>
                    <a:pt x="1523" y="14951"/>
                  </a:cubicBezTo>
                  <a:cubicBezTo>
                    <a:pt x="627" y="16417"/>
                    <a:pt x="179" y="18205"/>
                    <a:pt x="44" y="19314"/>
                  </a:cubicBezTo>
                  <a:cubicBezTo>
                    <a:pt x="-90" y="20423"/>
                    <a:pt x="89" y="20852"/>
                    <a:pt x="448" y="21138"/>
                  </a:cubicBezTo>
                  <a:cubicBezTo>
                    <a:pt x="806" y="21424"/>
                    <a:pt x="1344" y="21567"/>
                    <a:pt x="2285" y="21317"/>
                  </a:cubicBezTo>
                  <a:cubicBezTo>
                    <a:pt x="3226" y="21066"/>
                    <a:pt x="4571" y="20423"/>
                    <a:pt x="5781" y="18813"/>
                  </a:cubicBezTo>
                  <a:cubicBezTo>
                    <a:pt x="6990" y="17204"/>
                    <a:pt x="8066" y="14629"/>
                    <a:pt x="8738" y="12090"/>
                  </a:cubicBezTo>
                  <a:cubicBezTo>
                    <a:pt x="9410" y="9551"/>
                    <a:pt x="9679" y="7048"/>
                    <a:pt x="9814" y="5188"/>
                  </a:cubicBezTo>
                  <a:cubicBezTo>
                    <a:pt x="9948" y="3329"/>
                    <a:pt x="9948" y="2113"/>
                    <a:pt x="9903" y="1290"/>
                  </a:cubicBezTo>
                  <a:cubicBezTo>
                    <a:pt x="9859" y="468"/>
                    <a:pt x="9769" y="39"/>
                    <a:pt x="9590" y="3"/>
                  </a:cubicBezTo>
                  <a:cubicBezTo>
                    <a:pt x="9410" y="-33"/>
                    <a:pt x="9142" y="325"/>
                    <a:pt x="8917" y="1719"/>
                  </a:cubicBezTo>
                  <a:cubicBezTo>
                    <a:pt x="8693" y="3114"/>
                    <a:pt x="8514" y="5546"/>
                    <a:pt x="8380" y="7978"/>
                  </a:cubicBezTo>
                  <a:cubicBezTo>
                    <a:pt x="8245" y="10409"/>
                    <a:pt x="8156" y="12841"/>
                    <a:pt x="8111" y="14629"/>
                  </a:cubicBezTo>
                  <a:cubicBezTo>
                    <a:pt x="8066" y="16417"/>
                    <a:pt x="8066" y="17562"/>
                    <a:pt x="8021" y="18313"/>
                  </a:cubicBezTo>
                  <a:cubicBezTo>
                    <a:pt x="7976" y="19064"/>
                    <a:pt x="7887" y="19421"/>
                    <a:pt x="7842" y="19386"/>
                  </a:cubicBezTo>
                  <a:cubicBezTo>
                    <a:pt x="7797" y="19350"/>
                    <a:pt x="7797" y="18921"/>
                    <a:pt x="8245" y="17991"/>
                  </a:cubicBezTo>
                  <a:cubicBezTo>
                    <a:pt x="8693" y="17061"/>
                    <a:pt x="9590" y="15631"/>
                    <a:pt x="10710" y="14558"/>
                  </a:cubicBezTo>
                  <a:cubicBezTo>
                    <a:pt x="11830" y="13485"/>
                    <a:pt x="13175" y="12770"/>
                    <a:pt x="14071" y="12448"/>
                  </a:cubicBezTo>
                  <a:cubicBezTo>
                    <a:pt x="14967" y="12126"/>
                    <a:pt x="15415" y="12197"/>
                    <a:pt x="15639" y="12412"/>
                  </a:cubicBezTo>
                  <a:cubicBezTo>
                    <a:pt x="15864" y="12627"/>
                    <a:pt x="15864" y="12984"/>
                    <a:pt x="15371" y="14057"/>
                  </a:cubicBezTo>
                  <a:cubicBezTo>
                    <a:pt x="14878" y="15130"/>
                    <a:pt x="13892" y="16918"/>
                    <a:pt x="13220" y="17955"/>
                  </a:cubicBezTo>
                  <a:cubicBezTo>
                    <a:pt x="12547" y="18992"/>
                    <a:pt x="12189" y="19278"/>
                    <a:pt x="11875" y="19600"/>
                  </a:cubicBezTo>
                  <a:cubicBezTo>
                    <a:pt x="11561" y="19922"/>
                    <a:pt x="11293" y="20280"/>
                    <a:pt x="11293" y="20244"/>
                  </a:cubicBezTo>
                  <a:cubicBezTo>
                    <a:pt x="11293" y="20208"/>
                    <a:pt x="11561" y="19779"/>
                    <a:pt x="12727" y="18706"/>
                  </a:cubicBezTo>
                  <a:cubicBezTo>
                    <a:pt x="13892" y="17633"/>
                    <a:pt x="15953" y="15917"/>
                    <a:pt x="17298" y="14772"/>
                  </a:cubicBezTo>
                  <a:cubicBezTo>
                    <a:pt x="18642" y="13628"/>
                    <a:pt x="19269" y="13056"/>
                    <a:pt x="19717" y="12591"/>
                  </a:cubicBezTo>
                  <a:cubicBezTo>
                    <a:pt x="20166" y="12126"/>
                    <a:pt x="20434" y="11768"/>
                    <a:pt x="20434" y="11733"/>
                  </a:cubicBezTo>
                  <a:cubicBezTo>
                    <a:pt x="20434" y="11697"/>
                    <a:pt x="20166" y="11983"/>
                    <a:pt x="19673" y="12913"/>
                  </a:cubicBezTo>
                  <a:cubicBezTo>
                    <a:pt x="19180" y="13842"/>
                    <a:pt x="18463" y="15416"/>
                    <a:pt x="18463" y="16596"/>
                  </a:cubicBezTo>
                  <a:cubicBezTo>
                    <a:pt x="18463" y="17776"/>
                    <a:pt x="19180" y="18563"/>
                    <a:pt x="19807" y="18921"/>
                  </a:cubicBezTo>
                  <a:cubicBezTo>
                    <a:pt x="20434" y="19278"/>
                    <a:pt x="20972" y="19207"/>
                    <a:pt x="21510" y="19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9939024" y="1073671"/>
              <a:ext cx="330201" cy="46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5123" y="13094"/>
                    <a:pt x="10246" y="5581"/>
                    <a:pt x="13846" y="2294"/>
                  </a:cubicBezTo>
                  <a:cubicBezTo>
                    <a:pt x="17446" y="-993"/>
                    <a:pt x="19523" y="-54"/>
                    <a:pt x="21600" y="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9996174" y="1247117"/>
              <a:ext cx="292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70" y="17600"/>
                    <a:pt x="8139" y="13600"/>
                    <a:pt x="11739" y="10000"/>
                  </a:cubicBezTo>
                  <a:cubicBezTo>
                    <a:pt x="15339" y="6400"/>
                    <a:pt x="18470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10758174" y="907167"/>
              <a:ext cx="603251" cy="644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21432"/>
                  </a:moveTo>
                  <a:cubicBezTo>
                    <a:pt x="1137" y="19743"/>
                    <a:pt x="2274" y="18055"/>
                    <a:pt x="3335" y="16120"/>
                  </a:cubicBezTo>
                  <a:cubicBezTo>
                    <a:pt x="4396" y="14185"/>
                    <a:pt x="5381" y="12004"/>
                    <a:pt x="6215" y="9858"/>
                  </a:cubicBezTo>
                  <a:cubicBezTo>
                    <a:pt x="7048" y="7712"/>
                    <a:pt x="7731" y="5601"/>
                    <a:pt x="8109" y="4335"/>
                  </a:cubicBezTo>
                  <a:cubicBezTo>
                    <a:pt x="8488" y="3068"/>
                    <a:pt x="8564" y="2646"/>
                    <a:pt x="8640" y="1943"/>
                  </a:cubicBezTo>
                  <a:cubicBezTo>
                    <a:pt x="8716" y="1239"/>
                    <a:pt x="8792" y="254"/>
                    <a:pt x="8678" y="43"/>
                  </a:cubicBezTo>
                  <a:cubicBezTo>
                    <a:pt x="8564" y="-168"/>
                    <a:pt x="8261" y="395"/>
                    <a:pt x="7731" y="1943"/>
                  </a:cubicBezTo>
                  <a:cubicBezTo>
                    <a:pt x="7200" y="3491"/>
                    <a:pt x="6442" y="6024"/>
                    <a:pt x="6063" y="8205"/>
                  </a:cubicBezTo>
                  <a:cubicBezTo>
                    <a:pt x="5684" y="10386"/>
                    <a:pt x="5684" y="12215"/>
                    <a:pt x="5836" y="13306"/>
                  </a:cubicBezTo>
                  <a:cubicBezTo>
                    <a:pt x="5987" y="14396"/>
                    <a:pt x="6291" y="14748"/>
                    <a:pt x="6707" y="14853"/>
                  </a:cubicBezTo>
                  <a:cubicBezTo>
                    <a:pt x="7124" y="14959"/>
                    <a:pt x="7655" y="14818"/>
                    <a:pt x="8792" y="13868"/>
                  </a:cubicBezTo>
                  <a:cubicBezTo>
                    <a:pt x="9928" y="12919"/>
                    <a:pt x="11672" y="11160"/>
                    <a:pt x="12960" y="9084"/>
                  </a:cubicBezTo>
                  <a:cubicBezTo>
                    <a:pt x="14248" y="7009"/>
                    <a:pt x="15082" y="4616"/>
                    <a:pt x="15499" y="3139"/>
                  </a:cubicBezTo>
                  <a:cubicBezTo>
                    <a:pt x="15916" y="1661"/>
                    <a:pt x="15916" y="1098"/>
                    <a:pt x="15802" y="958"/>
                  </a:cubicBezTo>
                  <a:cubicBezTo>
                    <a:pt x="15688" y="817"/>
                    <a:pt x="15461" y="1098"/>
                    <a:pt x="15196" y="2259"/>
                  </a:cubicBezTo>
                  <a:cubicBezTo>
                    <a:pt x="14931" y="3420"/>
                    <a:pt x="14627" y="5461"/>
                    <a:pt x="14627" y="7431"/>
                  </a:cubicBezTo>
                  <a:cubicBezTo>
                    <a:pt x="14627" y="9401"/>
                    <a:pt x="14931" y="11300"/>
                    <a:pt x="15840" y="12496"/>
                  </a:cubicBezTo>
                  <a:cubicBezTo>
                    <a:pt x="16749" y="13693"/>
                    <a:pt x="18265" y="14185"/>
                    <a:pt x="19326" y="14291"/>
                  </a:cubicBezTo>
                  <a:cubicBezTo>
                    <a:pt x="20387" y="14396"/>
                    <a:pt x="20994" y="14115"/>
                    <a:pt x="21600" y="13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10617342" y="1897740"/>
              <a:ext cx="674233" cy="47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242" fill="norm" stroke="1" extrusionOk="0">
                  <a:moveTo>
                    <a:pt x="645" y="9972"/>
                  </a:moveTo>
                  <a:cubicBezTo>
                    <a:pt x="307" y="8094"/>
                    <a:pt x="-32" y="6216"/>
                    <a:pt x="2" y="5277"/>
                  </a:cubicBezTo>
                  <a:cubicBezTo>
                    <a:pt x="36" y="4338"/>
                    <a:pt x="442" y="4338"/>
                    <a:pt x="1898" y="3399"/>
                  </a:cubicBezTo>
                  <a:cubicBezTo>
                    <a:pt x="3354" y="2459"/>
                    <a:pt x="5859" y="581"/>
                    <a:pt x="8500" y="112"/>
                  </a:cubicBezTo>
                  <a:cubicBezTo>
                    <a:pt x="11140" y="-358"/>
                    <a:pt x="13917" y="581"/>
                    <a:pt x="16117" y="4338"/>
                  </a:cubicBezTo>
                  <a:cubicBezTo>
                    <a:pt x="18318" y="8094"/>
                    <a:pt x="19943" y="14668"/>
                    <a:pt x="21568" y="21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10618207" y="2044772"/>
              <a:ext cx="762268" cy="78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120" fill="norm" stroke="1" extrusionOk="0">
                  <a:moveTo>
                    <a:pt x="2880" y="10888"/>
                  </a:moveTo>
                  <a:cubicBezTo>
                    <a:pt x="2102" y="9183"/>
                    <a:pt x="1324" y="7478"/>
                    <a:pt x="786" y="6057"/>
                  </a:cubicBezTo>
                  <a:cubicBezTo>
                    <a:pt x="247" y="4636"/>
                    <a:pt x="-52" y="3499"/>
                    <a:pt x="8" y="2646"/>
                  </a:cubicBezTo>
                  <a:cubicBezTo>
                    <a:pt x="68" y="1794"/>
                    <a:pt x="487" y="1225"/>
                    <a:pt x="1833" y="657"/>
                  </a:cubicBezTo>
                  <a:cubicBezTo>
                    <a:pt x="3179" y="88"/>
                    <a:pt x="5453" y="-480"/>
                    <a:pt x="7936" y="657"/>
                  </a:cubicBezTo>
                  <a:cubicBezTo>
                    <a:pt x="10419" y="1794"/>
                    <a:pt x="13111" y="4636"/>
                    <a:pt x="15415" y="8331"/>
                  </a:cubicBezTo>
                  <a:cubicBezTo>
                    <a:pt x="17719" y="12025"/>
                    <a:pt x="19633" y="16573"/>
                    <a:pt x="21548" y="21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191774" y="2987017"/>
              <a:ext cx="190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6422"/>
                    <a:pt x="9600" y="12843"/>
                    <a:pt x="13200" y="16443"/>
                  </a:cubicBezTo>
                  <a:cubicBezTo>
                    <a:pt x="16800" y="20043"/>
                    <a:pt x="19200" y="208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191724" y="2840916"/>
              <a:ext cx="25451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19978" fill="norm" stroke="1" extrusionOk="0">
                  <a:moveTo>
                    <a:pt x="19978" y="5024"/>
                  </a:moveTo>
                  <a:cubicBezTo>
                    <a:pt x="11670" y="1701"/>
                    <a:pt x="3363" y="-1622"/>
                    <a:pt x="870" y="870"/>
                  </a:cubicBezTo>
                  <a:cubicBezTo>
                    <a:pt x="-1622" y="3363"/>
                    <a:pt x="1701" y="11670"/>
                    <a:pt x="5024" y="19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274324" y="2993367"/>
              <a:ext cx="127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874"/>
                    <a:pt x="7200" y="11747"/>
                    <a:pt x="10800" y="15347"/>
                  </a:cubicBezTo>
                  <a:cubicBezTo>
                    <a:pt x="14400" y="18947"/>
                    <a:pt x="18000" y="202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280674" y="2917167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382274" y="3025117"/>
              <a:ext cx="127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363224" y="2879067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420374" y="2860017"/>
              <a:ext cx="19050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280" y="0"/>
                  </a:moveTo>
                  <a:cubicBezTo>
                    <a:pt x="19440" y="2530"/>
                    <a:pt x="21600" y="5059"/>
                    <a:pt x="21600" y="7735"/>
                  </a:cubicBezTo>
                  <a:cubicBezTo>
                    <a:pt x="21600" y="10411"/>
                    <a:pt x="19440" y="13232"/>
                    <a:pt x="15480" y="15568"/>
                  </a:cubicBezTo>
                  <a:cubicBezTo>
                    <a:pt x="11520" y="17903"/>
                    <a:pt x="5760" y="197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0" y="2937918"/>
              <a:ext cx="153675" cy="372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502" fill="norm" stroke="1" extrusionOk="0">
                  <a:moveTo>
                    <a:pt x="13311" y="634"/>
                  </a:moveTo>
                  <a:cubicBezTo>
                    <a:pt x="12143" y="268"/>
                    <a:pt x="10976" y="-98"/>
                    <a:pt x="9516" y="24"/>
                  </a:cubicBezTo>
                  <a:cubicBezTo>
                    <a:pt x="8057" y="146"/>
                    <a:pt x="6306" y="756"/>
                    <a:pt x="4554" y="2465"/>
                  </a:cubicBezTo>
                  <a:cubicBezTo>
                    <a:pt x="2803" y="4173"/>
                    <a:pt x="1051" y="6980"/>
                    <a:pt x="322" y="9787"/>
                  </a:cubicBezTo>
                  <a:cubicBezTo>
                    <a:pt x="-408" y="12594"/>
                    <a:pt x="-116" y="15400"/>
                    <a:pt x="3533" y="17353"/>
                  </a:cubicBezTo>
                  <a:cubicBezTo>
                    <a:pt x="7181" y="19305"/>
                    <a:pt x="14187" y="20404"/>
                    <a:pt x="21192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1093474" y="2902048"/>
              <a:ext cx="298451" cy="529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2403"/>
                  </a:moveTo>
                  <a:cubicBezTo>
                    <a:pt x="0" y="1976"/>
                    <a:pt x="0" y="1549"/>
                    <a:pt x="77" y="1080"/>
                  </a:cubicBezTo>
                  <a:cubicBezTo>
                    <a:pt x="153" y="610"/>
                    <a:pt x="306" y="98"/>
                    <a:pt x="613" y="12"/>
                  </a:cubicBezTo>
                  <a:cubicBezTo>
                    <a:pt x="919" y="-73"/>
                    <a:pt x="1379" y="269"/>
                    <a:pt x="2374" y="1720"/>
                  </a:cubicBezTo>
                  <a:cubicBezTo>
                    <a:pt x="3370" y="3171"/>
                    <a:pt x="4902" y="5733"/>
                    <a:pt x="6511" y="8593"/>
                  </a:cubicBezTo>
                  <a:cubicBezTo>
                    <a:pt x="8119" y="11453"/>
                    <a:pt x="9804" y="14612"/>
                    <a:pt x="10877" y="16703"/>
                  </a:cubicBezTo>
                  <a:cubicBezTo>
                    <a:pt x="11949" y="18795"/>
                    <a:pt x="12409" y="19819"/>
                    <a:pt x="12868" y="20502"/>
                  </a:cubicBezTo>
                  <a:cubicBezTo>
                    <a:pt x="13328" y="21185"/>
                    <a:pt x="13787" y="21527"/>
                    <a:pt x="14170" y="21314"/>
                  </a:cubicBezTo>
                  <a:cubicBezTo>
                    <a:pt x="14553" y="21100"/>
                    <a:pt x="14860" y="20332"/>
                    <a:pt x="15166" y="18368"/>
                  </a:cubicBezTo>
                  <a:cubicBezTo>
                    <a:pt x="15472" y="16404"/>
                    <a:pt x="15779" y="13246"/>
                    <a:pt x="16238" y="10215"/>
                  </a:cubicBezTo>
                  <a:cubicBezTo>
                    <a:pt x="16698" y="7184"/>
                    <a:pt x="17311" y="4281"/>
                    <a:pt x="17770" y="2531"/>
                  </a:cubicBezTo>
                  <a:cubicBezTo>
                    <a:pt x="18230" y="781"/>
                    <a:pt x="18536" y="183"/>
                    <a:pt x="18996" y="226"/>
                  </a:cubicBezTo>
                  <a:cubicBezTo>
                    <a:pt x="19455" y="269"/>
                    <a:pt x="20068" y="952"/>
                    <a:pt x="20528" y="1677"/>
                  </a:cubicBezTo>
                  <a:cubicBezTo>
                    <a:pt x="20987" y="2403"/>
                    <a:pt x="21294" y="3171"/>
                    <a:pt x="21600" y="3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1390727" y="3145814"/>
              <a:ext cx="178998" cy="196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140" fill="norm" stroke="1" extrusionOk="0">
                  <a:moveTo>
                    <a:pt x="11445" y="11591"/>
                  </a:moveTo>
                  <a:cubicBezTo>
                    <a:pt x="11696" y="8862"/>
                    <a:pt x="11947" y="6134"/>
                    <a:pt x="11821" y="4201"/>
                  </a:cubicBezTo>
                  <a:cubicBezTo>
                    <a:pt x="11696" y="2268"/>
                    <a:pt x="11193" y="1132"/>
                    <a:pt x="10314" y="449"/>
                  </a:cubicBezTo>
                  <a:cubicBezTo>
                    <a:pt x="9435" y="-233"/>
                    <a:pt x="8180" y="-460"/>
                    <a:pt x="6296" y="2155"/>
                  </a:cubicBezTo>
                  <a:cubicBezTo>
                    <a:pt x="4412" y="4769"/>
                    <a:pt x="1900" y="10226"/>
                    <a:pt x="770" y="13523"/>
                  </a:cubicBezTo>
                  <a:cubicBezTo>
                    <a:pt x="-360" y="16820"/>
                    <a:pt x="-109" y="17957"/>
                    <a:pt x="645" y="18866"/>
                  </a:cubicBezTo>
                  <a:cubicBezTo>
                    <a:pt x="1398" y="19776"/>
                    <a:pt x="2654" y="20458"/>
                    <a:pt x="3784" y="20458"/>
                  </a:cubicBezTo>
                  <a:cubicBezTo>
                    <a:pt x="4914" y="20458"/>
                    <a:pt x="5919" y="19776"/>
                    <a:pt x="6798" y="18525"/>
                  </a:cubicBezTo>
                  <a:cubicBezTo>
                    <a:pt x="7677" y="17275"/>
                    <a:pt x="8431" y="15456"/>
                    <a:pt x="9059" y="13978"/>
                  </a:cubicBezTo>
                  <a:cubicBezTo>
                    <a:pt x="9687" y="12500"/>
                    <a:pt x="10189" y="11363"/>
                    <a:pt x="10942" y="11932"/>
                  </a:cubicBezTo>
                  <a:cubicBezTo>
                    <a:pt x="11696" y="12500"/>
                    <a:pt x="12700" y="14774"/>
                    <a:pt x="14459" y="16593"/>
                  </a:cubicBezTo>
                  <a:cubicBezTo>
                    <a:pt x="16217" y="18412"/>
                    <a:pt x="18728" y="19776"/>
                    <a:pt x="21240" y="21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1588774" y="3075917"/>
              <a:ext cx="171451" cy="257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8498"/>
                  </a:moveTo>
                  <a:cubicBezTo>
                    <a:pt x="2133" y="9384"/>
                    <a:pt x="4267" y="10269"/>
                    <a:pt x="6000" y="12128"/>
                  </a:cubicBezTo>
                  <a:cubicBezTo>
                    <a:pt x="7733" y="13987"/>
                    <a:pt x="9067" y="16820"/>
                    <a:pt x="9600" y="18679"/>
                  </a:cubicBezTo>
                  <a:cubicBezTo>
                    <a:pt x="10133" y="20538"/>
                    <a:pt x="9867" y="21423"/>
                    <a:pt x="9200" y="21511"/>
                  </a:cubicBezTo>
                  <a:cubicBezTo>
                    <a:pt x="8533" y="21600"/>
                    <a:pt x="7467" y="20892"/>
                    <a:pt x="6933" y="19033"/>
                  </a:cubicBezTo>
                  <a:cubicBezTo>
                    <a:pt x="6400" y="17174"/>
                    <a:pt x="6400" y="14164"/>
                    <a:pt x="8933" y="10800"/>
                  </a:cubicBezTo>
                  <a:cubicBezTo>
                    <a:pt x="11467" y="7436"/>
                    <a:pt x="16533" y="37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1807833" y="2952510"/>
              <a:ext cx="142892" cy="417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392" fill="norm" stroke="1" extrusionOk="0">
                  <a:moveTo>
                    <a:pt x="21133" y="5026"/>
                  </a:moveTo>
                  <a:cubicBezTo>
                    <a:pt x="20507" y="3614"/>
                    <a:pt x="19881" y="2203"/>
                    <a:pt x="18942" y="1335"/>
                  </a:cubicBezTo>
                  <a:cubicBezTo>
                    <a:pt x="18003" y="467"/>
                    <a:pt x="16750" y="141"/>
                    <a:pt x="15185" y="33"/>
                  </a:cubicBezTo>
                  <a:cubicBezTo>
                    <a:pt x="13620" y="-76"/>
                    <a:pt x="11742" y="33"/>
                    <a:pt x="9081" y="1172"/>
                  </a:cubicBezTo>
                  <a:cubicBezTo>
                    <a:pt x="6420" y="2312"/>
                    <a:pt x="2976" y="4483"/>
                    <a:pt x="1255" y="7413"/>
                  </a:cubicBezTo>
                  <a:cubicBezTo>
                    <a:pt x="-467" y="10344"/>
                    <a:pt x="-467" y="14035"/>
                    <a:pt x="1568" y="16531"/>
                  </a:cubicBezTo>
                  <a:cubicBezTo>
                    <a:pt x="3603" y="19028"/>
                    <a:pt x="7672" y="20330"/>
                    <a:pt x="10490" y="20927"/>
                  </a:cubicBezTo>
                  <a:cubicBezTo>
                    <a:pt x="13307" y="21524"/>
                    <a:pt x="14872" y="21415"/>
                    <a:pt x="16437" y="21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1988824" y="3037817"/>
              <a:ext cx="2095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45" y="4097"/>
                    <a:pt x="8291" y="8193"/>
                    <a:pt x="11891" y="11793"/>
                  </a:cubicBezTo>
                  <a:cubicBezTo>
                    <a:pt x="15491" y="15393"/>
                    <a:pt x="18545" y="1849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2017139" y="3050880"/>
              <a:ext cx="143136" cy="361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332" fill="norm" stroke="1" extrusionOk="0">
                  <a:moveTo>
                    <a:pt x="21480" y="353"/>
                  </a:moveTo>
                  <a:cubicBezTo>
                    <a:pt x="19574" y="104"/>
                    <a:pt x="17668" y="-146"/>
                    <a:pt x="16239" y="104"/>
                  </a:cubicBezTo>
                  <a:cubicBezTo>
                    <a:pt x="14809" y="353"/>
                    <a:pt x="13856" y="1103"/>
                    <a:pt x="11474" y="3412"/>
                  </a:cubicBezTo>
                  <a:cubicBezTo>
                    <a:pt x="9092" y="5722"/>
                    <a:pt x="5280" y="9593"/>
                    <a:pt x="3056" y="12589"/>
                  </a:cubicBezTo>
                  <a:cubicBezTo>
                    <a:pt x="833" y="15586"/>
                    <a:pt x="198" y="17708"/>
                    <a:pt x="39" y="19082"/>
                  </a:cubicBezTo>
                  <a:cubicBezTo>
                    <a:pt x="-120" y="20455"/>
                    <a:pt x="198" y="21079"/>
                    <a:pt x="1151" y="21267"/>
                  </a:cubicBezTo>
                  <a:cubicBezTo>
                    <a:pt x="2104" y="21454"/>
                    <a:pt x="3692" y="21204"/>
                    <a:pt x="5280" y="20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2230124" y="2909216"/>
              <a:ext cx="94305" cy="490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85" fill="norm" stroke="1" extrusionOk="0">
                  <a:moveTo>
                    <a:pt x="0" y="70"/>
                  </a:moveTo>
                  <a:cubicBezTo>
                    <a:pt x="2400" y="-22"/>
                    <a:pt x="4800" y="-115"/>
                    <a:pt x="7680" y="441"/>
                  </a:cubicBezTo>
                  <a:cubicBezTo>
                    <a:pt x="10560" y="997"/>
                    <a:pt x="13920" y="2203"/>
                    <a:pt x="16560" y="4242"/>
                  </a:cubicBezTo>
                  <a:cubicBezTo>
                    <a:pt x="19200" y="6282"/>
                    <a:pt x="21120" y="9155"/>
                    <a:pt x="21360" y="11797"/>
                  </a:cubicBezTo>
                  <a:cubicBezTo>
                    <a:pt x="21600" y="14440"/>
                    <a:pt x="20160" y="16850"/>
                    <a:pt x="16320" y="18426"/>
                  </a:cubicBezTo>
                  <a:cubicBezTo>
                    <a:pt x="12480" y="20002"/>
                    <a:pt x="6240" y="20743"/>
                    <a:pt x="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2712724" y="3133067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2712724" y="3260067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3240399" y="2920629"/>
              <a:ext cx="247026" cy="530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294" fill="norm" stroke="1" extrusionOk="0">
                  <a:moveTo>
                    <a:pt x="21546" y="3433"/>
                  </a:moveTo>
                  <a:cubicBezTo>
                    <a:pt x="20438" y="2412"/>
                    <a:pt x="19331" y="1392"/>
                    <a:pt x="17208" y="754"/>
                  </a:cubicBezTo>
                  <a:cubicBezTo>
                    <a:pt x="15084" y="116"/>
                    <a:pt x="11946" y="-139"/>
                    <a:pt x="9546" y="74"/>
                  </a:cubicBezTo>
                  <a:cubicBezTo>
                    <a:pt x="7146" y="286"/>
                    <a:pt x="5484" y="967"/>
                    <a:pt x="4100" y="2667"/>
                  </a:cubicBezTo>
                  <a:cubicBezTo>
                    <a:pt x="2715" y="4368"/>
                    <a:pt x="1608" y="7089"/>
                    <a:pt x="961" y="10066"/>
                  </a:cubicBezTo>
                  <a:cubicBezTo>
                    <a:pt x="315" y="13042"/>
                    <a:pt x="131" y="16274"/>
                    <a:pt x="38" y="18102"/>
                  </a:cubicBezTo>
                  <a:cubicBezTo>
                    <a:pt x="-54" y="19930"/>
                    <a:pt x="-54" y="20355"/>
                    <a:pt x="961" y="20738"/>
                  </a:cubicBezTo>
                  <a:cubicBezTo>
                    <a:pt x="1977" y="21121"/>
                    <a:pt x="4008" y="21461"/>
                    <a:pt x="6408" y="21206"/>
                  </a:cubicBezTo>
                  <a:cubicBezTo>
                    <a:pt x="8808" y="20951"/>
                    <a:pt x="11577" y="20100"/>
                    <a:pt x="14346" y="19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3220724" y="3228317"/>
              <a:ext cx="1841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14" y="16000"/>
                    <a:pt x="10428" y="10400"/>
                    <a:pt x="14028" y="6800"/>
                  </a:cubicBezTo>
                  <a:cubicBezTo>
                    <a:pt x="17628" y="3200"/>
                    <a:pt x="19614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3487424" y="2962561"/>
              <a:ext cx="317501" cy="493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21600" y="790"/>
                  </a:moveTo>
                  <a:cubicBezTo>
                    <a:pt x="18720" y="421"/>
                    <a:pt x="15840" y="51"/>
                    <a:pt x="13680" y="5"/>
                  </a:cubicBezTo>
                  <a:cubicBezTo>
                    <a:pt x="11520" y="-41"/>
                    <a:pt x="10080" y="236"/>
                    <a:pt x="8856" y="836"/>
                  </a:cubicBezTo>
                  <a:cubicBezTo>
                    <a:pt x="7632" y="1436"/>
                    <a:pt x="6624" y="2359"/>
                    <a:pt x="5832" y="3974"/>
                  </a:cubicBezTo>
                  <a:cubicBezTo>
                    <a:pt x="5040" y="5590"/>
                    <a:pt x="4464" y="7897"/>
                    <a:pt x="3528" y="10205"/>
                  </a:cubicBezTo>
                  <a:cubicBezTo>
                    <a:pt x="2592" y="12513"/>
                    <a:pt x="1296" y="14821"/>
                    <a:pt x="648" y="16390"/>
                  </a:cubicBezTo>
                  <a:cubicBezTo>
                    <a:pt x="0" y="17959"/>
                    <a:pt x="0" y="18790"/>
                    <a:pt x="0" y="19436"/>
                  </a:cubicBezTo>
                  <a:cubicBezTo>
                    <a:pt x="0" y="20082"/>
                    <a:pt x="0" y="20544"/>
                    <a:pt x="288" y="20913"/>
                  </a:cubicBezTo>
                  <a:cubicBezTo>
                    <a:pt x="576" y="21282"/>
                    <a:pt x="1152" y="21559"/>
                    <a:pt x="3600" y="21513"/>
                  </a:cubicBezTo>
                  <a:cubicBezTo>
                    <a:pt x="6048" y="21467"/>
                    <a:pt x="10368" y="21097"/>
                    <a:pt x="14688" y="20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3773174" y="3126717"/>
              <a:ext cx="1841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76" y="1878"/>
                    <a:pt x="6952" y="3757"/>
                    <a:pt x="10055" y="6809"/>
                  </a:cubicBezTo>
                  <a:cubicBezTo>
                    <a:pt x="13159" y="9861"/>
                    <a:pt x="15890" y="14087"/>
                    <a:pt x="17752" y="16748"/>
                  </a:cubicBezTo>
                  <a:cubicBezTo>
                    <a:pt x="19614" y="19409"/>
                    <a:pt x="20607" y="2050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3789892" y="3139417"/>
              <a:ext cx="173783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600" fill="norm" stroke="1" extrusionOk="0">
                  <a:moveTo>
                    <a:pt x="21366" y="0"/>
                  </a:moveTo>
                  <a:cubicBezTo>
                    <a:pt x="17723" y="1694"/>
                    <a:pt x="14079" y="3388"/>
                    <a:pt x="10566" y="6282"/>
                  </a:cubicBezTo>
                  <a:cubicBezTo>
                    <a:pt x="7053" y="9176"/>
                    <a:pt x="3670" y="13271"/>
                    <a:pt x="1848" y="15741"/>
                  </a:cubicBezTo>
                  <a:cubicBezTo>
                    <a:pt x="26" y="18212"/>
                    <a:pt x="-234" y="19059"/>
                    <a:pt x="156" y="19765"/>
                  </a:cubicBezTo>
                  <a:cubicBezTo>
                    <a:pt x="547" y="20471"/>
                    <a:pt x="1588" y="21035"/>
                    <a:pt x="26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3957324" y="2919283"/>
              <a:ext cx="120651" cy="121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2979"/>
                  </a:moveTo>
                  <a:cubicBezTo>
                    <a:pt x="4926" y="1490"/>
                    <a:pt x="9853" y="0"/>
                    <a:pt x="13263" y="0"/>
                  </a:cubicBezTo>
                  <a:cubicBezTo>
                    <a:pt x="16674" y="0"/>
                    <a:pt x="18568" y="1490"/>
                    <a:pt x="18568" y="4283"/>
                  </a:cubicBezTo>
                  <a:cubicBezTo>
                    <a:pt x="18568" y="7076"/>
                    <a:pt x="16674" y="11172"/>
                    <a:pt x="14589" y="14152"/>
                  </a:cubicBezTo>
                  <a:cubicBezTo>
                    <a:pt x="12505" y="17131"/>
                    <a:pt x="10232" y="18993"/>
                    <a:pt x="10421" y="20110"/>
                  </a:cubicBezTo>
                  <a:cubicBezTo>
                    <a:pt x="10611" y="21228"/>
                    <a:pt x="13263" y="21600"/>
                    <a:pt x="15537" y="21414"/>
                  </a:cubicBezTo>
                  <a:cubicBezTo>
                    <a:pt x="17811" y="21228"/>
                    <a:pt x="19705" y="20483"/>
                    <a:pt x="21600" y="19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4135124" y="2912933"/>
              <a:ext cx="167218" cy="636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4" fill="norm" stroke="1" extrusionOk="0">
                  <a:moveTo>
                    <a:pt x="820" y="789"/>
                  </a:moveTo>
                  <a:cubicBezTo>
                    <a:pt x="3281" y="574"/>
                    <a:pt x="5742" y="359"/>
                    <a:pt x="8339" y="215"/>
                  </a:cubicBezTo>
                  <a:cubicBezTo>
                    <a:pt x="10937" y="72"/>
                    <a:pt x="13671" y="0"/>
                    <a:pt x="15722" y="0"/>
                  </a:cubicBezTo>
                  <a:cubicBezTo>
                    <a:pt x="17772" y="0"/>
                    <a:pt x="19139" y="72"/>
                    <a:pt x="20096" y="287"/>
                  </a:cubicBezTo>
                  <a:cubicBezTo>
                    <a:pt x="21053" y="502"/>
                    <a:pt x="21600" y="861"/>
                    <a:pt x="21600" y="1686"/>
                  </a:cubicBezTo>
                  <a:cubicBezTo>
                    <a:pt x="21600" y="2512"/>
                    <a:pt x="21053" y="3803"/>
                    <a:pt x="19959" y="5597"/>
                  </a:cubicBezTo>
                  <a:cubicBezTo>
                    <a:pt x="18866" y="7391"/>
                    <a:pt x="17225" y="9688"/>
                    <a:pt x="16268" y="11697"/>
                  </a:cubicBezTo>
                  <a:cubicBezTo>
                    <a:pt x="15311" y="13706"/>
                    <a:pt x="15038" y="15429"/>
                    <a:pt x="15448" y="16792"/>
                  </a:cubicBezTo>
                  <a:cubicBezTo>
                    <a:pt x="15858" y="18155"/>
                    <a:pt x="16952" y="19160"/>
                    <a:pt x="17499" y="19842"/>
                  </a:cubicBezTo>
                  <a:cubicBezTo>
                    <a:pt x="18046" y="20524"/>
                    <a:pt x="18046" y="20882"/>
                    <a:pt x="17089" y="21134"/>
                  </a:cubicBezTo>
                  <a:cubicBezTo>
                    <a:pt x="16132" y="21385"/>
                    <a:pt x="14218" y="21528"/>
                    <a:pt x="11210" y="21564"/>
                  </a:cubicBezTo>
                  <a:cubicBezTo>
                    <a:pt x="8203" y="21600"/>
                    <a:pt x="4101" y="21528"/>
                    <a:pt x="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4465324" y="3279117"/>
              <a:ext cx="279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73" y="16560"/>
                    <a:pt x="10145" y="11520"/>
                    <a:pt x="13745" y="7920"/>
                  </a:cubicBezTo>
                  <a:cubicBezTo>
                    <a:pt x="17345" y="4320"/>
                    <a:pt x="19473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4966542" y="2961480"/>
              <a:ext cx="203633" cy="508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339" fill="norm" stroke="1" extrusionOk="0">
                  <a:moveTo>
                    <a:pt x="21204" y="272"/>
                  </a:moveTo>
                  <a:cubicBezTo>
                    <a:pt x="18780" y="6"/>
                    <a:pt x="16355" y="-261"/>
                    <a:pt x="13600" y="495"/>
                  </a:cubicBezTo>
                  <a:cubicBezTo>
                    <a:pt x="10845" y="1250"/>
                    <a:pt x="7759" y="3028"/>
                    <a:pt x="5224" y="5339"/>
                  </a:cubicBezTo>
                  <a:cubicBezTo>
                    <a:pt x="2690" y="7650"/>
                    <a:pt x="706" y="10495"/>
                    <a:pt x="155" y="13117"/>
                  </a:cubicBezTo>
                  <a:cubicBezTo>
                    <a:pt x="-396" y="15739"/>
                    <a:pt x="486" y="18139"/>
                    <a:pt x="3351" y="19472"/>
                  </a:cubicBezTo>
                  <a:cubicBezTo>
                    <a:pt x="6216" y="20806"/>
                    <a:pt x="11065" y="21072"/>
                    <a:pt x="15914" y="21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5206699" y="3029028"/>
              <a:ext cx="255576" cy="420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441" fill="norm" stroke="1" extrusionOk="0">
                  <a:moveTo>
                    <a:pt x="21378" y="1420"/>
                  </a:moveTo>
                  <a:cubicBezTo>
                    <a:pt x="19608" y="772"/>
                    <a:pt x="17837" y="124"/>
                    <a:pt x="15889" y="16"/>
                  </a:cubicBezTo>
                  <a:cubicBezTo>
                    <a:pt x="13942" y="-92"/>
                    <a:pt x="11817" y="340"/>
                    <a:pt x="9693" y="1096"/>
                  </a:cubicBezTo>
                  <a:cubicBezTo>
                    <a:pt x="7568" y="1852"/>
                    <a:pt x="5444" y="2932"/>
                    <a:pt x="3762" y="4822"/>
                  </a:cubicBezTo>
                  <a:cubicBezTo>
                    <a:pt x="2080" y="6712"/>
                    <a:pt x="840" y="9412"/>
                    <a:pt x="309" y="11788"/>
                  </a:cubicBezTo>
                  <a:cubicBezTo>
                    <a:pt x="-222" y="14164"/>
                    <a:pt x="-45" y="16216"/>
                    <a:pt x="663" y="17782"/>
                  </a:cubicBezTo>
                  <a:cubicBezTo>
                    <a:pt x="1371" y="19348"/>
                    <a:pt x="2611" y="20428"/>
                    <a:pt x="4558" y="20968"/>
                  </a:cubicBezTo>
                  <a:cubicBezTo>
                    <a:pt x="6506" y="21508"/>
                    <a:pt x="9162" y="21508"/>
                    <a:pt x="10844" y="21346"/>
                  </a:cubicBezTo>
                  <a:cubicBezTo>
                    <a:pt x="12526" y="21184"/>
                    <a:pt x="13234" y="20860"/>
                    <a:pt x="13942" y="20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5227324" y="3253717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5489158" y="3025117"/>
              <a:ext cx="335067" cy="485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41" fill="norm" stroke="1" extrusionOk="0">
                  <a:moveTo>
                    <a:pt x="21505" y="0"/>
                  </a:moveTo>
                  <a:cubicBezTo>
                    <a:pt x="17430" y="0"/>
                    <a:pt x="13354" y="0"/>
                    <a:pt x="10773" y="329"/>
                  </a:cubicBezTo>
                  <a:cubicBezTo>
                    <a:pt x="8192" y="657"/>
                    <a:pt x="7105" y="1315"/>
                    <a:pt x="6290" y="2723"/>
                  </a:cubicBezTo>
                  <a:cubicBezTo>
                    <a:pt x="5475" y="4132"/>
                    <a:pt x="4931" y="6292"/>
                    <a:pt x="4116" y="8734"/>
                  </a:cubicBezTo>
                  <a:cubicBezTo>
                    <a:pt x="3301" y="11176"/>
                    <a:pt x="2214" y="13899"/>
                    <a:pt x="1467" y="15777"/>
                  </a:cubicBezTo>
                  <a:cubicBezTo>
                    <a:pt x="720" y="17656"/>
                    <a:pt x="313" y="18689"/>
                    <a:pt x="109" y="19487"/>
                  </a:cubicBezTo>
                  <a:cubicBezTo>
                    <a:pt x="-95" y="20285"/>
                    <a:pt x="-95" y="20849"/>
                    <a:pt x="856" y="21177"/>
                  </a:cubicBezTo>
                  <a:cubicBezTo>
                    <a:pt x="1807" y="21506"/>
                    <a:pt x="3709" y="21600"/>
                    <a:pt x="5543" y="21506"/>
                  </a:cubicBezTo>
                  <a:cubicBezTo>
                    <a:pt x="7377" y="21412"/>
                    <a:pt x="9143" y="21130"/>
                    <a:pt x="10909" y="20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5811524" y="3183867"/>
              <a:ext cx="1968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81" y="3665"/>
                    <a:pt x="8361" y="7331"/>
                    <a:pt x="11961" y="10931"/>
                  </a:cubicBezTo>
                  <a:cubicBezTo>
                    <a:pt x="15561" y="14531"/>
                    <a:pt x="18581" y="180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5809272" y="3241017"/>
              <a:ext cx="141953" cy="274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418" fill="norm" stroke="1" extrusionOk="0">
                  <a:moveTo>
                    <a:pt x="21303" y="0"/>
                  </a:moveTo>
                  <a:cubicBezTo>
                    <a:pt x="15585" y="3298"/>
                    <a:pt x="9868" y="6595"/>
                    <a:pt x="6374" y="9481"/>
                  </a:cubicBezTo>
                  <a:cubicBezTo>
                    <a:pt x="2879" y="12366"/>
                    <a:pt x="1609" y="14840"/>
                    <a:pt x="815" y="16818"/>
                  </a:cubicBezTo>
                  <a:cubicBezTo>
                    <a:pt x="21" y="18797"/>
                    <a:pt x="-297" y="20281"/>
                    <a:pt x="338" y="20940"/>
                  </a:cubicBezTo>
                  <a:cubicBezTo>
                    <a:pt x="974" y="21600"/>
                    <a:pt x="2562" y="21435"/>
                    <a:pt x="4150" y="2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6012461" y="3022262"/>
              <a:ext cx="278578" cy="579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512" fill="norm" stroke="1" extrusionOk="0">
                  <a:moveTo>
                    <a:pt x="174" y="2227"/>
                  </a:moveTo>
                  <a:cubicBezTo>
                    <a:pt x="11" y="1520"/>
                    <a:pt x="-151" y="813"/>
                    <a:pt x="255" y="420"/>
                  </a:cubicBezTo>
                  <a:cubicBezTo>
                    <a:pt x="661" y="28"/>
                    <a:pt x="1635" y="-51"/>
                    <a:pt x="4153" y="28"/>
                  </a:cubicBezTo>
                  <a:cubicBezTo>
                    <a:pt x="6670" y="106"/>
                    <a:pt x="10730" y="342"/>
                    <a:pt x="13654" y="538"/>
                  </a:cubicBezTo>
                  <a:cubicBezTo>
                    <a:pt x="16577" y="734"/>
                    <a:pt x="18363" y="892"/>
                    <a:pt x="19581" y="1088"/>
                  </a:cubicBezTo>
                  <a:cubicBezTo>
                    <a:pt x="20799" y="1284"/>
                    <a:pt x="21449" y="1520"/>
                    <a:pt x="21368" y="1873"/>
                  </a:cubicBezTo>
                  <a:cubicBezTo>
                    <a:pt x="21287" y="2227"/>
                    <a:pt x="20475" y="2698"/>
                    <a:pt x="19825" y="3837"/>
                  </a:cubicBezTo>
                  <a:cubicBezTo>
                    <a:pt x="19175" y="4976"/>
                    <a:pt x="18688" y="6782"/>
                    <a:pt x="18038" y="8825"/>
                  </a:cubicBezTo>
                  <a:cubicBezTo>
                    <a:pt x="17389" y="10867"/>
                    <a:pt x="16577" y="13145"/>
                    <a:pt x="16090" y="15148"/>
                  </a:cubicBezTo>
                  <a:cubicBezTo>
                    <a:pt x="15602" y="17150"/>
                    <a:pt x="15440" y="18878"/>
                    <a:pt x="15359" y="19978"/>
                  </a:cubicBezTo>
                  <a:cubicBezTo>
                    <a:pt x="15278" y="21078"/>
                    <a:pt x="15278" y="21549"/>
                    <a:pt x="15196" y="21510"/>
                  </a:cubicBezTo>
                  <a:cubicBezTo>
                    <a:pt x="15115" y="21470"/>
                    <a:pt x="14953" y="20921"/>
                    <a:pt x="14790" y="20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6344924" y="2980667"/>
              <a:ext cx="177135" cy="647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600" fill="norm" stroke="1" extrusionOk="0">
                  <a:moveTo>
                    <a:pt x="0" y="0"/>
                  </a:moveTo>
                  <a:cubicBezTo>
                    <a:pt x="2763" y="424"/>
                    <a:pt x="5526" y="847"/>
                    <a:pt x="9042" y="2047"/>
                  </a:cubicBezTo>
                  <a:cubicBezTo>
                    <a:pt x="12558" y="3247"/>
                    <a:pt x="16828" y="5224"/>
                    <a:pt x="19088" y="7341"/>
                  </a:cubicBezTo>
                  <a:cubicBezTo>
                    <a:pt x="21349" y="9459"/>
                    <a:pt x="21600" y="11718"/>
                    <a:pt x="19967" y="13941"/>
                  </a:cubicBezTo>
                  <a:cubicBezTo>
                    <a:pt x="18335" y="16165"/>
                    <a:pt x="14819" y="18353"/>
                    <a:pt x="11805" y="19624"/>
                  </a:cubicBezTo>
                  <a:cubicBezTo>
                    <a:pt x="8791" y="20894"/>
                    <a:pt x="6279" y="21247"/>
                    <a:pt x="37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6059174" y="3590267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43" y="0"/>
                    <a:pt x="14087" y="0"/>
                    <a:pt x="10487" y="3600"/>
                  </a:cubicBezTo>
                  <a:cubicBezTo>
                    <a:pt x="6887" y="7200"/>
                    <a:pt x="3443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6491919" y="2752572"/>
              <a:ext cx="227656" cy="177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539" fill="norm" stroke="1" extrusionOk="0">
                  <a:moveTo>
                    <a:pt x="1111" y="3796"/>
                  </a:moveTo>
                  <a:cubicBezTo>
                    <a:pt x="1311" y="2510"/>
                    <a:pt x="1511" y="1225"/>
                    <a:pt x="2111" y="582"/>
                  </a:cubicBezTo>
                  <a:cubicBezTo>
                    <a:pt x="2711" y="-61"/>
                    <a:pt x="3711" y="-61"/>
                    <a:pt x="4711" y="68"/>
                  </a:cubicBezTo>
                  <a:cubicBezTo>
                    <a:pt x="5711" y="196"/>
                    <a:pt x="6711" y="453"/>
                    <a:pt x="7211" y="1482"/>
                  </a:cubicBezTo>
                  <a:cubicBezTo>
                    <a:pt x="7711" y="2510"/>
                    <a:pt x="7711" y="4310"/>
                    <a:pt x="6611" y="6496"/>
                  </a:cubicBezTo>
                  <a:cubicBezTo>
                    <a:pt x="5511" y="8682"/>
                    <a:pt x="3311" y="11253"/>
                    <a:pt x="1911" y="13310"/>
                  </a:cubicBezTo>
                  <a:cubicBezTo>
                    <a:pt x="511" y="15368"/>
                    <a:pt x="-89" y="16910"/>
                    <a:pt x="11" y="18068"/>
                  </a:cubicBezTo>
                  <a:cubicBezTo>
                    <a:pt x="111" y="19225"/>
                    <a:pt x="911" y="19996"/>
                    <a:pt x="4611" y="20510"/>
                  </a:cubicBezTo>
                  <a:cubicBezTo>
                    <a:pt x="8311" y="21025"/>
                    <a:pt x="14911" y="21282"/>
                    <a:pt x="21511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7138674" y="3380717"/>
              <a:ext cx="311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61" y="14400"/>
                    <a:pt x="8522" y="7200"/>
                    <a:pt x="12122" y="3600"/>
                  </a:cubicBezTo>
                  <a:cubicBezTo>
                    <a:pt x="15722" y="0"/>
                    <a:pt x="1866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7164074" y="3488667"/>
              <a:ext cx="273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53" y="16200"/>
                    <a:pt x="8707" y="10800"/>
                    <a:pt x="12307" y="7200"/>
                  </a:cubicBezTo>
                  <a:cubicBezTo>
                    <a:pt x="15907" y="3600"/>
                    <a:pt x="1875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8049812" y="3348967"/>
              <a:ext cx="574763" cy="226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425" fill="norm" stroke="1" extrusionOk="0">
                  <a:moveTo>
                    <a:pt x="5126" y="0"/>
                  </a:moveTo>
                  <a:cubicBezTo>
                    <a:pt x="5443" y="2200"/>
                    <a:pt x="5761" y="4400"/>
                    <a:pt x="5642" y="7300"/>
                  </a:cubicBezTo>
                  <a:cubicBezTo>
                    <a:pt x="5523" y="10200"/>
                    <a:pt x="4967" y="13800"/>
                    <a:pt x="4292" y="16300"/>
                  </a:cubicBezTo>
                  <a:cubicBezTo>
                    <a:pt x="3617" y="18800"/>
                    <a:pt x="2823" y="20200"/>
                    <a:pt x="2227" y="20900"/>
                  </a:cubicBezTo>
                  <a:cubicBezTo>
                    <a:pt x="1632" y="21600"/>
                    <a:pt x="1235" y="21600"/>
                    <a:pt x="838" y="20900"/>
                  </a:cubicBezTo>
                  <a:cubicBezTo>
                    <a:pt x="440" y="20200"/>
                    <a:pt x="43" y="18800"/>
                    <a:pt x="4" y="16700"/>
                  </a:cubicBezTo>
                  <a:cubicBezTo>
                    <a:pt x="-36" y="14600"/>
                    <a:pt x="282" y="11800"/>
                    <a:pt x="1235" y="9300"/>
                  </a:cubicBezTo>
                  <a:cubicBezTo>
                    <a:pt x="2188" y="6800"/>
                    <a:pt x="3776" y="4600"/>
                    <a:pt x="5801" y="3200"/>
                  </a:cubicBezTo>
                  <a:cubicBezTo>
                    <a:pt x="7826" y="1800"/>
                    <a:pt x="10288" y="1200"/>
                    <a:pt x="12988" y="1300"/>
                  </a:cubicBezTo>
                  <a:cubicBezTo>
                    <a:pt x="15688" y="1400"/>
                    <a:pt x="18626" y="2200"/>
                    <a:pt x="21564" y="3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8675374" y="3053603"/>
              <a:ext cx="292101" cy="199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2" fill="norm" stroke="1" extrusionOk="0">
                  <a:moveTo>
                    <a:pt x="0" y="2397"/>
                  </a:moveTo>
                  <a:cubicBezTo>
                    <a:pt x="2661" y="1260"/>
                    <a:pt x="5322" y="123"/>
                    <a:pt x="6887" y="10"/>
                  </a:cubicBezTo>
                  <a:cubicBezTo>
                    <a:pt x="8452" y="-104"/>
                    <a:pt x="8922" y="805"/>
                    <a:pt x="8843" y="2397"/>
                  </a:cubicBezTo>
                  <a:cubicBezTo>
                    <a:pt x="8765" y="3989"/>
                    <a:pt x="8139" y="6262"/>
                    <a:pt x="6730" y="8991"/>
                  </a:cubicBezTo>
                  <a:cubicBezTo>
                    <a:pt x="5322" y="11719"/>
                    <a:pt x="3130" y="14902"/>
                    <a:pt x="1800" y="17062"/>
                  </a:cubicBezTo>
                  <a:cubicBezTo>
                    <a:pt x="470" y="19222"/>
                    <a:pt x="0" y="20359"/>
                    <a:pt x="548" y="20928"/>
                  </a:cubicBezTo>
                  <a:cubicBezTo>
                    <a:pt x="1096" y="21496"/>
                    <a:pt x="2661" y="21496"/>
                    <a:pt x="6339" y="21382"/>
                  </a:cubicBezTo>
                  <a:cubicBezTo>
                    <a:pt x="10017" y="21269"/>
                    <a:pt x="15809" y="21041"/>
                    <a:pt x="21600" y="20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2484918" y="4976683"/>
              <a:ext cx="342107" cy="569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295" fill="norm" stroke="1" extrusionOk="0">
                  <a:moveTo>
                    <a:pt x="2750" y="2532"/>
                  </a:moveTo>
                  <a:cubicBezTo>
                    <a:pt x="2483" y="5538"/>
                    <a:pt x="2217" y="8545"/>
                    <a:pt x="1750" y="11591"/>
                  </a:cubicBezTo>
                  <a:cubicBezTo>
                    <a:pt x="1283" y="14637"/>
                    <a:pt x="617" y="17723"/>
                    <a:pt x="283" y="19464"/>
                  </a:cubicBezTo>
                  <a:cubicBezTo>
                    <a:pt x="-50" y="21204"/>
                    <a:pt x="-50" y="21600"/>
                    <a:pt x="83" y="21086"/>
                  </a:cubicBezTo>
                  <a:cubicBezTo>
                    <a:pt x="217" y="20571"/>
                    <a:pt x="483" y="19147"/>
                    <a:pt x="617" y="16892"/>
                  </a:cubicBezTo>
                  <a:cubicBezTo>
                    <a:pt x="750" y="14637"/>
                    <a:pt x="750" y="11552"/>
                    <a:pt x="683" y="9059"/>
                  </a:cubicBezTo>
                  <a:cubicBezTo>
                    <a:pt x="617" y="6567"/>
                    <a:pt x="483" y="4668"/>
                    <a:pt x="550" y="3363"/>
                  </a:cubicBezTo>
                  <a:cubicBezTo>
                    <a:pt x="617" y="2057"/>
                    <a:pt x="883" y="1345"/>
                    <a:pt x="1350" y="831"/>
                  </a:cubicBezTo>
                  <a:cubicBezTo>
                    <a:pt x="1817" y="316"/>
                    <a:pt x="2483" y="0"/>
                    <a:pt x="3150" y="0"/>
                  </a:cubicBezTo>
                  <a:cubicBezTo>
                    <a:pt x="3817" y="0"/>
                    <a:pt x="4483" y="316"/>
                    <a:pt x="5817" y="1741"/>
                  </a:cubicBezTo>
                  <a:cubicBezTo>
                    <a:pt x="7150" y="3165"/>
                    <a:pt x="9150" y="5697"/>
                    <a:pt x="10817" y="8308"/>
                  </a:cubicBezTo>
                  <a:cubicBezTo>
                    <a:pt x="12483" y="10919"/>
                    <a:pt x="13817" y="13609"/>
                    <a:pt x="14683" y="15310"/>
                  </a:cubicBezTo>
                  <a:cubicBezTo>
                    <a:pt x="15550" y="17011"/>
                    <a:pt x="15950" y="17723"/>
                    <a:pt x="16350" y="18316"/>
                  </a:cubicBezTo>
                  <a:cubicBezTo>
                    <a:pt x="16750" y="18910"/>
                    <a:pt x="17150" y="19385"/>
                    <a:pt x="17683" y="19424"/>
                  </a:cubicBezTo>
                  <a:cubicBezTo>
                    <a:pt x="18217" y="19464"/>
                    <a:pt x="18883" y="19068"/>
                    <a:pt x="19417" y="17684"/>
                  </a:cubicBezTo>
                  <a:cubicBezTo>
                    <a:pt x="19950" y="16299"/>
                    <a:pt x="20350" y="13925"/>
                    <a:pt x="20617" y="11393"/>
                  </a:cubicBezTo>
                  <a:cubicBezTo>
                    <a:pt x="20883" y="8862"/>
                    <a:pt x="21017" y="6171"/>
                    <a:pt x="21083" y="4589"/>
                  </a:cubicBezTo>
                  <a:cubicBezTo>
                    <a:pt x="21150" y="3007"/>
                    <a:pt x="21150" y="2532"/>
                    <a:pt x="21217" y="2097"/>
                  </a:cubicBezTo>
                  <a:cubicBezTo>
                    <a:pt x="21283" y="1662"/>
                    <a:pt x="21417" y="1266"/>
                    <a:pt x="21483" y="1424"/>
                  </a:cubicBezTo>
                  <a:cubicBezTo>
                    <a:pt x="21550" y="1582"/>
                    <a:pt x="21550" y="2295"/>
                    <a:pt x="21550" y="3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2904411" y="5285717"/>
              <a:ext cx="132672" cy="223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3" h="21113" fill="norm" stroke="1" extrusionOk="0">
                  <a:moveTo>
                    <a:pt x="14544" y="600"/>
                  </a:moveTo>
                  <a:cubicBezTo>
                    <a:pt x="10616" y="800"/>
                    <a:pt x="6689" y="1000"/>
                    <a:pt x="3907" y="3100"/>
                  </a:cubicBezTo>
                  <a:cubicBezTo>
                    <a:pt x="1125" y="5200"/>
                    <a:pt x="-511" y="9200"/>
                    <a:pt x="144" y="12600"/>
                  </a:cubicBezTo>
                  <a:cubicBezTo>
                    <a:pt x="798" y="16000"/>
                    <a:pt x="3744" y="18800"/>
                    <a:pt x="7180" y="20200"/>
                  </a:cubicBezTo>
                  <a:cubicBezTo>
                    <a:pt x="10616" y="21600"/>
                    <a:pt x="14544" y="21600"/>
                    <a:pt x="17162" y="18700"/>
                  </a:cubicBezTo>
                  <a:cubicBezTo>
                    <a:pt x="19780" y="15800"/>
                    <a:pt x="21089" y="10000"/>
                    <a:pt x="20271" y="6400"/>
                  </a:cubicBezTo>
                  <a:cubicBezTo>
                    <a:pt x="19453" y="2800"/>
                    <a:pt x="16507" y="1400"/>
                    <a:pt x="135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3081024" y="5268128"/>
              <a:ext cx="177801" cy="24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2" fill="norm" stroke="1" extrusionOk="0">
                  <a:moveTo>
                    <a:pt x="0" y="423"/>
                  </a:moveTo>
                  <a:cubicBezTo>
                    <a:pt x="1286" y="57"/>
                    <a:pt x="2571" y="-309"/>
                    <a:pt x="4757" y="423"/>
                  </a:cubicBezTo>
                  <a:cubicBezTo>
                    <a:pt x="6943" y="1155"/>
                    <a:pt x="10029" y="2986"/>
                    <a:pt x="12471" y="5640"/>
                  </a:cubicBezTo>
                  <a:cubicBezTo>
                    <a:pt x="14914" y="8294"/>
                    <a:pt x="16714" y="11772"/>
                    <a:pt x="17614" y="14060"/>
                  </a:cubicBezTo>
                  <a:cubicBezTo>
                    <a:pt x="18514" y="16349"/>
                    <a:pt x="18514" y="17447"/>
                    <a:pt x="18000" y="18545"/>
                  </a:cubicBezTo>
                  <a:cubicBezTo>
                    <a:pt x="17486" y="19644"/>
                    <a:pt x="16457" y="20742"/>
                    <a:pt x="15429" y="21016"/>
                  </a:cubicBezTo>
                  <a:cubicBezTo>
                    <a:pt x="14400" y="21291"/>
                    <a:pt x="13371" y="20742"/>
                    <a:pt x="12729" y="18728"/>
                  </a:cubicBezTo>
                  <a:cubicBezTo>
                    <a:pt x="12086" y="16715"/>
                    <a:pt x="11829" y="13237"/>
                    <a:pt x="12600" y="10674"/>
                  </a:cubicBezTo>
                  <a:cubicBezTo>
                    <a:pt x="13371" y="8111"/>
                    <a:pt x="15171" y="6464"/>
                    <a:pt x="16843" y="5549"/>
                  </a:cubicBezTo>
                  <a:cubicBezTo>
                    <a:pt x="18514" y="4633"/>
                    <a:pt x="20057" y="4450"/>
                    <a:pt x="21600" y="4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3366774" y="5317590"/>
              <a:ext cx="301481" cy="203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364" fill="norm" stroke="1" extrusionOk="0">
                  <a:moveTo>
                    <a:pt x="0" y="2659"/>
                  </a:moveTo>
                  <a:cubicBezTo>
                    <a:pt x="300" y="1545"/>
                    <a:pt x="600" y="432"/>
                    <a:pt x="1125" y="98"/>
                  </a:cubicBezTo>
                  <a:cubicBezTo>
                    <a:pt x="1650" y="-236"/>
                    <a:pt x="2400" y="209"/>
                    <a:pt x="2925" y="2548"/>
                  </a:cubicBezTo>
                  <a:cubicBezTo>
                    <a:pt x="3450" y="4886"/>
                    <a:pt x="3750" y="9117"/>
                    <a:pt x="3750" y="11900"/>
                  </a:cubicBezTo>
                  <a:cubicBezTo>
                    <a:pt x="3750" y="14684"/>
                    <a:pt x="3450" y="16020"/>
                    <a:pt x="3000" y="17244"/>
                  </a:cubicBezTo>
                  <a:cubicBezTo>
                    <a:pt x="2550" y="18469"/>
                    <a:pt x="1950" y="19583"/>
                    <a:pt x="1650" y="19583"/>
                  </a:cubicBezTo>
                  <a:cubicBezTo>
                    <a:pt x="1350" y="19583"/>
                    <a:pt x="1350" y="18469"/>
                    <a:pt x="1800" y="15686"/>
                  </a:cubicBezTo>
                  <a:cubicBezTo>
                    <a:pt x="2250" y="12902"/>
                    <a:pt x="3150" y="8449"/>
                    <a:pt x="3825" y="5776"/>
                  </a:cubicBezTo>
                  <a:cubicBezTo>
                    <a:pt x="4500" y="3104"/>
                    <a:pt x="4950" y="2213"/>
                    <a:pt x="5550" y="1434"/>
                  </a:cubicBezTo>
                  <a:cubicBezTo>
                    <a:pt x="6150" y="655"/>
                    <a:pt x="6900" y="-13"/>
                    <a:pt x="7425" y="321"/>
                  </a:cubicBezTo>
                  <a:cubicBezTo>
                    <a:pt x="7950" y="655"/>
                    <a:pt x="8250" y="1991"/>
                    <a:pt x="8475" y="4106"/>
                  </a:cubicBezTo>
                  <a:cubicBezTo>
                    <a:pt x="8700" y="6222"/>
                    <a:pt x="8850" y="9117"/>
                    <a:pt x="8925" y="11121"/>
                  </a:cubicBezTo>
                  <a:cubicBezTo>
                    <a:pt x="9000" y="13125"/>
                    <a:pt x="9000" y="14238"/>
                    <a:pt x="9225" y="14350"/>
                  </a:cubicBezTo>
                  <a:cubicBezTo>
                    <a:pt x="9450" y="14461"/>
                    <a:pt x="9900" y="13570"/>
                    <a:pt x="10950" y="11566"/>
                  </a:cubicBezTo>
                  <a:cubicBezTo>
                    <a:pt x="12000" y="9562"/>
                    <a:pt x="13650" y="6444"/>
                    <a:pt x="15000" y="4886"/>
                  </a:cubicBezTo>
                  <a:cubicBezTo>
                    <a:pt x="16350" y="3327"/>
                    <a:pt x="17400" y="3327"/>
                    <a:pt x="18525" y="4997"/>
                  </a:cubicBezTo>
                  <a:cubicBezTo>
                    <a:pt x="19650" y="6667"/>
                    <a:pt x="20850" y="10007"/>
                    <a:pt x="21225" y="13013"/>
                  </a:cubicBezTo>
                  <a:cubicBezTo>
                    <a:pt x="21600" y="16020"/>
                    <a:pt x="21150" y="18692"/>
                    <a:pt x="20700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3794341" y="5094677"/>
              <a:ext cx="349075" cy="514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534" fill="norm" stroke="1" extrusionOk="0">
                  <a:moveTo>
                    <a:pt x="10800" y="13036"/>
                  </a:moveTo>
                  <a:cubicBezTo>
                    <a:pt x="10410" y="12327"/>
                    <a:pt x="10019" y="11619"/>
                    <a:pt x="9108" y="11354"/>
                  </a:cubicBezTo>
                  <a:cubicBezTo>
                    <a:pt x="8198" y="11088"/>
                    <a:pt x="6766" y="11265"/>
                    <a:pt x="5205" y="12018"/>
                  </a:cubicBezTo>
                  <a:cubicBezTo>
                    <a:pt x="3643" y="12770"/>
                    <a:pt x="1952" y="14098"/>
                    <a:pt x="1041" y="15027"/>
                  </a:cubicBezTo>
                  <a:cubicBezTo>
                    <a:pt x="130" y="15957"/>
                    <a:pt x="0" y="16488"/>
                    <a:pt x="0" y="16975"/>
                  </a:cubicBezTo>
                  <a:cubicBezTo>
                    <a:pt x="0" y="17462"/>
                    <a:pt x="130" y="17904"/>
                    <a:pt x="1106" y="17816"/>
                  </a:cubicBezTo>
                  <a:cubicBezTo>
                    <a:pt x="2082" y="17727"/>
                    <a:pt x="3904" y="17108"/>
                    <a:pt x="5010" y="16577"/>
                  </a:cubicBezTo>
                  <a:cubicBezTo>
                    <a:pt x="6116" y="16045"/>
                    <a:pt x="6506" y="15603"/>
                    <a:pt x="6831" y="15160"/>
                  </a:cubicBezTo>
                  <a:cubicBezTo>
                    <a:pt x="7157" y="14718"/>
                    <a:pt x="7417" y="14275"/>
                    <a:pt x="7417" y="14275"/>
                  </a:cubicBezTo>
                  <a:cubicBezTo>
                    <a:pt x="7417" y="14275"/>
                    <a:pt x="7157" y="14718"/>
                    <a:pt x="7027" y="15160"/>
                  </a:cubicBezTo>
                  <a:cubicBezTo>
                    <a:pt x="6896" y="15603"/>
                    <a:pt x="6896" y="16045"/>
                    <a:pt x="6961" y="16488"/>
                  </a:cubicBezTo>
                  <a:cubicBezTo>
                    <a:pt x="7027" y="16931"/>
                    <a:pt x="7157" y="17373"/>
                    <a:pt x="8067" y="17373"/>
                  </a:cubicBezTo>
                  <a:cubicBezTo>
                    <a:pt x="8978" y="17373"/>
                    <a:pt x="10670" y="16931"/>
                    <a:pt x="12687" y="15382"/>
                  </a:cubicBezTo>
                  <a:cubicBezTo>
                    <a:pt x="14704" y="13832"/>
                    <a:pt x="17046" y="11177"/>
                    <a:pt x="18607" y="8742"/>
                  </a:cubicBezTo>
                  <a:cubicBezTo>
                    <a:pt x="20169" y="6308"/>
                    <a:pt x="20949" y="4095"/>
                    <a:pt x="21275" y="2723"/>
                  </a:cubicBezTo>
                  <a:cubicBezTo>
                    <a:pt x="21600" y="1350"/>
                    <a:pt x="21470" y="819"/>
                    <a:pt x="21080" y="465"/>
                  </a:cubicBezTo>
                  <a:cubicBezTo>
                    <a:pt x="20689" y="111"/>
                    <a:pt x="20039" y="-66"/>
                    <a:pt x="19453" y="23"/>
                  </a:cubicBezTo>
                  <a:cubicBezTo>
                    <a:pt x="18867" y="111"/>
                    <a:pt x="18347" y="465"/>
                    <a:pt x="17371" y="1926"/>
                  </a:cubicBezTo>
                  <a:cubicBezTo>
                    <a:pt x="16395" y="3386"/>
                    <a:pt x="14964" y="5954"/>
                    <a:pt x="14118" y="8521"/>
                  </a:cubicBezTo>
                  <a:cubicBezTo>
                    <a:pt x="13272" y="11088"/>
                    <a:pt x="13012" y="13655"/>
                    <a:pt x="13793" y="15824"/>
                  </a:cubicBezTo>
                  <a:cubicBezTo>
                    <a:pt x="14573" y="17993"/>
                    <a:pt x="16395" y="19764"/>
                    <a:pt x="18217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4409637" y="5068140"/>
              <a:ext cx="185059" cy="547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500" fill="norm" stroke="1" extrusionOk="0">
                  <a:moveTo>
                    <a:pt x="19274" y="2558"/>
                  </a:moveTo>
                  <a:cubicBezTo>
                    <a:pt x="19754" y="2143"/>
                    <a:pt x="20234" y="1728"/>
                    <a:pt x="20594" y="1229"/>
                  </a:cubicBezTo>
                  <a:cubicBezTo>
                    <a:pt x="20954" y="731"/>
                    <a:pt x="21194" y="149"/>
                    <a:pt x="20714" y="25"/>
                  </a:cubicBezTo>
                  <a:cubicBezTo>
                    <a:pt x="20234" y="-100"/>
                    <a:pt x="19034" y="232"/>
                    <a:pt x="16514" y="1562"/>
                  </a:cubicBezTo>
                  <a:cubicBezTo>
                    <a:pt x="13994" y="2891"/>
                    <a:pt x="10154" y="5217"/>
                    <a:pt x="6794" y="7709"/>
                  </a:cubicBezTo>
                  <a:cubicBezTo>
                    <a:pt x="3434" y="10202"/>
                    <a:pt x="554" y="12860"/>
                    <a:pt x="74" y="15020"/>
                  </a:cubicBezTo>
                  <a:cubicBezTo>
                    <a:pt x="-406" y="17180"/>
                    <a:pt x="1514" y="18842"/>
                    <a:pt x="3794" y="19838"/>
                  </a:cubicBezTo>
                  <a:cubicBezTo>
                    <a:pt x="6074" y="20835"/>
                    <a:pt x="8714" y="21168"/>
                    <a:pt x="11354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4655824" y="5244356"/>
              <a:ext cx="298451" cy="312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19793"/>
                  </a:moveTo>
                  <a:cubicBezTo>
                    <a:pt x="919" y="18199"/>
                    <a:pt x="1838" y="16604"/>
                    <a:pt x="2911" y="13995"/>
                  </a:cubicBezTo>
                  <a:cubicBezTo>
                    <a:pt x="3983" y="11385"/>
                    <a:pt x="5209" y="7761"/>
                    <a:pt x="5898" y="5514"/>
                  </a:cubicBezTo>
                  <a:cubicBezTo>
                    <a:pt x="6587" y="3267"/>
                    <a:pt x="6740" y="2397"/>
                    <a:pt x="6740" y="1600"/>
                  </a:cubicBezTo>
                  <a:cubicBezTo>
                    <a:pt x="6740" y="803"/>
                    <a:pt x="6587" y="78"/>
                    <a:pt x="6204" y="5"/>
                  </a:cubicBezTo>
                  <a:cubicBezTo>
                    <a:pt x="5821" y="-67"/>
                    <a:pt x="5209" y="513"/>
                    <a:pt x="4672" y="2760"/>
                  </a:cubicBezTo>
                  <a:cubicBezTo>
                    <a:pt x="4136" y="5007"/>
                    <a:pt x="3677" y="8921"/>
                    <a:pt x="3677" y="12110"/>
                  </a:cubicBezTo>
                  <a:cubicBezTo>
                    <a:pt x="3677" y="15299"/>
                    <a:pt x="4136" y="17764"/>
                    <a:pt x="4672" y="19214"/>
                  </a:cubicBezTo>
                  <a:cubicBezTo>
                    <a:pt x="5209" y="20663"/>
                    <a:pt x="5821" y="21098"/>
                    <a:pt x="6511" y="21316"/>
                  </a:cubicBezTo>
                  <a:cubicBezTo>
                    <a:pt x="7200" y="21533"/>
                    <a:pt x="7966" y="21533"/>
                    <a:pt x="9115" y="20301"/>
                  </a:cubicBezTo>
                  <a:cubicBezTo>
                    <a:pt x="10264" y="19069"/>
                    <a:pt x="11796" y="16604"/>
                    <a:pt x="13021" y="14067"/>
                  </a:cubicBezTo>
                  <a:cubicBezTo>
                    <a:pt x="14247" y="11530"/>
                    <a:pt x="15166" y="8921"/>
                    <a:pt x="15779" y="6964"/>
                  </a:cubicBezTo>
                  <a:cubicBezTo>
                    <a:pt x="16391" y="5007"/>
                    <a:pt x="16698" y="3702"/>
                    <a:pt x="16851" y="3412"/>
                  </a:cubicBezTo>
                  <a:cubicBezTo>
                    <a:pt x="17004" y="3122"/>
                    <a:pt x="17004" y="3847"/>
                    <a:pt x="17234" y="5587"/>
                  </a:cubicBezTo>
                  <a:cubicBezTo>
                    <a:pt x="17464" y="7326"/>
                    <a:pt x="17923" y="10081"/>
                    <a:pt x="18689" y="12545"/>
                  </a:cubicBezTo>
                  <a:cubicBezTo>
                    <a:pt x="19455" y="15010"/>
                    <a:pt x="20528" y="17184"/>
                    <a:pt x="21600" y="19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5068574" y="5558767"/>
              <a:ext cx="508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5553762" y="5389647"/>
              <a:ext cx="441913" cy="199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0940" fill="norm" stroke="1" extrusionOk="0">
                  <a:moveTo>
                    <a:pt x="6324" y="2427"/>
                  </a:moveTo>
                  <a:cubicBezTo>
                    <a:pt x="6324" y="6881"/>
                    <a:pt x="6324" y="11334"/>
                    <a:pt x="5914" y="14675"/>
                  </a:cubicBezTo>
                  <a:cubicBezTo>
                    <a:pt x="5505" y="18015"/>
                    <a:pt x="4686" y="20242"/>
                    <a:pt x="3662" y="20798"/>
                  </a:cubicBezTo>
                  <a:cubicBezTo>
                    <a:pt x="2638" y="21355"/>
                    <a:pt x="1410" y="20242"/>
                    <a:pt x="693" y="18015"/>
                  </a:cubicBezTo>
                  <a:cubicBezTo>
                    <a:pt x="-23" y="15788"/>
                    <a:pt x="-228" y="12448"/>
                    <a:pt x="284" y="9776"/>
                  </a:cubicBezTo>
                  <a:cubicBezTo>
                    <a:pt x="796" y="7103"/>
                    <a:pt x="2024" y="5099"/>
                    <a:pt x="4276" y="3429"/>
                  </a:cubicBezTo>
                  <a:cubicBezTo>
                    <a:pt x="6528" y="1759"/>
                    <a:pt x="9804" y="423"/>
                    <a:pt x="12824" y="89"/>
                  </a:cubicBezTo>
                  <a:cubicBezTo>
                    <a:pt x="15844" y="-245"/>
                    <a:pt x="18608" y="423"/>
                    <a:pt x="21372" y="1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6014724" y="5096284"/>
              <a:ext cx="234951" cy="170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5466"/>
                  </a:moveTo>
                  <a:cubicBezTo>
                    <a:pt x="195" y="4133"/>
                    <a:pt x="389" y="2799"/>
                    <a:pt x="1459" y="1866"/>
                  </a:cubicBezTo>
                  <a:cubicBezTo>
                    <a:pt x="2530" y="933"/>
                    <a:pt x="4476" y="399"/>
                    <a:pt x="5935" y="133"/>
                  </a:cubicBezTo>
                  <a:cubicBezTo>
                    <a:pt x="7395" y="-134"/>
                    <a:pt x="8368" y="-134"/>
                    <a:pt x="9243" y="1466"/>
                  </a:cubicBezTo>
                  <a:cubicBezTo>
                    <a:pt x="10119" y="3066"/>
                    <a:pt x="10897" y="6266"/>
                    <a:pt x="10897" y="8533"/>
                  </a:cubicBezTo>
                  <a:cubicBezTo>
                    <a:pt x="10897" y="10799"/>
                    <a:pt x="10119" y="12133"/>
                    <a:pt x="8562" y="14133"/>
                  </a:cubicBezTo>
                  <a:cubicBezTo>
                    <a:pt x="7005" y="16133"/>
                    <a:pt x="4670" y="18799"/>
                    <a:pt x="3989" y="20133"/>
                  </a:cubicBezTo>
                  <a:cubicBezTo>
                    <a:pt x="3308" y="21466"/>
                    <a:pt x="4281" y="21466"/>
                    <a:pt x="7492" y="21466"/>
                  </a:cubicBezTo>
                  <a:cubicBezTo>
                    <a:pt x="10703" y="21466"/>
                    <a:pt x="16151" y="21466"/>
                    <a:pt x="2160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6262374" y="5088867"/>
              <a:ext cx="274911" cy="666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600" fill="norm" stroke="1" extrusionOk="0">
                  <a:moveTo>
                    <a:pt x="10309" y="0"/>
                  </a:moveTo>
                  <a:cubicBezTo>
                    <a:pt x="11782" y="549"/>
                    <a:pt x="13255" y="1097"/>
                    <a:pt x="15136" y="2503"/>
                  </a:cubicBezTo>
                  <a:cubicBezTo>
                    <a:pt x="17018" y="3909"/>
                    <a:pt x="19309" y="6171"/>
                    <a:pt x="20455" y="8297"/>
                  </a:cubicBezTo>
                  <a:cubicBezTo>
                    <a:pt x="21600" y="10423"/>
                    <a:pt x="21600" y="12411"/>
                    <a:pt x="19882" y="14297"/>
                  </a:cubicBezTo>
                  <a:cubicBezTo>
                    <a:pt x="18164" y="16183"/>
                    <a:pt x="14727" y="17966"/>
                    <a:pt x="11127" y="19166"/>
                  </a:cubicBezTo>
                  <a:cubicBezTo>
                    <a:pt x="7527" y="20366"/>
                    <a:pt x="3764" y="209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4541524" y="5820059"/>
              <a:ext cx="3175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4608" y="10932"/>
                    <a:pt x="9216" y="1332"/>
                    <a:pt x="12816" y="132"/>
                  </a:cubicBezTo>
                  <a:cubicBezTo>
                    <a:pt x="16416" y="-1068"/>
                    <a:pt x="19008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4507657" y="5895317"/>
              <a:ext cx="383118" cy="3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1193" y="15247"/>
                  </a:moveTo>
                  <a:cubicBezTo>
                    <a:pt x="597" y="16518"/>
                    <a:pt x="0" y="17788"/>
                    <a:pt x="0" y="19059"/>
                  </a:cubicBezTo>
                  <a:cubicBezTo>
                    <a:pt x="0" y="20329"/>
                    <a:pt x="597" y="21600"/>
                    <a:pt x="2745" y="20965"/>
                  </a:cubicBezTo>
                  <a:cubicBezTo>
                    <a:pt x="4893" y="20329"/>
                    <a:pt x="8592" y="17788"/>
                    <a:pt x="11993" y="13976"/>
                  </a:cubicBezTo>
                  <a:cubicBezTo>
                    <a:pt x="15394" y="10165"/>
                    <a:pt x="18497" y="50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4367207" y="6192700"/>
              <a:ext cx="304763" cy="203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004" fill="norm" stroke="1" extrusionOk="0">
                  <a:moveTo>
                    <a:pt x="2883" y="5347"/>
                  </a:moveTo>
                  <a:cubicBezTo>
                    <a:pt x="2287" y="7310"/>
                    <a:pt x="1692" y="9274"/>
                    <a:pt x="1394" y="11565"/>
                  </a:cubicBezTo>
                  <a:cubicBezTo>
                    <a:pt x="1096" y="13856"/>
                    <a:pt x="1096" y="16474"/>
                    <a:pt x="872" y="18329"/>
                  </a:cubicBezTo>
                  <a:cubicBezTo>
                    <a:pt x="649" y="20183"/>
                    <a:pt x="202" y="21274"/>
                    <a:pt x="53" y="20947"/>
                  </a:cubicBezTo>
                  <a:cubicBezTo>
                    <a:pt x="-96" y="20619"/>
                    <a:pt x="53" y="18874"/>
                    <a:pt x="723" y="15819"/>
                  </a:cubicBezTo>
                  <a:cubicBezTo>
                    <a:pt x="1394" y="12765"/>
                    <a:pt x="2585" y="8401"/>
                    <a:pt x="4150" y="5456"/>
                  </a:cubicBezTo>
                  <a:cubicBezTo>
                    <a:pt x="5714" y="2510"/>
                    <a:pt x="7650" y="983"/>
                    <a:pt x="8991" y="329"/>
                  </a:cubicBezTo>
                  <a:cubicBezTo>
                    <a:pt x="10332" y="-326"/>
                    <a:pt x="11076" y="-108"/>
                    <a:pt x="11598" y="1965"/>
                  </a:cubicBezTo>
                  <a:cubicBezTo>
                    <a:pt x="12119" y="4038"/>
                    <a:pt x="12417" y="7965"/>
                    <a:pt x="12194" y="10801"/>
                  </a:cubicBezTo>
                  <a:cubicBezTo>
                    <a:pt x="11970" y="13638"/>
                    <a:pt x="11225" y="15383"/>
                    <a:pt x="10927" y="15710"/>
                  </a:cubicBezTo>
                  <a:cubicBezTo>
                    <a:pt x="10630" y="16038"/>
                    <a:pt x="10778" y="14947"/>
                    <a:pt x="11598" y="12874"/>
                  </a:cubicBezTo>
                  <a:cubicBezTo>
                    <a:pt x="12417" y="10801"/>
                    <a:pt x="13907" y="7747"/>
                    <a:pt x="14950" y="5892"/>
                  </a:cubicBezTo>
                  <a:cubicBezTo>
                    <a:pt x="15992" y="4038"/>
                    <a:pt x="16588" y="3383"/>
                    <a:pt x="17333" y="2947"/>
                  </a:cubicBezTo>
                  <a:cubicBezTo>
                    <a:pt x="18078" y="2510"/>
                    <a:pt x="18972" y="2292"/>
                    <a:pt x="19642" y="2619"/>
                  </a:cubicBezTo>
                  <a:cubicBezTo>
                    <a:pt x="20312" y="2947"/>
                    <a:pt x="20759" y="3819"/>
                    <a:pt x="21057" y="5456"/>
                  </a:cubicBezTo>
                  <a:cubicBezTo>
                    <a:pt x="21355" y="7092"/>
                    <a:pt x="21504" y="9492"/>
                    <a:pt x="21430" y="11347"/>
                  </a:cubicBezTo>
                  <a:cubicBezTo>
                    <a:pt x="21355" y="13201"/>
                    <a:pt x="21057" y="14510"/>
                    <a:pt x="20908" y="15710"/>
                  </a:cubicBezTo>
                  <a:cubicBezTo>
                    <a:pt x="20759" y="16910"/>
                    <a:pt x="20759" y="18001"/>
                    <a:pt x="20834" y="18547"/>
                  </a:cubicBezTo>
                  <a:cubicBezTo>
                    <a:pt x="20908" y="19092"/>
                    <a:pt x="21057" y="19092"/>
                    <a:pt x="21206" y="190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4747190" y="6215500"/>
              <a:ext cx="506667" cy="243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079" fill="norm" stroke="1" extrusionOk="0">
                  <a:moveTo>
                    <a:pt x="703" y="5260"/>
                  </a:moveTo>
                  <a:cubicBezTo>
                    <a:pt x="1061" y="5809"/>
                    <a:pt x="1420" y="6358"/>
                    <a:pt x="2047" y="6083"/>
                  </a:cubicBezTo>
                  <a:cubicBezTo>
                    <a:pt x="2674" y="5809"/>
                    <a:pt x="3571" y="4710"/>
                    <a:pt x="4019" y="3521"/>
                  </a:cubicBezTo>
                  <a:cubicBezTo>
                    <a:pt x="4467" y="2331"/>
                    <a:pt x="4467" y="1049"/>
                    <a:pt x="4198" y="409"/>
                  </a:cubicBezTo>
                  <a:cubicBezTo>
                    <a:pt x="3929" y="-232"/>
                    <a:pt x="3391" y="-232"/>
                    <a:pt x="2630" y="1232"/>
                  </a:cubicBezTo>
                  <a:cubicBezTo>
                    <a:pt x="1868" y="2697"/>
                    <a:pt x="882" y="5626"/>
                    <a:pt x="389" y="8280"/>
                  </a:cubicBezTo>
                  <a:cubicBezTo>
                    <a:pt x="-104" y="10934"/>
                    <a:pt x="-104" y="13314"/>
                    <a:pt x="255" y="14961"/>
                  </a:cubicBezTo>
                  <a:cubicBezTo>
                    <a:pt x="613" y="16609"/>
                    <a:pt x="1330" y="17524"/>
                    <a:pt x="2854" y="16883"/>
                  </a:cubicBezTo>
                  <a:cubicBezTo>
                    <a:pt x="4377" y="16243"/>
                    <a:pt x="6708" y="14046"/>
                    <a:pt x="8052" y="12124"/>
                  </a:cubicBezTo>
                  <a:cubicBezTo>
                    <a:pt x="9396" y="10202"/>
                    <a:pt x="9755" y="8554"/>
                    <a:pt x="9889" y="7273"/>
                  </a:cubicBezTo>
                  <a:cubicBezTo>
                    <a:pt x="10024" y="5992"/>
                    <a:pt x="9934" y="5076"/>
                    <a:pt x="9576" y="4985"/>
                  </a:cubicBezTo>
                  <a:cubicBezTo>
                    <a:pt x="9217" y="4893"/>
                    <a:pt x="8590" y="5626"/>
                    <a:pt x="8007" y="6907"/>
                  </a:cubicBezTo>
                  <a:cubicBezTo>
                    <a:pt x="7425" y="8188"/>
                    <a:pt x="6887" y="10019"/>
                    <a:pt x="6618" y="11392"/>
                  </a:cubicBezTo>
                  <a:cubicBezTo>
                    <a:pt x="6349" y="12765"/>
                    <a:pt x="6349" y="13680"/>
                    <a:pt x="6573" y="14137"/>
                  </a:cubicBezTo>
                  <a:cubicBezTo>
                    <a:pt x="6797" y="14595"/>
                    <a:pt x="7245" y="14595"/>
                    <a:pt x="7649" y="13863"/>
                  </a:cubicBezTo>
                  <a:cubicBezTo>
                    <a:pt x="8052" y="13131"/>
                    <a:pt x="8411" y="11666"/>
                    <a:pt x="8635" y="11392"/>
                  </a:cubicBezTo>
                  <a:cubicBezTo>
                    <a:pt x="8859" y="11117"/>
                    <a:pt x="8948" y="12032"/>
                    <a:pt x="8993" y="12948"/>
                  </a:cubicBezTo>
                  <a:cubicBezTo>
                    <a:pt x="9038" y="13863"/>
                    <a:pt x="9038" y="14778"/>
                    <a:pt x="9262" y="15327"/>
                  </a:cubicBezTo>
                  <a:cubicBezTo>
                    <a:pt x="9486" y="15876"/>
                    <a:pt x="9934" y="16060"/>
                    <a:pt x="10472" y="15419"/>
                  </a:cubicBezTo>
                  <a:cubicBezTo>
                    <a:pt x="11010" y="14778"/>
                    <a:pt x="11637" y="13314"/>
                    <a:pt x="12130" y="12032"/>
                  </a:cubicBezTo>
                  <a:cubicBezTo>
                    <a:pt x="12623" y="10751"/>
                    <a:pt x="12981" y="9653"/>
                    <a:pt x="13161" y="10019"/>
                  </a:cubicBezTo>
                  <a:cubicBezTo>
                    <a:pt x="13340" y="10385"/>
                    <a:pt x="13340" y="12215"/>
                    <a:pt x="13340" y="13680"/>
                  </a:cubicBezTo>
                  <a:cubicBezTo>
                    <a:pt x="13340" y="15144"/>
                    <a:pt x="13340" y="16243"/>
                    <a:pt x="13206" y="17615"/>
                  </a:cubicBezTo>
                  <a:cubicBezTo>
                    <a:pt x="13071" y="18988"/>
                    <a:pt x="12802" y="20636"/>
                    <a:pt x="12757" y="21002"/>
                  </a:cubicBezTo>
                  <a:cubicBezTo>
                    <a:pt x="12713" y="21368"/>
                    <a:pt x="12892" y="20453"/>
                    <a:pt x="13474" y="17890"/>
                  </a:cubicBezTo>
                  <a:cubicBezTo>
                    <a:pt x="14057" y="15327"/>
                    <a:pt x="15043" y="11117"/>
                    <a:pt x="15984" y="8554"/>
                  </a:cubicBezTo>
                  <a:cubicBezTo>
                    <a:pt x="16925" y="5992"/>
                    <a:pt x="17821" y="5076"/>
                    <a:pt x="18538" y="4619"/>
                  </a:cubicBezTo>
                  <a:cubicBezTo>
                    <a:pt x="19255" y="4161"/>
                    <a:pt x="19793" y="4161"/>
                    <a:pt x="20331" y="4985"/>
                  </a:cubicBezTo>
                  <a:cubicBezTo>
                    <a:pt x="20869" y="5809"/>
                    <a:pt x="21406" y="7456"/>
                    <a:pt x="21451" y="9195"/>
                  </a:cubicBezTo>
                  <a:cubicBezTo>
                    <a:pt x="21496" y="10934"/>
                    <a:pt x="21048" y="12765"/>
                    <a:pt x="20600" y="1459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5519424" y="5809316"/>
              <a:ext cx="425451" cy="16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1" fill="norm" stroke="1" extrusionOk="0">
                  <a:moveTo>
                    <a:pt x="0" y="20601"/>
                  </a:moveTo>
                  <a:cubicBezTo>
                    <a:pt x="2687" y="15201"/>
                    <a:pt x="5373" y="9801"/>
                    <a:pt x="8704" y="5751"/>
                  </a:cubicBezTo>
                  <a:cubicBezTo>
                    <a:pt x="12036" y="1701"/>
                    <a:pt x="16012" y="-999"/>
                    <a:pt x="18269" y="351"/>
                  </a:cubicBezTo>
                  <a:cubicBezTo>
                    <a:pt x="20525" y="1701"/>
                    <a:pt x="21063" y="7101"/>
                    <a:pt x="21600" y="125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5544824" y="5866460"/>
              <a:ext cx="508001" cy="22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9" fill="norm" stroke="1" extrusionOk="0">
                  <a:moveTo>
                    <a:pt x="0" y="20879"/>
                  </a:moveTo>
                  <a:cubicBezTo>
                    <a:pt x="2970" y="16952"/>
                    <a:pt x="5940" y="13024"/>
                    <a:pt x="8865" y="9097"/>
                  </a:cubicBezTo>
                  <a:cubicBezTo>
                    <a:pt x="11790" y="5170"/>
                    <a:pt x="14670" y="1243"/>
                    <a:pt x="16785" y="261"/>
                  </a:cubicBezTo>
                  <a:cubicBezTo>
                    <a:pt x="18900" y="-721"/>
                    <a:pt x="20250" y="1243"/>
                    <a:pt x="21600" y="32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5697224" y="6066767"/>
              <a:ext cx="196851" cy="219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0" y="0"/>
                  </a:moveTo>
                  <a:cubicBezTo>
                    <a:pt x="2555" y="6646"/>
                    <a:pt x="5110" y="13292"/>
                    <a:pt x="6735" y="17031"/>
                  </a:cubicBezTo>
                  <a:cubicBezTo>
                    <a:pt x="8361" y="20769"/>
                    <a:pt x="9058" y="21600"/>
                    <a:pt x="9523" y="21496"/>
                  </a:cubicBezTo>
                  <a:cubicBezTo>
                    <a:pt x="9987" y="21392"/>
                    <a:pt x="10219" y="20354"/>
                    <a:pt x="10568" y="18173"/>
                  </a:cubicBezTo>
                  <a:cubicBezTo>
                    <a:pt x="10916" y="15992"/>
                    <a:pt x="11381" y="12669"/>
                    <a:pt x="12542" y="9865"/>
                  </a:cubicBezTo>
                  <a:cubicBezTo>
                    <a:pt x="13703" y="7062"/>
                    <a:pt x="15561" y="4777"/>
                    <a:pt x="17187" y="3635"/>
                  </a:cubicBezTo>
                  <a:cubicBezTo>
                    <a:pt x="18813" y="2492"/>
                    <a:pt x="20206" y="2492"/>
                    <a:pt x="21600" y="24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5883262" y="6112870"/>
              <a:ext cx="144163" cy="112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0900" fill="norm" stroke="1" extrusionOk="0">
                  <a:moveTo>
                    <a:pt x="14747" y="871"/>
                  </a:moveTo>
                  <a:cubicBezTo>
                    <a:pt x="13182" y="85"/>
                    <a:pt x="11617" y="-700"/>
                    <a:pt x="9112" y="1067"/>
                  </a:cubicBezTo>
                  <a:cubicBezTo>
                    <a:pt x="6608" y="2835"/>
                    <a:pt x="3164" y="7155"/>
                    <a:pt x="1443" y="10493"/>
                  </a:cubicBezTo>
                  <a:cubicBezTo>
                    <a:pt x="-279" y="13831"/>
                    <a:pt x="-279" y="16187"/>
                    <a:pt x="504" y="17365"/>
                  </a:cubicBezTo>
                  <a:cubicBezTo>
                    <a:pt x="1286" y="18544"/>
                    <a:pt x="2851" y="18544"/>
                    <a:pt x="4104" y="17758"/>
                  </a:cubicBezTo>
                  <a:cubicBezTo>
                    <a:pt x="5356" y="16973"/>
                    <a:pt x="6295" y="15402"/>
                    <a:pt x="7391" y="13438"/>
                  </a:cubicBezTo>
                  <a:cubicBezTo>
                    <a:pt x="8486" y="11475"/>
                    <a:pt x="9738" y="9118"/>
                    <a:pt x="10678" y="9315"/>
                  </a:cubicBezTo>
                  <a:cubicBezTo>
                    <a:pt x="11617" y="9511"/>
                    <a:pt x="12243" y="12260"/>
                    <a:pt x="13964" y="14616"/>
                  </a:cubicBezTo>
                  <a:cubicBezTo>
                    <a:pt x="15686" y="16973"/>
                    <a:pt x="18504" y="18936"/>
                    <a:pt x="21321" y="209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6046474" y="6079467"/>
              <a:ext cx="165101" cy="159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5" fill="norm" stroke="1" extrusionOk="0">
                  <a:moveTo>
                    <a:pt x="0" y="0"/>
                  </a:moveTo>
                  <a:cubicBezTo>
                    <a:pt x="1385" y="281"/>
                    <a:pt x="2769" y="561"/>
                    <a:pt x="4431" y="3086"/>
                  </a:cubicBezTo>
                  <a:cubicBezTo>
                    <a:pt x="6092" y="5610"/>
                    <a:pt x="8031" y="10379"/>
                    <a:pt x="9000" y="13465"/>
                  </a:cubicBezTo>
                  <a:cubicBezTo>
                    <a:pt x="9969" y="16551"/>
                    <a:pt x="9969" y="17953"/>
                    <a:pt x="9554" y="19216"/>
                  </a:cubicBezTo>
                  <a:cubicBezTo>
                    <a:pt x="9138" y="20478"/>
                    <a:pt x="8308" y="21600"/>
                    <a:pt x="7892" y="20899"/>
                  </a:cubicBezTo>
                  <a:cubicBezTo>
                    <a:pt x="7477" y="20197"/>
                    <a:pt x="7477" y="17673"/>
                    <a:pt x="8585" y="14306"/>
                  </a:cubicBezTo>
                  <a:cubicBezTo>
                    <a:pt x="9692" y="10940"/>
                    <a:pt x="11908" y="6732"/>
                    <a:pt x="14262" y="4208"/>
                  </a:cubicBezTo>
                  <a:cubicBezTo>
                    <a:pt x="16615" y="1683"/>
                    <a:pt x="19108" y="8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7030724" y="7006567"/>
              <a:ext cx="177801" cy="264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0" y="0"/>
                  </a:moveTo>
                  <a:cubicBezTo>
                    <a:pt x="1800" y="4457"/>
                    <a:pt x="3600" y="8914"/>
                    <a:pt x="5014" y="12171"/>
                  </a:cubicBezTo>
                  <a:cubicBezTo>
                    <a:pt x="6429" y="15429"/>
                    <a:pt x="7457" y="17486"/>
                    <a:pt x="8486" y="19029"/>
                  </a:cubicBezTo>
                  <a:cubicBezTo>
                    <a:pt x="9514" y="20571"/>
                    <a:pt x="10543" y="21600"/>
                    <a:pt x="11314" y="21343"/>
                  </a:cubicBezTo>
                  <a:cubicBezTo>
                    <a:pt x="12086" y="21086"/>
                    <a:pt x="12600" y="19543"/>
                    <a:pt x="13243" y="16371"/>
                  </a:cubicBezTo>
                  <a:cubicBezTo>
                    <a:pt x="13886" y="13200"/>
                    <a:pt x="14657" y="8400"/>
                    <a:pt x="15300" y="5486"/>
                  </a:cubicBezTo>
                  <a:cubicBezTo>
                    <a:pt x="15943" y="2571"/>
                    <a:pt x="16457" y="1543"/>
                    <a:pt x="17486" y="1200"/>
                  </a:cubicBezTo>
                  <a:cubicBezTo>
                    <a:pt x="18514" y="857"/>
                    <a:pt x="20057" y="1200"/>
                    <a:pt x="21600" y="15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7247202" y="7013033"/>
              <a:ext cx="164523" cy="197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0984" fill="norm" stroke="1" extrusionOk="0">
                  <a:moveTo>
                    <a:pt x="9893" y="10788"/>
                  </a:moveTo>
                  <a:cubicBezTo>
                    <a:pt x="10170" y="8088"/>
                    <a:pt x="10447" y="5388"/>
                    <a:pt x="10586" y="3475"/>
                  </a:cubicBezTo>
                  <a:cubicBezTo>
                    <a:pt x="10724" y="1563"/>
                    <a:pt x="10724" y="438"/>
                    <a:pt x="10032" y="100"/>
                  </a:cubicBezTo>
                  <a:cubicBezTo>
                    <a:pt x="9339" y="-237"/>
                    <a:pt x="7955" y="213"/>
                    <a:pt x="6155" y="2463"/>
                  </a:cubicBezTo>
                  <a:cubicBezTo>
                    <a:pt x="4355" y="4713"/>
                    <a:pt x="2139" y="8763"/>
                    <a:pt x="1032" y="11350"/>
                  </a:cubicBezTo>
                  <a:cubicBezTo>
                    <a:pt x="-76" y="13938"/>
                    <a:pt x="-76" y="15063"/>
                    <a:pt x="62" y="16413"/>
                  </a:cubicBezTo>
                  <a:cubicBezTo>
                    <a:pt x="201" y="17763"/>
                    <a:pt x="478" y="19338"/>
                    <a:pt x="1309" y="20238"/>
                  </a:cubicBezTo>
                  <a:cubicBezTo>
                    <a:pt x="2139" y="21138"/>
                    <a:pt x="3524" y="21363"/>
                    <a:pt x="5047" y="20125"/>
                  </a:cubicBezTo>
                  <a:cubicBezTo>
                    <a:pt x="6570" y="18888"/>
                    <a:pt x="8232" y="16188"/>
                    <a:pt x="9201" y="14276"/>
                  </a:cubicBezTo>
                  <a:cubicBezTo>
                    <a:pt x="10170" y="12363"/>
                    <a:pt x="10447" y="11238"/>
                    <a:pt x="11693" y="11688"/>
                  </a:cubicBezTo>
                  <a:cubicBezTo>
                    <a:pt x="12939" y="12138"/>
                    <a:pt x="15155" y="14163"/>
                    <a:pt x="16955" y="15513"/>
                  </a:cubicBezTo>
                  <a:cubicBezTo>
                    <a:pt x="18755" y="16863"/>
                    <a:pt x="20139" y="17538"/>
                    <a:pt x="21524" y="182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7443474" y="7019267"/>
              <a:ext cx="139701" cy="172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0" fill="norm" stroke="1" extrusionOk="0">
                  <a:moveTo>
                    <a:pt x="0" y="1561"/>
                  </a:moveTo>
                  <a:cubicBezTo>
                    <a:pt x="2618" y="3383"/>
                    <a:pt x="5236" y="5205"/>
                    <a:pt x="7364" y="7677"/>
                  </a:cubicBezTo>
                  <a:cubicBezTo>
                    <a:pt x="9491" y="10149"/>
                    <a:pt x="11127" y="13272"/>
                    <a:pt x="11945" y="15875"/>
                  </a:cubicBezTo>
                  <a:cubicBezTo>
                    <a:pt x="12764" y="18477"/>
                    <a:pt x="12764" y="20559"/>
                    <a:pt x="12109" y="21080"/>
                  </a:cubicBezTo>
                  <a:cubicBezTo>
                    <a:pt x="11455" y="21600"/>
                    <a:pt x="10145" y="20559"/>
                    <a:pt x="9327" y="18087"/>
                  </a:cubicBezTo>
                  <a:cubicBezTo>
                    <a:pt x="8509" y="15614"/>
                    <a:pt x="8182" y="11711"/>
                    <a:pt x="10309" y="8458"/>
                  </a:cubicBezTo>
                  <a:cubicBezTo>
                    <a:pt x="12436" y="5205"/>
                    <a:pt x="17018" y="260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7748274" y="7070067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7735574" y="7197067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8293152" y="6868664"/>
              <a:ext cx="223473" cy="512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525" fill="norm" stroke="1" extrusionOk="0">
                  <a:moveTo>
                    <a:pt x="21116" y="992"/>
                  </a:moveTo>
                  <a:cubicBezTo>
                    <a:pt x="20316" y="636"/>
                    <a:pt x="19516" y="281"/>
                    <a:pt x="18616" y="103"/>
                  </a:cubicBezTo>
                  <a:cubicBezTo>
                    <a:pt x="17716" y="-75"/>
                    <a:pt x="16716" y="-75"/>
                    <a:pt x="15016" y="547"/>
                  </a:cubicBezTo>
                  <a:cubicBezTo>
                    <a:pt x="13316" y="1169"/>
                    <a:pt x="10916" y="2414"/>
                    <a:pt x="8216" y="4281"/>
                  </a:cubicBezTo>
                  <a:cubicBezTo>
                    <a:pt x="5516" y="6147"/>
                    <a:pt x="2516" y="8636"/>
                    <a:pt x="1016" y="11036"/>
                  </a:cubicBezTo>
                  <a:cubicBezTo>
                    <a:pt x="-484" y="13436"/>
                    <a:pt x="-484" y="15747"/>
                    <a:pt x="2116" y="17436"/>
                  </a:cubicBezTo>
                  <a:cubicBezTo>
                    <a:pt x="4716" y="19125"/>
                    <a:pt x="9916" y="20192"/>
                    <a:pt x="12816" y="20769"/>
                  </a:cubicBezTo>
                  <a:cubicBezTo>
                    <a:pt x="15716" y="21347"/>
                    <a:pt x="16316" y="21436"/>
                    <a:pt x="16916" y="2152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8554157" y="7047582"/>
              <a:ext cx="127568" cy="243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3" h="21275" fill="norm" stroke="1" extrusionOk="0">
                  <a:moveTo>
                    <a:pt x="20663" y="3068"/>
                  </a:moveTo>
                  <a:cubicBezTo>
                    <a:pt x="20320" y="2145"/>
                    <a:pt x="19977" y="1222"/>
                    <a:pt x="18949" y="668"/>
                  </a:cubicBezTo>
                  <a:cubicBezTo>
                    <a:pt x="17920" y="115"/>
                    <a:pt x="16206" y="-70"/>
                    <a:pt x="13463" y="22"/>
                  </a:cubicBezTo>
                  <a:cubicBezTo>
                    <a:pt x="10720" y="115"/>
                    <a:pt x="6949" y="484"/>
                    <a:pt x="4034" y="1315"/>
                  </a:cubicBezTo>
                  <a:cubicBezTo>
                    <a:pt x="1120" y="2145"/>
                    <a:pt x="-937" y="3438"/>
                    <a:pt x="434" y="5468"/>
                  </a:cubicBezTo>
                  <a:cubicBezTo>
                    <a:pt x="1806" y="7499"/>
                    <a:pt x="6606" y="10268"/>
                    <a:pt x="10034" y="12115"/>
                  </a:cubicBezTo>
                  <a:cubicBezTo>
                    <a:pt x="13463" y="13961"/>
                    <a:pt x="15520" y="14884"/>
                    <a:pt x="17063" y="15715"/>
                  </a:cubicBezTo>
                  <a:cubicBezTo>
                    <a:pt x="18606" y="16545"/>
                    <a:pt x="19634" y="17284"/>
                    <a:pt x="19977" y="18115"/>
                  </a:cubicBezTo>
                  <a:cubicBezTo>
                    <a:pt x="20320" y="18945"/>
                    <a:pt x="19977" y="19868"/>
                    <a:pt x="18434" y="20515"/>
                  </a:cubicBezTo>
                  <a:cubicBezTo>
                    <a:pt x="16892" y="21161"/>
                    <a:pt x="14149" y="21530"/>
                    <a:pt x="12434" y="21068"/>
                  </a:cubicBezTo>
                  <a:cubicBezTo>
                    <a:pt x="10720" y="20607"/>
                    <a:pt x="10034" y="19315"/>
                    <a:pt x="9349" y="1802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8771494" y="6898617"/>
              <a:ext cx="88031" cy="444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493" fill="norm" stroke="1" extrusionOk="0">
                  <a:moveTo>
                    <a:pt x="20891" y="0"/>
                  </a:moveTo>
                  <a:cubicBezTo>
                    <a:pt x="16872" y="1740"/>
                    <a:pt x="12854" y="3481"/>
                    <a:pt x="9086" y="6245"/>
                  </a:cubicBezTo>
                  <a:cubicBezTo>
                    <a:pt x="5319" y="9009"/>
                    <a:pt x="1803" y="12796"/>
                    <a:pt x="547" y="15458"/>
                  </a:cubicBezTo>
                  <a:cubicBezTo>
                    <a:pt x="-709" y="18119"/>
                    <a:pt x="296" y="19655"/>
                    <a:pt x="2556" y="20525"/>
                  </a:cubicBezTo>
                  <a:cubicBezTo>
                    <a:pt x="4817" y="21395"/>
                    <a:pt x="8333" y="21600"/>
                    <a:pt x="11598" y="21446"/>
                  </a:cubicBezTo>
                  <a:cubicBezTo>
                    <a:pt x="14863" y="21293"/>
                    <a:pt x="17877" y="20781"/>
                    <a:pt x="20891" y="202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8725043" y="7178017"/>
              <a:ext cx="90032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600" fill="norm" stroke="1" extrusionOk="0">
                  <a:moveTo>
                    <a:pt x="6296" y="21600"/>
                  </a:moveTo>
                  <a:cubicBezTo>
                    <a:pt x="3282" y="14400"/>
                    <a:pt x="268" y="7200"/>
                    <a:pt x="17" y="3600"/>
                  </a:cubicBezTo>
                  <a:cubicBezTo>
                    <a:pt x="-234" y="0"/>
                    <a:pt x="2278" y="0"/>
                    <a:pt x="6296" y="0"/>
                  </a:cubicBezTo>
                  <a:cubicBezTo>
                    <a:pt x="10315" y="0"/>
                    <a:pt x="15840" y="0"/>
                    <a:pt x="2136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8864231" y="6873217"/>
              <a:ext cx="196377" cy="450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98" fill="norm" stroke="1" extrusionOk="0">
                  <a:moveTo>
                    <a:pt x="16723" y="14232"/>
                  </a:moveTo>
                  <a:cubicBezTo>
                    <a:pt x="15574" y="14232"/>
                    <a:pt x="14425" y="14232"/>
                    <a:pt x="12357" y="14131"/>
                  </a:cubicBezTo>
                  <a:cubicBezTo>
                    <a:pt x="10289" y="14030"/>
                    <a:pt x="7302" y="13828"/>
                    <a:pt x="5004" y="14585"/>
                  </a:cubicBezTo>
                  <a:cubicBezTo>
                    <a:pt x="2706" y="15342"/>
                    <a:pt x="1098" y="17058"/>
                    <a:pt x="408" y="18320"/>
                  </a:cubicBezTo>
                  <a:cubicBezTo>
                    <a:pt x="-281" y="19581"/>
                    <a:pt x="-51" y="20389"/>
                    <a:pt x="753" y="20893"/>
                  </a:cubicBezTo>
                  <a:cubicBezTo>
                    <a:pt x="1557" y="21398"/>
                    <a:pt x="2936" y="21600"/>
                    <a:pt x="4774" y="21449"/>
                  </a:cubicBezTo>
                  <a:cubicBezTo>
                    <a:pt x="6613" y="21297"/>
                    <a:pt x="8910" y="20793"/>
                    <a:pt x="11093" y="18976"/>
                  </a:cubicBezTo>
                  <a:cubicBezTo>
                    <a:pt x="13276" y="17159"/>
                    <a:pt x="15345" y="14030"/>
                    <a:pt x="16953" y="10850"/>
                  </a:cubicBezTo>
                  <a:cubicBezTo>
                    <a:pt x="18562" y="7671"/>
                    <a:pt x="19710" y="4441"/>
                    <a:pt x="20400" y="2523"/>
                  </a:cubicBezTo>
                  <a:cubicBezTo>
                    <a:pt x="21089" y="606"/>
                    <a:pt x="21319" y="0"/>
                    <a:pt x="21319" y="0"/>
                  </a:cubicBezTo>
                  <a:cubicBezTo>
                    <a:pt x="21319" y="0"/>
                    <a:pt x="21089" y="606"/>
                    <a:pt x="20285" y="2271"/>
                  </a:cubicBezTo>
                  <a:cubicBezTo>
                    <a:pt x="19481" y="3936"/>
                    <a:pt x="18102" y="6662"/>
                    <a:pt x="17183" y="9942"/>
                  </a:cubicBezTo>
                  <a:cubicBezTo>
                    <a:pt x="16264" y="13222"/>
                    <a:pt x="15804" y="17058"/>
                    <a:pt x="15345" y="208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9170674" y="7203417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9464699" y="6956780"/>
              <a:ext cx="187487" cy="392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217" fill="norm" stroke="1" extrusionOk="0">
                  <a:moveTo>
                    <a:pt x="16342" y="15717"/>
                  </a:moveTo>
                  <a:cubicBezTo>
                    <a:pt x="16102" y="15145"/>
                    <a:pt x="15862" y="14574"/>
                    <a:pt x="15382" y="14060"/>
                  </a:cubicBezTo>
                  <a:cubicBezTo>
                    <a:pt x="14902" y="13545"/>
                    <a:pt x="14182" y="13088"/>
                    <a:pt x="12622" y="13088"/>
                  </a:cubicBezTo>
                  <a:cubicBezTo>
                    <a:pt x="11062" y="13088"/>
                    <a:pt x="8662" y="13545"/>
                    <a:pt x="6382" y="14517"/>
                  </a:cubicBezTo>
                  <a:cubicBezTo>
                    <a:pt x="4102" y="15488"/>
                    <a:pt x="1942" y="16974"/>
                    <a:pt x="862" y="18174"/>
                  </a:cubicBezTo>
                  <a:cubicBezTo>
                    <a:pt x="-218" y="19374"/>
                    <a:pt x="-218" y="20288"/>
                    <a:pt x="502" y="20802"/>
                  </a:cubicBezTo>
                  <a:cubicBezTo>
                    <a:pt x="1222" y="21317"/>
                    <a:pt x="2662" y="21431"/>
                    <a:pt x="4822" y="20688"/>
                  </a:cubicBezTo>
                  <a:cubicBezTo>
                    <a:pt x="6982" y="19945"/>
                    <a:pt x="9862" y="18345"/>
                    <a:pt x="12382" y="15831"/>
                  </a:cubicBezTo>
                  <a:cubicBezTo>
                    <a:pt x="14902" y="13317"/>
                    <a:pt x="17062" y="9888"/>
                    <a:pt x="18502" y="7431"/>
                  </a:cubicBezTo>
                  <a:cubicBezTo>
                    <a:pt x="19942" y="4974"/>
                    <a:pt x="20662" y="3488"/>
                    <a:pt x="21022" y="2345"/>
                  </a:cubicBezTo>
                  <a:cubicBezTo>
                    <a:pt x="21382" y="1202"/>
                    <a:pt x="21382" y="402"/>
                    <a:pt x="20662" y="117"/>
                  </a:cubicBezTo>
                  <a:cubicBezTo>
                    <a:pt x="19942" y="-169"/>
                    <a:pt x="18502" y="60"/>
                    <a:pt x="17182" y="917"/>
                  </a:cubicBezTo>
                  <a:cubicBezTo>
                    <a:pt x="15862" y="1774"/>
                    <a:pt x="14662" y="3260"/>
                    <a:pt x="14062" y="6002"/>
                  </a:cubicBezTo>
                  <a:cubicBezTo>
                    <a:pt x="13462" y="8745"/>
                    <a:pt x="13462" y="12745"/>
                    <a:pt x="14422" y="15374"/>
                  </a:cubicBezTo>
                  <a:cubicBezTo>
                    <a:pt x="15382" y="18002"/>
                    <a:pt x="17302" y="19260"/>
                    <a:pt x="19222" y="205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9705638" y="7160782"/>
              <a:ext cx="100037" cy="146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081" fill="norm" stroke="1" extrusionOk="0">
                  <a:moveTo>
                    <a:pt x="2320" y="17080"/>
                  </a:moveTo>
                  <a:cubicBezTo>
                    <a:pt x="7610" y="12821"/>
                    <a:pt x="12899" y="8562"/>
                    <a:pt x="15765" y="5671"/>
                  </a:cubicBezTo>
                  <a:cubicBezTo>
                    <a:pt x="18630" y="2781"/>
                    <a:pt x="19071" y="1260"/>
                    <a:pt x="17969" y="500"/>
                  </a:cubicBezTo>
                  <a:cubicBezTo>
                    <a:pt x="16867" y="-261"/>
                    <a:pt x="14222" y="-261"/>
                    <a:pt x="11136" y="1260"/>
                  </a:cubicBezTo>
                  <a:cubicBezTo>
                    <a:pt x="8050" y="2781"/>
                    <a:pt x="4524" y="5824"/>
                    <a:pt x="2320" y="9018"/>
                  </a:cubicBezTo>
                  <a:cubicBezTo>
                    <a:pt x="116" y="12212"/>
                    <a:pt x="-766" y="15559"/>
                    <a:pt x="777" y="17840"/>
                  </a:cubicBezTo>
                  <a:cubicBezTo>
                    <a:pt x="2320" y="20122"/>
                    <a:pt x="6287" y="21339"/>
                    <a:pt x="10034" y="21035"/>
                  </a:cubicBezTo>
                  <a:cubicBezTo>
                    <a:pt x="13781" y="20731"/>
                    <a:pt x="17307" y="18905"/>
                    <a:pt x="20834" y="170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9870086" y="7146267"/>
              <a:ext cx="94339" cy="183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89" fill="norm" stroke="1" extrusionOk="0">
                  <a:moveTo>
                    <a:pt x="4113" y="2234"/>
                  </a:moveTo>
                  <a:cubicBezTo>
                    <a:pt x="2673" y="6952"/>
                    <a:pt x="1233" y="11669"/>
                    <a:pt x="513" y="14648"/>
                  </a:cubicBezTo>
                  <a:cubicBezTo>
                    <a:pt x="-207" y="17628"/>
                    <a:pt x="-207" y="18869"/>
                    <a:pt x="753" y="19862"/>
                  </a:cubicBezTo>
                  <a:cubicBezTo>
                    <a:pt x="1713" y="20855"/>
                    <a:pt x="3633" y="21600"/>
                    <a:pt x="5313" y="21476"/>
                  </a:cubicBezTo>
                  <a:cubicBezTo>
                    <a:pt x="6993" y="21352"/>
                    <a:pt x="8433" y="20359"/>
                    <a:pt x="10353" y="17255"/>
                  </a:cubicBezTo>
                  <a:cubicBezTo>
                    <a:pt x="12273" y="14152"/>
                    <a:pt x="14673" y="8938"/>
                    <a:pt x="16593" y="5710"/>
                  </a:cubicBezTo>
                  <a:cubicBezTo>
                    <a:pt x="18513" y="2483"/>
                    <a:pt x="19953" y="1241"/>
                    <a:pt x="21393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10053324" y="7051017"/>
              <a:ext cx="92052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1" h="21600" fill="norm" stroke="1" extrusionOk="0">
                  <a:moveTo>
                    <a:pt x="2817" y="0"/>
                  </a:moveTo>
                  <a:cubicBezTo>
                    <a:pt x="9391" y="2850"/>
                    <a:pt x="15965" y="5700"/>
                    <a:pt x="18783" y="8325"/>
                  </a:cubicBezTo>
                  <a:cubicBezTo>
                    <a:pt x="21600" y="10950"/>
                    <a:pt x="20661" y="13350"/>
                    <a:pt x="16904" y="15525"/>
                  </a:cubicBezTo>
                  <a:cubicBezTo>
                    <a:pt x="13148" y="17700"/>
                    <a:pt x="6574" y="196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10173974" y="6842837"/>
              <a:ext cx="120651" cy="157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2406"/>
                  </a:moveTo>
                  <a:cubicBezTo>
                    <a:pt x="1516" y="1542"/>
                    <a:pt x="3032" y="678"/>
                    <a:pt x="5305" y="246"/>
                  </a:cubicBezTo>
                  <a:cubicBezTo>
                    <a:pt x="7579" y="-186"/>
                    <a:pt x="10611" y="-186"/>
                    <a:pt x="12505" y="1398"/>
                  </a:cubicBezTo>
                  <a:cubicBezTo>
                    <a:pt x="14400" y="2982"/>
                    <a:pt x="15158" y="6150"/>
                    <a:pt x="14589" y="8454"/>
                  </a:cubicBezTo>
                  <a:cubicBezTo>
                    <a:pt x="14021" y="10758"/>
                    <a:pt x="12126" y="12198"/>
                    <a:pt x="10421" y="13350"/>
                  </a:cubicBezTo>
                  <a:cubicBezTo>
                    <a:pt x="8716" y="14502"/>
                    <a:pt x="7200" y="15366"/>
                    <a:pt x="7389" y="16374"/>
                  </a:cubicBezTo>
                  <a:cubicBezTo>
                    <a:pt x="7579" y="17382"/>
                    <a:pt x="9474" y="18534"/>
                    <a:pt x="12126" y="19398"/>
                  </a:cubicBezTo>
                  <a:cubicBezTo>
                    <a:pt x="14779" y="20262"/>
                    <a:pt x="18189" y="20838"/>
                    <a:pt x="21600" y="2141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9030974" y="6225987"/>
              <a:ext cx="427654" cy="482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579" fill="norm" stroke="1" extrusionOk="0">
                  <a:moveTo>
                    <a:pt x="0" y="21579"/>
                  </a:moveTo>
                  <a:cubicBezTo>
                    <a:pt x="319" y="19779"/>
                    <a:pt x="638" y="17979"/>
                    <a:pt x="2181" y="15705"/>
                  </a:cubicBezTo>
                  <a:cubicBezTo>
                    <a:pt x="3724" y="13432"/>
                    <a:pt x="6491" y="10684"/>
                    <a:pt x="9151" y="8363"/>
                  </a:cubicBezTo>
                  <a:cubicBezTo>
                    <a:pt x="11811" y="6042"/>
                    <a:pt x="14365" y="4147"/>
                    <a:pt x="15961" y="3011"/>
                  </a:cubicBezTo>
                  <a:cubicBezTo>
                    <a:pt x="17557" y="1874"/>
                    <a:pt x="18195" y="1495"/>
                    <a:pt x="18833" y="1116"/>
                  </a:cubicBezTo>
                  <a:cubicBezTo>
                    <a:pt x="19472" y="737"/>
                    <a:pt x="20110" y="358"/>
                    <a:pt x="20110" y="168"/>
                  </a:cubicBezTo>
                  <a:cubicBezTo>
                    <a:pt x="20110" y="-21"/>
                    <a:pt x="19472" y="-21"/>
                    <a:pt x="18248" y="26"/>
                  </a:cubicBezTo>
                  <a:cubicBezTo>
                    <a:pt x="17025" y="74"/>
                    <a:pt x="15216" y="168"/>
                    <a:pt x="14045" y="263"/>
                  </a:cubicBezTo>
                  <a:cubicBezTo>
                    <a:pt x="12875" y="358"/>
                    <a:pt x="12343" y="453"/>
                    <a:pt x="12396" y="595"/>
                  </a:cubicBezTo>
                  <a:cubicBezTo>
                    <a:pt x="12449" y="737"/>
                    <a:pt x="13088" y="926"/>
                    <a:pt x="14418" y="1021"/>
                  </a:cubicBezTo>
                  <a:cubicBezTo>
                    <a:pt x="15748" y="1116"/>
                    <a:pt x="17769" y="1116"/>
                    <a:pt x="19046" y="1211"/>
                  </a:cubicBezTo>
                  <a:cubicBezTo>
                    <a:pt x="20323" y="1305"/>
                    <a:pt x="20855" y="1495"/>
                    <a:pt x="21174" y="1826"/>
                  </a:cubicBezTo>
                  <a:cubicBezTo>
                    <a:pt x="21494" y="2158"/>
                    <a:pt x="21600" y="2632"/>
                    <a:pt x="21387" y="3484"/>
                  </a:cubicBezTo>
                  <a:cubicBezTo>
                    <a:pt x="21174" y="4337"/>
                    <a:pt x="20642" y="5568"/>
                    <a:pt x="20430" y="6421"/>
                  </a:cubicBezTo>
                  <a:cubicBezTo>
                    <a:pt x="20217" y="7274"/>
                    <a:pt x="20323" y="7747"/>
                    <a:pt x="20430" y="822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9573621" y="5952467"/>
              <a:ext cx="333654" cy="140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125" fill="norm" stroke="1" extrusionOk="0">
                  <a:moveTo>
                    <a:pt x="5112" y="7624"/>
                  </a:moveTo>
                  <a:cubicBezTo>
                    <a:pt x="5248" y="9529"/>
                    <a:pt x="5384" y="11435"/>
                    <a:pt x="5044" y="13659"/>
                  </a:cubicBezTo>
                  <a:cubicBezTo>
                    <a:pt x="4705" y="15882"/>
                    <a:pt x="3889" y="18424"/>
                    <a:pt x="3074" y="19853"/>
                  </a:cubicBezTo>
                  <a:cubicBezTo>
                    <a:pt x="2259" y="21282"/>
                    <a:pt x="1444" y="21600"/>
                    <a:pt x="833" y="20329"/>
                  </a:cubicBezTo>
                  <a:cubicBezTo>
                    <a:pt x="222" y="19059"/>
                    <a:pt x="-186" y="16200"/>
                    <a:pt x="86" y="13341"/>
                  </a:cubicBezTo>
                  <a:cubicBezTo>
                    <a:pt x="357" y="10482"/>
                    <a:pt x="1308" y="7624"/>
                    <a:pt x="3889" y="5876"/>
                  </a:cubicBezTo>
                  <a:cubicBezTo>
                    <a:pt x="6471" y="4129"/>
                    <a:pt x="10682" y="3494"/>
                    <a:pt x="13874" y="2700"/>
                  </a:cubicBezTo>
                  <a:cubicBezTo>
                    <a:pt x="17067" y="1906"/>
                    <a:pt x="19240" y="953"/>
                    <a:pt x="2141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2" name="Drawing"/>
          <p:cNvGrpSpPr/>
          <p:nvPr/>
        </p:nvGrpSpPr>
        <p:grpSpPr>
          <a:xfrm>
            <a:off x="774699" y="1738427"/>
            <a:ext cx="8112382" cy="611074"/>
            <a:chOff x="0" y="0"/>
            <a:chExt cx="8112380" cy="611072"/>
          </a:xfrm>
        </p:grpSpPr>
        <p:sp>
          <p:nvSpPr>
            <p:cNvPr id="1623" name="Line"/>
            <p:cNvSpPr/>
            <p:nvPr/>
          </p:nvSpPr>
          <p:spPr>
            <a:xfrm>
              <a:off x="1295399" y="54589"/>
              <a:ext cx="241301" cy="45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2842" y="3755"/>
                  </a:moveTo>
                  <a:cubicBezTo>
                    <a:pt x="2274" y="3359"/>
                    <a:pt x="1705" y="2963"/>
                    <a:pt x="1421" y="3161"/>
                  </a:cubicBezTo>
                  <a:cubicBezTo>
                    <a:pt x="1137" y="3359"/>
                    <a:pt x="1137" y="4152"/>
                    <a:pt x="947" y="6381"/>
                  </a:cubicBezTo>
                  <a:cubicBezTo>
                    <a:pt x="758" y="8610"/>
                    <a:pt x="379" y="12276"/>
                    <a:pt x="189" y="14853"/>
                  </a:cubicBezTo>
                  <a:cubicBezTo>
                    <a:pt x="0" y="17429"/>
                    <a:pt x="0" y="18915"/>
                    <a:pt x="0" y="19906"/>
                  </a:cubicBezTo>
                  <a:cubicBezTo>
                    <a:pt x="0" y="20897"/>
                    <a:pt x="0" y="21392"/>
                    <a:pt x="0" y="21392"/>
                  </a:cubicBezTo>
                  <a:cubicBezTo>
                    <a:pt x="0" y="21392"/>
                    <a:pt x="0" y="20897"/>
                    <a:pt x="95" y="18816"/>
                  </a:cubicBezTo>
                  <a:cubicBezTo>
                    <a:pt x="189" y="16735"/>
                    <a:pt x="379" y="13069"/>
                    <a:pt x="474" y="10097"/>
                  </a:cubicBezTo>
                  <a:cubicBezTo>
                    <a:pt x="568" y="7124"/>
                    <a:pt x="568" y="4845"/>
                    <a:pt x="663" y="3409"/>
                  </a:cubicBezTo>
                  <a:cubicBezTo>
                    <a:pt x="758" y="1972"/>
                    <a:pt x="947" y="1377"/>
                    <a:pt x="1516" y="1080"/>
                  </a:cubicBezTo>
                  <a:cubicBezTo>
                    <a:pt x="2084" y="783"/>
                    <a:pt x="3032" y="783"/>
                    <a:pt x="3695" y="1031"/>
                  </a:cubicBezTo>
                  <a:cubicBezTo>
                    <a:pt x="4358" y="1278"/>
                    <a:pt x="4737" y="1774"/>
                    <a:pt x="5495" y="3805"/>
                  </a:cubicBezTo>
                  <a:cubicBezTo>
                    <a:pt x="6253" y="5836"/>
                    <a:pt x="7389" y="9403"/>
                    <a:pt x="8337" y="12227"/>
                  </a:cubicBezTo>
                  <a:cubicBezTo>
                    <a:pt x="9284" y="15051"/>
                    <a:pt x="10042" y="17131"/>
                    <a:pt x="10800" y="18420"/>
                  </a:cubicBezTo>
                  <a:cubicBezTo>
                    <a:pt x="11558" y="19708"/>
                    <a:pt x="12316" y="20203"/>
                    <a:pt x="13168" y="20352"/>
                  </a:cubicBezTo>
                  <a:cubicBezTo>
                    <a:pt x="14021" y="20500"/>
                    <a:pt x="14968" y="20302"/>
                    <a:pt x="16011" y="19163"/>
                  </a:cubicBezTo>
                  <a:cubicBezTo>
                    <a:pt x="17053" y="18023"/>
                    <a:pt x="18189" y="15942"/>
                    <a:pt x="18853" y="12970"/>
                  </a:cubicBezTo>
                  <a:cubicBezTo>
                    <a:pt x="19516" y="9998"/>
                    <a:pt x="19705" y="6133"/>
                    <a:pt x="19800" y="3953"/>
                  </a:cubicBezTo>
                  <a:cubicBezTo>
                    <a:pt x="19895" y="1774"/>
                    <a:pt x="19895" y="1278"/>
                    <a:pt x="19895" y="783"/>
                  </a:cubicBezTo>
                  <a:cubicBezTo>
                    <a:pt x="19895" y="287"/>
                    <a:pt x="19895" y="-208"/>
                    <a:pt x="20179" y="89"/>
                  </a:cubicBezTo>
                  <a:cubicBezTo>
                    <a:pt x="20463" y="386"/>
                    <a:pt x="21032" y="1476"/>
                    <a:pt x="21600" y="2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1547049" y="250066"/>
              <a:ext cx="140150" cy="228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7" h="21232" fill="norm" stroke="1" extrusionOk="0">
                  <a:moveTo>
                    <a:pt x="16312" y="1679"/>
                  </a:moveTo>
                  <a:cubicBezTo>
                    <a:pt x="14434" y="1483"/>
                    <a:pt x="12556" y="1287"/>
                    <a:pt x="10364" y="2268"/>
                  </a:cubicBezTo>
                  <a:cubicBezTo>
                    <a:pt x="8173" y="3250"/>
                    <a:pt x="5669" y="5410"/>
                    <a:pt x="3791" y="8257"/>
                  </a:cubicBezTo>
                  <a:cubicBezTo>
                    <a:pt x="1912" y="11105"/>
                    <a:pt x="660" y="14639"/>
                    <a:pt x="191" y="16996"/>
                  </a:cubicBezTo>
                  <a:cubicBezTo>
                    <a:pt x="-279" y="19352"/>
                    <a:pt x="34" y="20530"/>
                    <a:pt x="2069" y="21021"/>
                  </a:cubicBezTo>
                  <a:cubicBezTo>
                    <a:pt x="4104" y="21512"/>
                    <a:pt x="7860" y="21316"/>
                    <a:pt x="11460" y="18567"/>
                  </a:cubicBezTo>
                  <a:cubicBezTo>
                    <a:pt x="15060" y="15817"/>
                    <a:pt x="18504" y="10516"/>
                    <a:pt x="19912" y="7177"/>
                  </a:cubicBezTo>
                  <a:cubicBezTo>
                    <a:pt x="21321" y="3839"/>
                    <a:pt x="20695" y="2465"/>
                    <a:pt x="19599" y="1483"/>
                  </a:cubicBezTo>
                  <a:cubicBezTo>
                    <a:pt x="18504" y="501"/>
                    <a:pt x="16938" y="-88"/>
                    <a:pt x="15686" y="10"/>
                  </a:cubicBezTo>
                  <a:cubicBezTo>
                    <a:pt x="14434" y="108"/>
                    <a:pt x="13495" y="894"/>
                    <a:pt x="12556" y="1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1714500" y="236422"/>
              <a:ext cx="196850" cy="291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0" y="4196"/>
                  </a:moveTo>
                  <a:cubicBezTo>
                    <a:pt x="1626" y="3885"/>
                    <a:pt x="3252" y="3574"/>
                    <a:pt x="5110" y="4351"/>
                  </a:cubicBezTo>
                  <a:cubicBezTo>
                    <a:pt x="6968" y="5128"/>
                    <a:pt x="9058" y="6993"/>
                    <a:pt x="10219" y="9401"/>
                  </a:cubicBezTo>
                  <a:cubicBezTo>
                    <a:pt x="11381" y="11810"/>
                    <a:pt x="11613" y="14763"/>
                    <a:pt x="11497" y="16783"/>
                  </a:cubicBezTo>
                  <a:cubicBezTo>
                    <a:pt x="11381" y="18803"/>
                    <a:pt x="10916" y="19891"/>
                    <a:pt x="10103" y="20590"/>
                  </a:cubicBezTo>
                  <a:cubicBezTo>
                    <a:pt x="9290" y="21289"/>
                    <a:pt x="8129" y="21600"/>
                    <a:pt x="7432" y="21289"/>
                  </a:cubicBezTo>
                  <a:cubicBezTo>
                    <a:pt x="6735" y="20978"/>
                    <a:pt x="6503" y="20046"/>
                    <a:pt x="6968" y="17560"/>
                  </a:cubicBezTo>
                  <a:cubicBezTo>
                    <a:pt x="7432" y="15073"/>
                    <a:pt x="8594" y="11033"/>
                    <a:pt x="11148" y="7847"/>
                  </a:cubicBezTo>
                  <a:cubicBezTo>
                    <a:pt x="13703" y="4662"/>
                    <a:pt x="17652" y="23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1962150" y="270544"/>
              <a:ext cx="215900" cy="213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0" y="2939"/>
                  </a:moveTo>
                  <a:cubicBezTo>
                    <a:pt x="1059" y="3363"/>
                    <a:pt x="2118" y="3787"/>
                    <a:pt x="2859" y="5163"/>
                  </a:cubicBezTo>
                  <a:cubicBezTo>
                    <a:pt x="3600" y="6539"/>
                    <a:pt x="4024" y="8869"/>
                    <a:pt x="4129" y="11198"/>
                  </a:cubicBezTo>
                  <a:cubicBezTo>
                    <a:pt x="4235" y="13528"/>
                    <a:pt x="4024" y="15857"/>
                    <a:pt x="3494" y="17763"/>
                  </a:cubicBezTo>
                  <a:cubicBezTo>
                    <a:pt x="2965" y="19669"/>
                    <a:pt x="2118" y="21151"/>
                    <a:pt x="1694" y="21257"/>
                  </a:cubicBezTo>
                  <a:cubicBezTo>
                    <a:pt x="1271" y="21363"/>
                    <a:pt x="1271" y="20092"/>
                    <a:pt x="1694" y="17551"/>
                  </a:cubicBezTo>
                  <a:cubicBezTo>
                    <a:pt x="2118" y="15010"/>
                    <a:pt x="2965" y="11198"/>
                    <a:pt x="3812" y="8234"/>
                  </a:cubicBezTo>
                  <a:cubicBezTo>
                    <a:pt x="4659" y="5269"/>
                    <a:pt x="5506" y="3151"/>
                    <a:pt x="6353" y="1775"/>
                  </a:cubicBezTo>
                  <a:cubicBezTo>
                    <a:pt x="7200" y="398"/>
                    <a:pt x="8047" y="-237"/>
                    <a:pt x="8682" y="81"/>
                  </a:cubicBezTo>
                  <a:cubicBezTo>
                    <a:pt x="9318" y="398"/>
                    <a:pt x="9741" y="1669"/>
                    <a:pt x="9953" y="3681"/>
                  </a:cubicBezTo>
                  <a:cubicBezTo>
                    <a:pt x="10165" y="5692"/>
                    <a:pt x="10165" y="8445"/>
                    <a:pt x="10165" y="10457"/>
                  </a:cubicBezTo>
                  <a:cubicBezTo>
                    <a:pt x="10165" y="12469"/>
                    <a:pt x="10165" y="13739"/>
                    <a:pt x="10376" y="13739"/>
                  </a:cubicBezTo>
                  <a:cubicBezTo>
                    <a:pt x="10588" y="13739"/>
                    <a:pt x="11012" y="12469"/>
                    <a:pt x="12176" y="10351"/>
                  </a:cubicBezTo>
                  <a:cubicBezTo>
                    <a:pt x="13341" y="8234"/>
                    <a:pt x="15247" y="5269"/>
                    <a:pt x="16729" y="3575"/>
                  </a:cubicBezTo>
                  <a:cubicBezTo>
                    <a:pt x="18212" y="1881"/>
                    <a:pt x="19271" y="1457"/>
                    <a:pt x="20012" y="1881"/>
                  </a:cubicBezTo>
                  <a:cubicBezTo>
                    <a:pt x="20753" y="2304"/>
                    <a:pt x="21176" y="3575"/>
                    <a:pt x="21388" y="6963"/>
                  </a:cubicBezTo>
                  <a:cubicBezTo>
                    <a:pt x="21600" y="10351"/>
                    <a:pt x="21600" y="15857"/>
                    <a:pt x="21600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2272215" y="18947"/>
              <a:ext cx="318594" cy="472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331" fill="norm" stroke="1" extrusionOk="0">
                  <a:moveTo>
                    <a:pt x="10661" y="14694"/>
                  </a:moveTo>
                  <a:cubicBezTo>
                    <a:pt x="10237" y="14216"/>
                    <a:pt x="9814" y="13738"/>
                    <a:pt x="8472" y="13547"/>
                  </a:cubicBezTo>
                  <a:cubicBezTo>
                    <a:pt x="7131" y="13356"/>
                    <a:pt x="4872" y="13452"/>
                    <a:pt x="3178" y="14121"/>
                  </a:cubicBezTo>
                  <a:cubicBezTo>
                    <a:pt x="1484" y="14790"/>
                    <a:pt x="355" y="16032"/>
                    <a:pt x="72" y="16845"/>
                  </a:cubicBezTo>
                  <a:cubicBezTo>
                    <a:pt x="-210" y="17657"/>
                    <a:pt x="355" y="18039"/>
                    <a:pt x="1414" y="18135"/>
                  </a:cubicBezTo>
                  <a:cubicBezTo>
                    <a:pt x="2472" y="18230"/>
                    <a:pt x="4025" y="18039"/>
                    <a:pt x="5296" y="17657"/>
                  </a:cubicBezTo>
                  <a:cubicBezTo>
                    <a:pt x="6566" y="17275"/>
                    <a:pt x="7555" y="16701"/>
                    <a:pt x="7978" y="16701"/>
                  </a:cubicBezTo>
                  <a:cubicBezTo>
                    <a:pt x="8402" y="16701"/>
                    <a:pt x="8261" y="17275"/>
                    <a:pt x="8049" y="17896"/>
                  </a:cubicBezTo>
                  <a:cubicBezTo>
                    <a:pt x="7837" y="18517"/>
                    <a:pt x="7555" y="19186"/>
                    <a:pt x="7484" y="19760"/>
                  </a:cubicBezTo>
                  <a:cubicBezTo>
                    <a:pt x="7414" y="20333"/>
                    <a:pt x="7555" y="20811"/>
                    <a:pt x="7978" y="21098"/>
                  </a:cubicBezTo>
                  <a:cubicBezTo>
                    <a:pt x="8402" y="21384"/>
                    <a:pt x="9108" y="21480"/>
                    <a:pt x="10096" y="20954"/>
                  </a:cubicBezTo>
                  <a:cubicBezTo>
                    <a:pt x="11084" y="20429"/>
                    <a:pt x="12355" y="19282"/>
                    <a:pt x="13978" y="17084"/>
                  </a:cubicBezTo>
                  <a:cubicBezTo>
                    <a:pt x="15602" y="14885"/>
                    <a:pt x="17578" y="11636"/>
                    <a:pt x="18919" y="8960"/>
                  </a:cubicBezTo>
                  <a:cubicBezTo>
                    <a:pt x="20261" y="6284"/>
                    <a:pt x="20966" y="4181"/>
                    <a:pt x="21178" y="2795"/>
                  </a:cubicBezTo>
                  <a:cubicBezTo>
                    <a:pt x="21390" y="1409"/>
                    <a:pt x="21108" y="740"/>
                    <a:pt x="20614" y="358"/>
                  </a:cubicBezTo>
                  <a:cubicBezTo>
                    <a:pt x="20119" y="-24"/>
                    <a:pt x="19414" y="-120"/>
                    <a:pt x="18849" y="167"/>
                  </a:cubicBezTo>
                  <a:cubicBezTo>
                    <a:pt x="18284" y="453"/>
                    <a:pt x="17861" y="1122"/>
                    <a:pt x="17155" y="2938"/>
                  </a:cubicBezTo>
                  <a:cubicBezTo>
                    <a:pt x="16449" y="4754"/>
                    <a:pt x="15461" y="7717"/>
                    <a:pt x="15461" y="10584"/>
                  </a:cubicBezTo>
                  <a:cubicBezTo>
                    <a:pt x="15461" y="13452"/>
                    <a:pt x="16449" y="16223"/>
                    <a:pt x="17296" y="17944"/>
                  </a:cubicBezTo>
                  <a:cubicBezTo>
                    <a:pt x="18143" y="19664"/>
                    <a:pt x="18849" y="20333"/>
                    <a:pt x="19555" y="21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2832645" y="106999"/>
              <a:ext cx="132805" cy="401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325" fill="norm" stroke="1" extrusionOk="0">
                  <a:moveTo>
                    <a:pt x="21176" y="3167"/>
                  </a:moveTo>
                  <a:cubicBezTo>
                    <a:pt x="20838" y="2604"/>
                    <a:pt x="20501" y="2042"/>
                    <a:pt x="19995" y="1423"/>
                  </a:cubicBezTo>
                  <a:cubicBezTo>
                    <a:pt x="19489" y="804"/>
                    <a:pt x="18813" y="129"/>
                    <a:pt x="17464" y="17"/>
                  </a:cubicBezTo>
                  <a:cubicBezTo>
                    <a:pt x="16113" y="-96"/>
                    <a:pt x="14088" y="354"/>
                    <a:pt x="11220" y="1985"/>
                  </a:cubicBezTo>
                  <a:cubicBezTo>
                    <a:pt x="8351" y="3616"/>
                    <a:pt x="4638" y="6429"/>
                    <a:pt x="2445" y="9410"/>
                  </a:cubicBezTo>
                  <a:cubicBezTo>
                    <a:pt x="251" y="12391"/>
                    <a:pt x="-424" y="15541"/>
                    <a:pt x="251" y="17623"/>
                  </a:cubicBezTo>
                  <a:cubicBezTo>
                    <a:pt x="926" y="19704"/>
                    <a:pt x="2951" y="20717"/>
                    <a:pt x="5988" y="21110"/>
                  </a:cubicBezTo>
                  <a:cubicBezTo>
                    <a:pt x="9026" y="21504"/>
                    <a:pt x="13076" y="21279"/>
                    <a:pt x="17126" y="21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3013812" y="222617"/>
              <a:ext cx="173376" cy="261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208" fill="norm" stroke="1" extrusionOk="0">
                  <a:moveTo>
                    <a:pt x="10325" y="604"/>
                  </a:moveTo>
                  <a:cubicBezTo>
                    <a:pt x="7496" y="1804"/>
                    <a:pt x="4668" y="3004"/>
                    <a:pt x="2739" y="5747"/>
                  </a:cubicBezTo>
                  <a:cubicBezTo>
                    <a:pt x="811" y="8489"/>
                    <a:pt x="-218" y="12775"/>
                    <a:pt x="39" y="15604"/>
                  </a:cubicBezTo>
                  <a:cubicBezTo>
                    <a:pt x="296" y="18432"/>
                    <a:pt x="1839" y="19804"/>
                    <a:pt x="4282" y="20575"/>
                  </a:cubicBezTo>
                  <a:cubicBezTo>
                    <a:pt x="6725" y="21347"/>
                    <a:pt x="10068" y="21518"/>
                    <a:pt x="12896" y="20489"/>
                  </a:cubicBezTo>
                  <a:cubicBezTo>
                    <a:pt x="15725" y="19461"/>
                    <a:pt x="18039" y="17232"/>
                    <a:pt x="19453" y="14061"/>
                  </a:cubicBezTo>
                  <a:cubicBezTo>
                    <a:pt x="20868" y="10889"/>
                    <a:pt x="21382" y="6775"/>
                    <a:pt x="20868" y="4032"/>
                  </a:cubicBezTo>
                  <a:cubicBezTo>
                    <a:pt x="20353" y="1289"/>
                    <a:pt x="18811" y="-82"/>
                    <a:pt x="16496" y="4"/>
                  </a:cubicBezTo>
                  <a:cubicBezTo>
                    <a:pt x="14182" y="89"/>
                    <a:pt x="11096" y="1632"/>
                    <a:pt x="8011" y="3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3251200" y="509472"/>
              <a:ext cx="825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3711293" y="211022"/>
              <a:ext cx="9808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073"/>
                    <a:pt x="-1585" y="10145"/>
                    <a:pt x="575" y="13745"/>
                  </a:cubicBezTo>
                  <a:cubicBezTo>
                    <a:pt x="2735" y="17345"/>
                    <a:pt x="11375" y="19473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3829050" y="128472"/>
              <a:ext cx="98479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600" fill="norm" stroke="1" extrusionOk="0">
                  <a:moveTo>
                    <a:pt x="0" y="0"/>
                  </a:moveTo>
                  <a:cubicBezTo>
                    <a:pt x="4596" y="720"/>
                    <a:pt x="9191" y="1440"/>
                    <a:pt x="13328" y="3420"/>
                  </a:cubicBezTo>
                  <a:cubicBezTo>
                    <a:pt x="17464" y="5400"/>
                    <a:pt x="21140" y="8640"/>
                    <a:pt x="21370" y="11640"/>
                  </a:cubicBezTo>
                  <a:cubicBezTo>
                    <a:pt x="21600" y="14640"/>
                    <a:pt x="18383" y="17400"/>
                    <a:pt x="15396" y="19020"/>
                  </a:cubicBezTo>
                  <a:cubicBezTo>
                    <a:pt x="12409" y="20640"/>
                    <a:pt x="9651" y="21120"/>
                    <a:pt x="68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4260850" y="255472"/>
              <a:ext cx="2349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4387850" y="331672"/>
              <a:ext cx="133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4343400" y="465022"/>
              <a:ext cx="2349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59" y="18000"/>
                    <a:pt x="10119" y="14400"/>
                    <a:pt x="13719" y="10800"/>
                  </a:cubicBezTo>
                  <a:cubicBezTo>
                    <a:pt x="17319" y="7200"/>
                    <a:pt x="1945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5094800" y="257123"/>
              <a:ext cx="86223" cy="268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2" h="21391" fill="norm" stroke="1" extrusionOk="0">
                  <a:moveTo>
                    <a:pt x="19092" y="4930"/>
                  </a:moveTo>
                  <a:cubicBezTo>
                    <a:pt x="19594" y="4087"/>
                    <a:pt x="20097" y="3243"/>
                    <a:pt x="20348" y="2399"/>
                  </a:cubicBezTo>
                  <a:cubicBezTo>
                    <a:pt x="20599" y="1555"/>
                    <a:pt x="20599" y="712"/>
                    <a:pt x="18590" y="290"/>
                  </a:cubicBezTo>
                  <a:cubicBezTo>
                    <a:pt x="16580" y="-132"/>
                    <a:pt x="12562" y="-132"/>
                    <a:pt x="9046" y="543"/>
                  </a:cubicBezTo>
                  <a:cubicBezTo>
                    <a:pt x="5529" y="1218"/>
                    <a:pt x="2515" y="2568"/>
                    <a:pt x="1008" y="4255"/>
                  </a:cubicBezTo>
                  <a:cubicBezTo>
                    <a:pt x="-499" y="5943"/>
                    <a:pt x="-499" y="7968"/>
                    <a:pt x="2264" y="10077"/>
                  </a:cubicBezTo>
                  <a:cubicBezTo>
                    <a:pt x="5027" y="12187"/>
                    <a:pt x="10552" y="14380"/>
                    <a:pt x="14069" y="15984"/>
                  </a:cubicBezTo>
                  <a:cubicBezTo>
                    <a:pt x="17585" y="17587"/>
                    <a:pt x="19092" y="18599"/>
                    <a:pt x="19594" y="19527"/>
                  </a:cubicBezTo>
                  <a:cubicBezTo>
                    <a:pt x="20097" y="20456"/>
                    <a:pt x="19594" y="21299"/>
                    <a:pt x="15827" y="21384"/>
                  </a:cubicBezTo>
                  <a:cubicBezTo>
                    <a:pt x="12059" y="21468"/>
                    <a:pt x="5027" y="20793"/>
                    <a:pt x="2013" y="19949"/>
                  </a:cubicBezTo>
                  <a:cubicBezTo>
                    <a:pt x="-1001" y="19105"/>
                    <a:pt x="4" y="18093"/>
                    <a:pt x="1008" y="17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5284208" y="79374"/>
              <a:ext cx="87893" cy="437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340" fill="norm" stroke="1" extrusionOk="0">
                  <a:moveTo>
                    <a:pt x="21355" y="537"/>
                  </a:moveTo>
                  <a:cubicBezTo>
                    <a:pt x="19298" y="227"/>
                    <a:pt x="17241" y="-83"/>
                    <a:pt x="15698" y="20"/>
                  </a:cubicBezTo>
                  <a:cubicBezTo>
                    <a:pt x="14155" y="124"/>
                    <a:pt x="13126" y="640"/>
                    <a:pt x="11326" y="2914"/>
                  </a:cubicBezTo>
                  <a:cubicBezTo>
                    <a:pt x="9526" y="5188"/>
                    <a:pt x="6955" y="9218"/>
                    <a:pt x="4898" y="12112"/>
                  </a:cubicBezTo>
                  <a:cubicBezTo>
                    <a:pt x="2841" y="15006"/>
                    <a:pt x="1298" y="16763"/>
                    <a:pt x="526" y="18106"/>
                  </a:cubicBezTo>
                  <a:cubicBezTo>
                    <a:pt x="-245" y="19450"/>
                    <a:pt x="-245" y="20380"/>
                    <a:pt x="1041" y="20897"/>
                  </a:cubicBezTo>
                  <a:cubicBezTo>
                    <a:pt x="2326" y="21414"/>
                    <a:pt x="4898" y="21517"/>
                    <a:pt x="8498" y="21000"/>
                  </a:cubicBezTo>
                  <a:cubicBezTo>
                    <a:pt x="12098" y="20484"/>
                    <a:pt x="16726" y="19347"/>
                    <a:pt x="21355" y="18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5238749" y="376122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5404748" y="331173"/>
              <a:ext cx="145152" cy="157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153" fill="norm" stroke="1" extrusionOk="0">
                  <a:moveTo>
                    <a:pt x="14893" y="6888"/>
                  </a:moveTo>
                  <a:cubicBezTo>
                    <a:pt x="14580" y="5467"/>
                    <a:pt x="14267" y="4046"/>
                    <a:pt x="13641" y="2767"/>
                  </a:cubicBezTo>
                  <a:cubicBezTo>
                    <a:pt x="13015" y="1488"/>
                    <a:pt x="12076" y="351"/>
                    <a:pt x="10824" y="67"/>
                  </a:cubicBezTo>
                  <a:cubicBezTo>
                    <a:pt x="9571" y="-217"/>
                    <a:pt x="8006" y="351"/>
                    <a:pt x="6128" y="2767"/>
                  </a:cubicBezTo>
                  <a:cubicBezTo>
                    <a:pt x="4250" y="5183"/>
                    <a:pt x="2058" y="9446"/>
                    <a:pt x="963" y="12288"/>
                  </a:cubicBezTo>
                  <a:cubicBezTo>
                    <a:pt x="-133" y="15130"/>
                    <a:pt x="-133" y="16551"/>
                    <a:pt x="180" y="17972"/>
                  </a:cubicBezTo>
                  <a:cubicBezTo>
                    <a:pt x="493" y="19394"/>
                    <a:pt x="1119" y="20815"/>
                    <a:pt x="2841" y="21099"/>
                  </a:cubicBezTo>
                  <a:cubicBezTo>
                    <a:pt x="4563" y="21383"/>
                    <a:pt x="7380" y="20530"/>
                    <a:pt x="9258" y="18967"/>
                  </a:cubicBezTo>
                  <a:cubicBezTo>
                    <a:pt x="11137" y="17404"/>
                    <a:pt x="12076" y="15130"/>
                    <a:pt x="12858" y="13283"/>
                  </a:cubicBezTo>
                  <a:cubicBezTo>
                    <a:pt x="13641" y="11436"/>
                    <a:pt x="14267" y="10015"/>
                    <a:pt x="14424" y="10299"/>
                  </a:cubicBezTo>
                  <a:cubicBezTo>
                    <a:pt x="14580" y="10583"/>
                    <a:pt x="14267" y="12572"/>
                    <a:pt x="14267" y="14278"/>
                  </a:cubicBezTo>
                  <a:cubicBezTo>
                    <a:pt x="14267" y="15983"/>
                    <a:pt x="14580" y="17404"/>
                    <a:pt x="15832" y="18115"/>
                  </a:cubicBezTo>
                  <a:cubicBezTo>
                    <a:pt x="17084" y="18825"/>
                    <a:pt x="19276" y="18825"/>
                    <a:pt x="21467" y="18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5585371" y="317973"/>
              <a:ext cx="85179" cy="15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0872" fill="norm" stroke="1" extrusionOk="0">
                  <a:moveTo>
                    <a:pt x="5396" y="7912"/>
                  </a:moveTo>
                  <a:cubicBezTo>
                    <a:pt x="3289" y="10504"/>
                    <a:pt x="1181" y="13096"/>
                    <a:pt x="391" y="12808"/>
                  </a:cubicBezTo>
                  <a:cubicBezTo>
                    <a:pt x="-399" y="12520"/>
                    <a:pt x="128" y="9352"/>
                    <a:pt x="918" y="6904"/>
                  </a:cubicBezTo>
                  <a:cubicBezTo>
                    <a:pt x="1708" y="4456"/>
                    <a:pt x="2762" y="2728"/>
                    <a:pt x="4869" y="1432"/>
                  </a:cubicBezTo>
                  <a:cubicBezTo>
                    <a:pt x="6977" y="136"/>
                    <a:pt x="10138" y="-728"/>
                    <a:pt x="12772" y="856"/>
                  </a:cubicBezTo>
                  <a:cubicBezTo>
                    <a:pt x="15406" y="2440"/>
                    <a:pt x="17513" y="6472"/>
                    <a:pt x="18830" y="10216"/>
                  </a:cubicBezTo>
                  <a:cubicBezTo>
                    <a:pt x="20147" y="13960"/>
                    <a:pt x="20674" y="17416"/>
                    <a:pt x="21201" y="20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5727699" y="52964"/>
              <a:ext cx="155312" cy="424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248" fill="norm" stroke="1" extrusionOk="0">
                  <a:moveTo>
                    <a:pt x="13135" y="16483"/>
                  </a:moveTo>
                  <a:cubicBezTo>
                    <a:pt x="12259" y="15530"/>
                    <a:pt x="11384" y="14578"/>
                    <a:pt x="10216" y="14154"/>
                  </a:cubicBezTo>
                  <a:cubicBezTo>
                    <a:pt x="9049" y="13730"/>
                    <a:pt x="7589" y="13836"/>
                    <a:pt x="5838" y="14525"/>
                  </a:cubicBezTo>
                  <a:cubicBezTo>
                    <a:pt x="4086" y="15213"/>
                    <a:pt x="2043" y="16483"/>
                    <a:pt x="1022" y="17383"/>
                  </a:cubicBezTo>
                  <a:cubicBezTo>
                    <a:pt x="0" y="18283"/>
                    <a:pt x="0" y="18813"/>
                    <a:pt x="0" y="19342"/>
                  </a:cubicBezTo>
                  <a:cubicBezTo>
                    <a:pt x="0" y="19872"/>
                    <a:pt x="0" y="20401"/>
                    <a:pt x="730" y="20772"/>
                  </a:cubicBezTo>
                  <a:cubicBezTo>
                    <a:pt x="1459" y="21142"/>
                    <a:pt x="2919" y="21354"/>
                    <a:pt x="4378" y="21195"/>
                  </a:cubicBezTo>
                  <a:cubicBezTo>
                    <a:pt x="5838" y="21036"/>
                    <a:pt x="7297" y="20507"/>
                    <a:pt x="9341" y="18654"/>
                  </a:cubicBezTo>
                  <a:cubicBezTo>
                    <a:pt x="11384" y="16801"/>
                    <a:pt x="14011" y="13625"/>
                    <a:pt x="16054" y="10766"/>
                  </a:cubicBezTo>
                  <a:cubicBezTo>
                    <a:pt x="18097" y="7907"/>
                    <a:pt x="19557" y="5366"/>
                    <a:pt x="20432" y="3513"/>
                  </a:cubicBezTo>
                  <a:cubicBezTo>
                    <a:pt x="21308" y="1660"/>
                    <a:pt x="21600" y="495"/>
                    <a:pt x="21308" y="125"/>
                  </a:cubicBezTo>
                  <a:cubicBezTo>
                    <a:pt x="21016" y="-246"/>
                    <a:pt x="20141" y="178"/>
                    <a:pt x="18827" y="1872"/>
                  </a:cubicBezTo>
                  <a:cubicBezTo>
                    <a:pt x="17514" y="3566"/>
                    <a:pt x="15762" y="6530"/>
                    <a:pt x="14741" y="9336"/>
                  </a:cubicBezTo>
                  <a:cubicBezTo>
                    <a:pt x="13719" y="12142"/>
                    <a:pt x="13427" y="14789"/>
                    <a:pt x="13135" y="17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5896632" y="292441"/>
              <a:ext cx="110468" cy="153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166" fill="norm" stroke="1" extrusionOk="0">
                  <a:moveTo>
                    <a:pt x="17602" y="2783"/>
                  </a:moveTo>
                  <a:cubicBezTo>
                    <a:pt x="15564" y="1323"/>
                    <a:pt x="13527" y="-136"/>
                    <a:pt x="11285" y="10"/>
                  </a:cubicBezTo>
                  <a:cubicBezTo>
                    <a:pt x="9044" y="156"/>
                    <a:pt x="6598" y="1907"/>
                    <a:pt x="4561" y="5118"/>
                  </a:cubicBezTo>
                  <a:cubicBezTo>
                    <a:pt x="2523" y="8329"/>
                    <a:pt x="893" y="12999"/>
                    <a:pt x="281" y="16064"/>
                  </a:cubicBezTo>
                  <a:cubicBezTo>
                    <a:pt x="-330" y="19129"/>
                    <a:pt x="78" y="20588"/>
                    <a:pt x="1300" y="21026"/>
                  </a:cubicBezTo>
                  <a:cubicBezTo>
                    <a:pt x="2523" y="21464"/>
                    <a:pt x="4561" y="20880"/>
                    <a:pt x="6598" y="19129"/>
                  </a:cubicBezTo>
                  <a:cubicBezTo>
                    <a:pt x="8636" y="17378"/>
                    <a:pt x="10674" y="14459"/>
                    <a:pt x="12100" y="11832"/>
                  </a:cubicBezTo>
                  <a:cubicBezTo>
                    <a:pt x="13527" y="9205"/>
                    <a:pt x="14342" y="6869"/>
                    <a:pt x="14545" y="6578"/>
                  </a:cubicBezTo>
                  <a:cubicBezTo>
                    <a:pt x="14749" y="6286"/>
                    <a:pt x="14342" y="8037"/>
                    <a:pt x="14138" y="9788"/>
                  </a:cubicBezTo>
                  <a:cubicBezTo>
                    <a:pt x="13934" y="11540"/>
                    <a:pt x="13934" y="13291"/>
                    <a:pt x="15157" y="15042"/>
                  </a:cubicBezTo>
                  <a:cubicBezTo>
                    <a:pt x="16379" y="16794"/>
                    <a:pt x="18825" y="18545"/>
                    <a:pt x="21270" y="20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6051550" y="306272"/>
              <a:ext cx="133350" cy="142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1906"/>
                  </a:moveTo>
                  <a:cubicBezTo>
                    <a:pt x="1714" y="2224"/>
                    <a:pt x="3429" y="2541"/>
                    <a:pt x="4971" y="5400"/>
                  </a:cubicBezTo>
                  <a:cubicBezTo>
                    <a:pt x="6514" y="8259"/>
                    <a:pt x="7886" y="13659"/>
                    <a:pt x="8057" y="16994"/>
                  </a:cubicBezTo>
                  <a:cubicBezTo>
                    <a:pt x="8229" y="20329"/>
                    <a:pt x="7200" y="21600"/>
                    <a:pt x="6514" y="21441"/>
                  </a:cubicBezTo>
                  <a:cubicBezTo>
                    <a:pt x="5829" y="21282"/>
                    <a:pt x="5486" y="19694"/>
                    <a:pt x="6000" y="16359"/>
                  </a:cubicBezTo>
                  <a:cubicBezTo>
                    <a:pt x="6514" y="13024"/>
                    <a:pt x="7886" y="7941"/>
                    <a:pt x="10629" y="4924"/>
                  </a:cubicBezTo>
                  <a:cubicBezTo>
                    <a:pt x="13371" y="1906"/>
                    <a:pt x="17486" y="95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6210805" y="99753"/>
              <a:ext cx="217913" cy="384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31" fill="norm" stroke="1" extrusionOk="0">
                  <a:moveTo>
                    <a:pt x="14281" y="16474"/>
                  </a:moveTo>
                  <a:cubicBezTo>
                    <a:pt x="14281" y="15529"/>
                    <a:pt x="14281" y="14585"/>
                    <a:pt x="13969" y="13877"/>
                  </a:cubicBezTo>
                  <a:cubicBezTo>
                    <a:pt x="13658" y="13169"/>
                    <a:pt x="13035" y="12697"/>
                    <a:pt x="10750" y="13110"/>
                  </a:cubicBezTo>
                  <a:cubicBezTo>
                    <a:pt x="8465" y="13523"/>
                    <a:pt x="4519" y="14821"/>
                    <a:pt x="2442" y="15765"/>
                  </a:cubicBezTo>
                  <a:cubicBezTo>
                    <a:pt x="365" y="16710"/>
                    <a:pt x="158" y="17300"/>
                    <a:pt x="54" y="17949"/>
                  </a:cubicBezTo>
                  <a:cubicBezTo>
                    <a:pt x="-50" y="18598"/>
                    <a:pt x="-50" y="19306"/>
                    <a:pt x="469" y="19779"/>
                  </a:cubicBezTo>
                  <a:cubicBezTo>
                    <a:pt x="988" y="20251"/>
                    <a:pt x="2027" y="20487"/>
                    <a:pt x="3585" y="20251"/>
                  </a:cubicBezTo>
                  <a:cubicBezTo>
                    <a:pt x="5142" y="20015"/>
                    <a:pt x="7219" y="19306"/>
                    <a:pt x="9712" y="17123"/>
                  </a:cubicBezTo>
                  <a:cubicBezTo>
                    <a:pt x="12204" y="14939"/>
                    <a:pt x="15112" y="11280"/>
                    <a:pt x="17085" y="8506"/>
                  </a:cubicBezTo>
                  <a:cubicBezTo>
                    <a:pt x="19058" y="5733"/>
                    <a:pt x="20096" y="3844"/>
                    <a:pt x="20719" y="2487"/>
                  </a:cubicBezTo>
                  <a:cubicBezTo>
                    <a:pt x="21342" y="1129"/>
                    <a:pt x="21550" y="303"/>
                    <a:pt x="21238" y="67"/>
                  </a:cubicBezTo>
                  <a:cubicBezTo>
                    <a:pt x="20927" y="-169"/>
                    <a:pt x="20096" y="185"/>
                    <a:pt x="19058" y="1661"/>
                  </a:cubicBezTo>
                  <a:cubicBezTo>
                    <a:pt x="18019" y="3136"/>
                    <a:pt x="16773" y="5733"/>
                    <a:pt x="15631" y="8920"/>
                  </a:cubicBezTo>
                  <a:cubicBezTo>
                    <a:pt x="14488" y="12106"/>
                    <a:pt x="13450" y="15883"/>
                    <a:pt x="13035" y="18067"/>
                  </a:cubicBezTo>
                  <a:cubicBezTo>
                    <a:pt x="12619" y="20251"/>
                    <a:pt x="12827" y="20841"/>
                    <a:pt x="13035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7004413" y="107756"/>
              <a:ext cx="234588" cy="443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427" fill="norm" stroke="1" extrusionOk="0">
                  <a:moveTo>
                    <a:pt x="4053" y="4687"/>
                  </a:moveTo>
                  <a:cubicBezTo>
                    <a:pt x="4248" y="4073"/>
                    <a:pt x="4443" y="3459"/>
                    <a:pt x="4540" y="3561"/>
                  </a:cubicBezTo>
                  <a:cubicBezTo>
                    <a:pt x="4637" y="3664"/>
                    <a:pt x="4637" y="4483"/>
                    <a:pt x="4345" y="6376"/>
                  </a:cubicBezTo>
                  <a:cubicBezTo>
                    <a:pt x="4053" y="8270"/>
                    <a:pt x="3470" y="11239"/>
                    <a:pt x="2886" y="13696"/>
                  </a:cubicBezTo>
                  <a:cubicBezTo>
                    <a:pt x="2302" y="16153"/>
                    <a:pt x="1718" y="18098"/>
                    <a:pt x="1232" y="19429"/>
                  </a:cubicBezTo>
                  <a:cubicBezTo>
                    <a:pt x="745" y="20759"/>
                    <a:pt x="356" y="21476"/>
                    <a:pt x="162" y="21425"/>
                  </a:cubicBezTo>
                  <a:cubicBezTo>
                    <a:pt x="-33" y="21374"/>
                    <a:pt x="-33" y="20555"/>
                    <a:pt x="64" y="18149"/>
                  </a:cubicBezTo>
                  <a:cubicBezTo>
                    <a:pt x="162" y="15743"/>
                    <a:pt x="356" y="11751"/>
                    <a:pt x="843" y="8731"/>
                  </a:cubicBezTo>
                  <a:cubicBezTo>
                    <a:pt x="1329" y="5711"/>
                    <a:pt x="2108" y="3664"/>
                    <a:pt x="2789" y="2282"/>
                  </a:cubicBezTo>
                  <a:cubicBezTo>
                    <a:pt x="3470" y="900"/>
                    <a:pt x="4053" y="183"/>
                    <a:pt x="4735" y="30"/>
                  </a:cubicBezTo>
                  <a:cubicBezTo>
                    <a:pt x="5416" y="-124"/>
                    <a:pt x="6194" y="285"/>
                    <a:pt x="7362" y="2179"/>
                  </a:cubicBezTo>
                  <a:cubicBezTo>
                    <a:pt x="8529" y="4073"/>
                    <a:pt x="10086" y="7451"/>
                    <a:pt x="11351" y="10574"/>
                  </a:cubicBezTo>
                  <a:cubicBezTo>
                    <a:pt x="12616" y="13696"/>
                    <a:pt x="13589" y="16562"/>
                    <a:pt x="14562" y="16255"/>
                  </a:cubicBezTo>
                  <a:cubicBezTo>
                    <a:pt x="15535" y="15948"/>
                    <a:pt x="16508" y="12467"/>
                    <a:pt x="17675" y="9345"/>
                  </a:cubicBezTo>
                  <a:cubicBezTo>
                    <a:pt x="18843" y="6223"/>
                    <a:pt x="20205" y="3459"/>
                    <a:pt x="21567" y="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7239434" y="277608"/>
              <a:ext cx="102225" cy="176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4" h="20760" fill="norm" stroke="1" extrusionOk="0">
                  <a:moveTo>
                    <a:pt x="16430" y="1872"/>
                  </a:moveTo>
                  <a:cubicBezTo>
                    <a:pt x="13042" y="1624"/>
                    <a:pt x="9654" y="1376"/>
                    <a:pt x="6689" y="3114"/>
                  </a:cubicBezTo>
                  <a:cubicBezTo>
                    <a:pt x="3724" y="4852"/>
                    <a:pt x="1183" y="8576"/>
                    <a:pt x="336" y="11803"/>
                  </a:cubicBezTo>
                  <a:cubicBezTo>
                    <a:pt x="-511" y="15031"/>
                    <a:pt x="336" y="17762"/>
                    <a:pt x="1818" y="19376"/>
                  </a:cubicBezTo>
                  <a:cubicBezTo>
                    <a:pt x="3301" y="20989"/>
                    <a:pt x="5418" y="21486"/>
                    <a:pt x="8807" y="19252"/>
                  </a:cubicBezTo>
                  <a:cubicBezTo>
                    <a:pt x="12195" y="17017"/>
                    <a:pt x="16854" y="12052"/>
                    <a:pt x="18971" y="8824"/>
                  </a:cubicBezTo>
                  <a:cubicBezTo>
                    <a:pt x="21089" y="5596"/>
                    <a:pt x="20665" y="4107"/>
                    <a:pt x="19395" y="2741"/>
                  </a:cubicBezTo>
                  <a:cubicBezTo>
                    <a:pt x="18124" y="1376"/>
                    <a:pt x="16007" y="134"/>
                    <a:pt x="14313" y="10"/>
                  </a:cubicBezTo>
                  <a:cubicBezTo>
                    <a:pt x="12618" y="-114"/>
                    <a:pt x="11348" y="879"/>
                    <a:pt x="10077" y="1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7404100" y="268172"/>
              <a:ext cx="107950" cy="207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0" y="1964"/>
                  </a:moveTo>
                  <a:cubicBezTo>
                    <a:pt x="2965" y="4145"/>
                    <a:pt x="5929" y="6327"/>
                    <a:pt x="7624" y="9382"/>
                  </a:cubicBezTo>
                  <a:cubicBezTo>
                    <a:pt x="9318" y="12436"/>
                    <a:pt x="9741" y="16364"/>
                    <a:pt x="8894" y="18655"/>
                  </a:cubicBezTo>
                  <a:cubicBezTo>
                    <a:pt x="8047" y="20945"/>
                    <a:pt x="5929" y="21600"/>
                    <a:pt x="4447" y="21382"/>
                  </a:cubicBezTo>
                  <a:cubicBezTo>
                    <a:pt x="2965" y="21164"/>
                    <a:pt x="2118" y="20073"/>
                    <a:pt x="1482" y="17345"/>
                  </a:cubicBezTo>
                  <a:cubicBezTo>
                    <a:pt x="847" y="14618"/>
                    <a:pt x="424" y="10255"/>
                    <a:pt x="3812" y="7091"/>
                  </a:cubicBezTo>
                  <a:cubicBezTo>
                    <a:pt x="7200" y="3927"/>
                    <a:pt x="1440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7554504" y="284794"/>
              <a:ext cx="192497" cy="163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364" fill="norm" stroke="1" extrusionOk="0">
                  <a:moveTo>
                    <a:pt x="4448" y="1149"/>
                  </a:moveTo>
                  <a:cubicBezTo>
                    <a:pt x="3274" y="6964"/>
                    <a:pt x="2100" y="12779"/>
                    <a:pt x="1395" y="16379"/>
                  </a:cubicBezTo>
                  <a:cubicBezTo>
                    <a:pt x="691" y="19979"/>
                    <a:pt x="456" y="21364"/>
                    <a:pt x="222" y="21364"/>
                  </a:cubicBezTo>
                  <a:cubicBezTo>
                    <a:pt x="-13" y="21364"/>
                    <a:pt x="-248" y="19979"/>
                    <a:pt x="574" y="16518"/>
                  </a:cubicBezTo>
                  <a:cubicBezTo>
                    <a:pt x="1395" y="13056"/>
                    <a:pt x="3274" y="7518"/>
                    <a:pt x="4800" y="4195"/>
                  </a:cubicBezTo>
                  <a:cubicBezTo>
                    <a:pt x="6326" y="872"/>
                    <a:pt x="7500" y="-236"/>
                    <a:pt x="8204" y="41"/>
                  </a:cubicBezTo>
                  <a:cubicBezTo>
                    <a:pt x="8909" y="318"/>
                    <a:pt x="9143" y="1979"/>
                    <a:pt x="9261" y="3641"/>
                  </a:cubicBezTo>
                  <a:cubicBezTo>
                    <a:pt x="9378" y="5302"/>
                    <a:pt x="9378" y="6964"/>
                    <a:pt x="9378" y="8487"/>
                  </a:cubicBezTo>
                  <a:cubicBezTo>
                    <a:pt x="9378" y="10010"/>
                    <a:pt x="9378" y="11395"/>
                    <a:pt x="9730" y="11256"/>
                  </a:cubicBezTo>
                  <a:cubicBezTo>
                    <a:pt x="10082" y="11118"/>
                    <a:pt x="10787" y="9456"/>
                    <a:pt x="11961" y="7518"/>
                  </a:cubicBezTo>
                  <a:cubicBezTo>
                    <a:pt x="13135" y="5579"/>
                    <a:pt x="14778" y="3364"/>
                    <a:pt x="16187" y="2118"/>
                  </a:cubicBezTo>
                  <a:cubicBezTo>
                    <a:pt x="17595" y="872"/>
                    <a:pt x="18769" y="595"/>
                    <a:pt x="19591" y="1149"/>
                  </a:cubicBezTo>
                  <a:cubicBezTo>
                    <a:pt x="20413" y="1702"/>
                    <a:pt x="20882" y="3087"/>
                    <a:pt x="21117" y="6272"/>
                  </a:cubicBezTo>
                  <a:cubicBezTo>
                    <a:pt x="21352" y="9456"/>
                    <a:pt x="21352" y="14441"/>
                    <a:pt x="21352" y="19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7793187" y="-1"/>
              <a:ext cx="319194" cy="395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268" fill="norm" stroke="1" extrusionOk="0">
                  <a:moveTo>
                    <a:pt x="7983" y="16791"/>
                  </a:moveTo>
                  <a:cubicBezTo>
                    <a:pt x="6562" y="16450"/>
                    <a:pt x="5141" y="16109"/>
                    <a:pt x="3791" y="16507"/>
                  </a:cubicBezTo>
                  <a:cubicBezTo>
                    <a:pt x="2441" y="16905"/>
                    <a:pt x="1162" y="18041"/>
                    <a:pt x="522" y="18894"/>
                  </a:cubicBezTo>
                  <a:cubicBezTo>
                    <a:pt x="-117" y="19747"/>
                    <a:pt x="-117" y="20315"/>
                    <a:pt x="238" y="20599"/>
                  </a:cubicBezTo>
                  <a:cubicBezTo>
                    <a:pt x="594" y="20884"/>
                    <a:pt x="1304" y="20884"/>
                    <a:pt x="2228" y="20486"/>
                  </a:cubicBezTo>
                  <a:cubicBezTo>
                    <a:pt x="3151" y="20088"/>
                    <a:pt x="4288" y="19292"/>
                    <a:pt x="4999" y="18610"/>
                  </a:cubicBezTo>
                  <a:cubicBezTo>
                    <a:pt x="5709" y="17928"/>
                    <a:pt x="5994" y="17359"/>
                    <a:pt x="5994" y="17530"/>
                  </a:cubicBezTo>
                  <a:cubicBezTo>
                    <a:pt x="5994" y="17700"/>
                    <a:pt x="5709" y="18610"/>
                    <a:pt x="5638" y="19349"/>
                  </a:cubicBezTo>
                  <a:cubicBezTo>
                    <a:pt x="5567" y="20088"/>
                    <a:pt x="5709" y="20656"/>
                    <a:pt x="6207" y="20997"/>
                  </a:cubicBezTo>
                  <a:cubicBezTo>
                    <a:pt x="6704" y="21338"/>
                    <a:pt x="7557" y="21452"/>
                    <a:pt x="9049" y="20770"/>
                  </a:cubicBezTo>
                  <a:cubicBezTo>
                    <a:pt x="10541" y="20088"/>
                    <a:pt x="12672" y="18610"/>
                    <a:pt x="14733" y="15825"/>
                  </a:cubicBezTo>
                  <a:cubicBezTo>
                    <a:pt x="16794" y="13039"/>
                    <a:pt x="18783" y="8947"/>
                    <a:pt x="19920" y="6503"/>
                  </a:cubicBezTo>
                  <a:cubicBezTo>
                    <a:pt x="21057" y="4058"/>
                    <a:pt x="21341" y="3263"/>
                    <a:pt x="21412" y="2296"/>
                  </a:cubicBezTo>
                  <a:cubicBezTo>
                    <a:pt x="21483" y="1330"/>
                    <a:pt x="21341" y="193"/>
                    <a:pt x="20844" y="23"/>
                  </a:cubicBezTo>
                  <a:cubicBezTo>
                    <a:pt x="20346" y="-148"/>
                    <a:pt x="19494" y="648"/>
                    <a:pt x="18428" y="2865"/>
                  </a:cubicBezTo>
                  <a:cubicBezTo>
                    <a:pt x="17362" y="5081"/>
                    <a:pt x="16083" y="8719"/>
                    <a:pt x="15728" y="11959"/>
                  </a:cubicBezTo>
                  <a:cubicBezTo>
                    <a:pt x="15372" y="15199"/>
                    <a:pt x="15941" y="18041"/>
                    <a:pt x="16509" y="208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0" y="202140"/>
              <a:ext cx="444500" cy="382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3347"/>
                  </a:moveTo>
                  <a:cubicBezTo>
                    <a:pt x="1851" y="2753"/>
                    <a:pt x="3703" y="2160"/>
                    <a:pt x="6171" y="1626"/>
                  </a:cubicBezTo>
                  <a:cubicBezTo>
                    <a:pt x="8640" y="1092"/>
                    <a:pt x="11726" y="617"/>
                    <a:pt x="13526" y="380"/>
                  </a:cubicBezTo>
                  <a:cubicBezTo>
                    <a:pt x="15326" y="142"/>
                    <a:pt x="15840" y="142"/>
                    <a:pt x="16509" y="83"/>
                  </a:cubicBezTo>
                  <a:cubicBezTo>
                    <a:pt x="17177" y="24"/>
                    <a:pt x="18000" y="-95"/>
                    <a:pt x="18309" y="142"/>
                  </a:cubicBezTo>
                  <a:cubicBezTo>
                    <a:pt x="18617" y="380"/>
                    <a:pt x="18411" y="973"/>
                    <a:pt x="17331" y="2575"/>
                  </a:cubicBezTo>
                  <a:cubicBezTo>
                    <a:pt x="16251" y="4178"/>
                    <a:pt x="14297" y="6789"/>
                    <a:pt x="11829" y="9459"/>
                  </a:cubicBezTo>
                  <a:cubicBezTo>
                    <a:pt x="9360" y="12129"/>
                    <a:pt x="6377" y="14859"/>
                    <a:pt x="4474" y="16639"/>
                  </a:cubicBezTo>
                  <a:cubicBezTo>
                    <a:pt x="2571" y="18419"/>
                    <a:pt x="1749" y="19250"/>
                    <a:pt x="1183" y="19903"/>
                  </a:cubicBezTo>
                  <a:cubicBezTo>
                    <a:pt x="617" y="20556"/>
                    <a:pt x="309" y="21030"/>
                    <a:pt x="463" y="21268"/>
                  </a:cubicBezTo>
                  <a:cubicBezTo>
                    <a:pt x="617" y="21505"/>
                    <a:pt x="1234" y="21505"/>
                    <a:pt x="3240" y="21327"/>
                  </a:cubicBezTo>
                  <a:cubicBezTo>
                    <a:pt x="5246" y="21149"/>
                    <a:pt x="8640" y="20793"/>
                    <a:pt x="11931" y="20496"/>
                  </a:cubicBezTo>
                  <a:cubicBezTo>
                    <a:pt x="15223" y="20200"/>
                    <a:pt x="18411" y="19962"/>
                    <a:pt x="21600" y="197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569088" y="357072"/>
              <a:ext cx="288163" cy="113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0714" fill="norm" stroke="1" extrusionOk="0">
                  <a:moveTo>
                    <a:pt x="3963" y="16200"/>
                  </a:moveTo>
                  <a:cubicBezTo>
                    <a:pt x="3175" y="16586"/>
                    <a:pt x="2387" y="16971"/>
                    <a:pt x="1677" y="16586"/>
                  </a:cubicBezTo>
                  <a:cubicBezTo>
                    <a:pt x="968" y="16200"/>
                    <a:pt x="337" y="15043"/>
                    <a:pt x="100" y="13500"/>
                  </a:cubicBezTo>
                  <a:cubicBezTo>
                    <a:pt x="-136" y="11957"/>
                    <a:pt x="22" y="10029"/>
                    <a:pt x="810" y="8293"/>
                  </a:cubicBezTo>
                  <a:cubicBezTo>
                    <a:pt x="1598" y="6557"/>
                    <a:pt x="3017" y="5014"/>
                    <a:pt x="4436" y="5207"/>
                  </a:cubicBezTo>
                  <a:cubicBezTo>
                    <a:pt x="5855" y="5400"/>
                    <a:pt x="7274" y="7329"/>
                    <a:pt x="8614" y="10221"/>
                  </a:cubicBezTo>
                  <a:cubicBezTo>
                    <a:pt x="9955" y="13114"/>
                    <a:pt x="11216" y="16971"/>
                    <a:pt x="12241" y="19093"/>
                  </a:cubicBezTo>
                  <a:cubicBezTo>
                    <a:pt x="13265" y="21214"/>
                    <a:pt x="14054" y="21600"/>
                    <a:pt x="15552" y="18129"/>
                  </a:cubicBezTo>
                  <a:cubicBezTo>
                    <a:pt x="17049" y="14657"/>
                    <a:pt x="19257" y="7329"/>
                    <a:pt x="214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720" name="Drawing"/>
          <p:cNvGrpSpPr/>
          <p:nvPr/>
        </p:nvGrpSpPr>
        <p:grpSpPr>
          <a:xfrm>
            <a:off x="2305050" y="2990850"/>
            <a:ext cx="7797800" cy="4936067"/>
            <a:chOff x="0" y="0"/>
            <a:chExt cx="7797800" cy="4936066"/>
          </a:xfrm>
        </p:grpSpPr>
        <p:sp>
          <p:nvSpPr>
            <p:cNvPr id="1653" name="Line"/>
            <p:cNvSpPr/>
            <p:nvPr/>
          </p:nvSpPr>
          <p:spPr>
            <a:xfrm>
              <a:off x="0" y="2247900"/>
              <a:ext cx="76771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560"/>
                  </a:moveTo>
                  <a:cubicBezTo>
                    <a:pt x="161" y="8280"/>
                    <a:pt x="322" y="9000"/>
                    <a:pt x="503" y="9180"/>
                  </a:cubicBezTo>
                  <a:cubicBezTo>
                    <a:pt x="685" y="9360"/>
                    <a:pt x="887" y="9000"/>
                    <a:pt x="1108" y="8460"/>
                  </a:cubicBezTo>
                  <a:cubicBezTo>
                    <a:pt x="1328" y="7920"/>
                    <a:pt x="1566" y="7200"/>
                    <a:pt x="1801" y="6480"/>
                  </a:cubicBezTo>
                  <a:cubicBezTo>
                    <a:pt x="2037" y="5760"/>
                    <a:pt x="2269" y="5040"/>
                    <a:pt x="2480" y="4500"/>
                  </a:cubicBezTo>
                  <a:cubicBezTo>
                    <a:pt x="2692" y="3960"/>
                    <a:pt x="2882" y="3600"/>
                    <a:pt x="3091" y="3060"/>
                  </a:cubicBezTo>
                  <a:cubicBezTo>
                    <a:pt x="3299" y="2520"/>
                    <a:pt x="3526" y="1800"/>
                    <a:pt x="3767" y="1260"/>
                  </a:cubicBezTo>
                  <a:cubicBezTo>
                    <a:pt x="4008" y="720"/>
                    <a:pt x="4264" y="360"/>
                    <a:pt x="4526" y="180"/>
                  </a:cubicBezTo>
                  <a:cubicBezTo>
                    <a:pt x="4788" y="0"/>
                    <a:pt x="5056" y="0"/>
                    <a:pt x="5288" y="0"/>
                  </a:cubicBezTo>
                  <a:cubicBezTo>
                    <a:pt x="5521" y="0"/>
                    <a:pt x="5717" y="0"/>
                    <a:pt x="5914" y="0"/>
                  </a:cubicBezTo>
                  <a:cubicBezTo>
                    <a:pt x="6110" y="0"/>
                    <a:pt x="6307" y="0"/>
                    <a:pt x="6503" y="0"/>
                  </a:cubicBezTo>
                  <a:cubicBezTo>
                    <a:pt x="6700" y="0"/>
                    <a:pt x="6896" y="0"/>
                    <a:pt x="7102" y="180"/>
                  </a:cubicBezTo>
                  <a:cubicBezTo>
                    <a:pt x="7307" y="360"/>
                    <a:pt x="7522" y="720"/>
                    <a:pt x="7748" y="900"/>
                  </a:cubicBezTo>
                  <a:cubicBezTo>
                    <a:pt x="7974" y="1080"/>
                    <a:pt x="8212" y="1080"/>
                    <a:pt x="8448" y="1080"/>
                  </a:cubicBezTo>
                  <a:cubicBezTo>
                    <a:pt x="8683" y="1080"/>
                    <a:pt x="8915" y="1080"/>
                    <a:pt x="9153" y="1080"/>
                  </a:cubicBezTo>
                  <a:cubicBezTo>
                    <a:pt x="9392" y="1080"/>
                    <a:pt x="9636" y="1080"/>
                    <a:pt x="9880" y="1080"/>
                  </a:cubicBezTo>
                  <a:cubicBezTo>
                    <a:pt x="10124" y="1080"/>
                    <a:pt x="10368" y="1080"/>
                    <a:pt x="10621" y="1080"/>
                  </a:cubicBezTo>
                  <a:cubicBezTo>
                    <a:pt x="10874" y="1080"/>
                    <a:pt x="11136" y="1080"/>
                    <a:pt x="11396" y="1260"/>
                  </a:cubicBezTo>
                  <a:cubicBezTo>
                    <a:pt x="11655" y="1440"/>
                    <a:pt x="11911" y="1800"/>
                    <a:pt x="12104" y="1980"/>
                  </a:cubicBezTo>
                  <a:cubicBezTo>
                    <a:pt x="12298" y="2160"/>
                    <a:pt x="12429" y="2160"/>
                    <a:pt x="12566" y="2340"/>
                  </a:cubicBezTo>
                  <a:cubicBezTo>
                    <a:pt x="12703" y="2520"/>
                    <a:pt x="12846" y="2880"/>
                    <a:pt x="12980" y="3060"/>
                  </a:cubicBezTo>
                  <a:cubicBezTo>
                    <a:pt x="13114" y="3240"/>
                    <a:pt x="13239" y="3240"/>
                    <a:pt x="13373" y="3420"/>
                  </a:cubicBezTo>
                  <a:cubicBezTo>
                    <a:pt x="13507" y="3600"/>
                    <a:pt x="13650" y="3960"/>
                    <a:pt x="13787" y="4140"/>
                  </a:cubicBezTo>
                  <a:cubicBezTo>
                    <a:pt x="13924" y="4320"/>
                    <a:pt x="14055" y="4320"/>
                    <a:pt x="14254" y="4680"/>
                  </a:cubicBezTo>
                  <a:cubicBezTo>
                    <a:pt x="14454" y="5040"/>
                    <a:pt x="14722" y="5760"/>
                    <a:pt x="14936" y="6300"/>
                  </a:cubicBezTo>
                  <a:cubicBezTo>
                    <a:pt x="15150" y="6840"/>
                    <a:pt x="15311" y="7200"/>
                    <a:pt x="15520" y="7560"/>
                  </a:cubicBezTo>
                  <a:cubicBezTo>
                    <a:pt x="15728" y="7920"/>
                    <a:pt x="15984" y="8280"/>
                    <a:pt x="16243" y="8820"/>
                  </a:cubicBezTo>
                  <a:cubicBezTo>
                    <a:pt x="16502" y="9360"/>
                    <a:pt x="16764" y="10080"/>
                    <a:pt x="17023" y="10800"/>
                  </a:cubicBezTo>
                  <a:cubicBezTo>
                    <a:pt x="17282" y="11520"/>
                    <a:pt x="17538" y="12240"/>
                    <a:pt x="17783" y="13140"/>
                  </a:cubicBezTo>
                  <a:cubicBezTo>
                    <a:pt x="18027" y="14040"/>
                    <a:pt x="18259" y="15120"/>
                    <a:pt x="18488" y="16020"/>
                  </a:cubicBezTo>
                  <a:cubicBezTo>
                    <a:pt x="18718" y="16920"/>
                    <a:pt x="18944" y="17640"/>
                    <a:pt x="19152" y="18180"/>
                  </a:cubicBezTo>
                  <a:cubicBezTo>
                    <a:pt x="19361" y="18720"/>
                    <a:pt x="19551" y="19080"/>
                    <a:pt x="19804" y="19620"/>
                  </a:cubicBezTo>
                  <a:cubicBezTo>
                    <a:pt x="20058" y="20160"/>
                    <a:pt x="20373" y="20880"/>
                    <a:pt x="20665" y="21240"/>
                  </a:cubicBezTo>
                  <a:cubicBezTo>
                    <a:pt x="20957" y="21600"/>
                    <a:pt x="21225" y="21600"/>
                    <a:pt x="21377" y="21600"/>
                  </a:cubicBezTo>
                  <a:cubicBezTo>
                    <a:pt x="21529" y="21600"/>
                    <a:pt x="21564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3344247" y="2207859"/>
              <a:ext cx="96457" cy="135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240" fill="norm" stroke="1" extrusionOk="0">
                  <a:moveTo>
                    <a:pt x="15644" y="5289"/>
                  </a:moveTo>
                  <a:cubicBezTo>
                    <a:pt x="14725" y="3628"/>
                    <a:pt x="13806" y="1966"/>
                    <a:pt x="12197" y="969"/>
                  </a:cubicBezTo>
                  <a:cubicBezTo>
                    <a:pt x="10589" y="-28"/>
                    <a:pt x="8291" y="-360"/>
                    <a:pt x="6223" y="471"/>
                  </a:cubicBezTo>
                  <a:cubicBezTo>
                    <a:pt x="4155" y="1302"/>
                    <a:pt x="2316" y="3295"/>
                    <a:pt x="1397" y="5123"/>
                  </a:cubicBezTo>
                  <a:cubicBezTo>
                    <a:pt x="478" y="6951"/>
                    <a:pt x="478" y="8612"/>
                    <a:pt x="938" y="10274"/>
                  </a:cubicBezTo>
                  <a:cubicBezTo>
                    <a:pt x="1397" y="11935"/>
                    <a:pt x="2316" y="13597"/>
                    <a:pt x="3925" y="14095"/>
                  </a:cubicBezTo>
                  <a:cubicBezTo>
                    <a:pt x="5533" y="14594"/>
                    <a:pt x="7831" y="13929"/>
                    <a:pt x="9440" y="12766"/>
                  </a:cubicBezTo>
                  <a:cubicBezTo>
                    <a:pt x="11048" y="11603"/>
                    <a:pt x="11968" y="9942"/>
                    <a:pt x="12427" y="8280"/>
                  </a:cubicBezTo>
                  <a:cubicBezTo>
                    <a:pt x="12887" y="6618"/>
                    <a:pt x="12887" y="4957"/>
                    <a:pt x="11738" y="3960"/>
                  </a:cubicBezTo>
                  <a:cubicBezTo>
                    <a:pt x="10589" y="2963"/>
                    <a:pt x="8291" y="2631"/>
                    <a:pt x="5993" y="3129"/>
                  </a:cubicBezTo>
                  <a:cubicBezTo>
                    <a:pt x="3695" y="3628"/>
                    <a:pt x="1397" y="4957"/>
                    <a:pt x="478" y="6618"/>
                  </a:cubicBezTo>
                  <a:cubicBezTo>
                    <a:pt x="-441" y="8280"/>
                    <a:pt x="19" y="10274"/>
                    <a:pt x="1397" y="11603"/>
                  </a:cubicBezTo>
                  <a:cubicBezTo>
                    <a:pt x="2776" y="12932"/>
                    <a:pt x="5074" y="13597"/>
                    <a:pt x="7602" y="13763"/>
                  </a:cubicBezTo>
                  <a:cubicBezTo>
                    <a:pt x="10129" y="13929"/>
                    <a:pt x="12887" y="13597"/>
                    <a:pt x="14725" y="12600"/>
                  </a:cubicBezTo>
                  <a:cubicBezTo>
                    <a:pt x="16563" y="11603"/>
                    <a:pt x="17482" y="9942"/>
                    <a:pt x="16793" y="8945"/>
                  </a:cubicBezTo>
                  <a:cubicBezTo>
                    <a:pt x="16104" y="7948"/>
                    <a:pt x="13806" y="7615"/>
                    <a:pt x="11508" y="7615"/>
                  </a:cubicBezTo>
                  <a:cubicBezTo>
                    <a:pt x="9210" y="7615"/>
                    <a:pt x="6912" y="7948"/>
                    <a:pt x="5993" y="8945"/>
                  </a:cubicBezTo>
                  <a:cubicBezTo>
                    <a:pt x="5074" y="9942"/>
                    <a:pt x="5533" y="11603"/>
                    <a:pt x="7372" y="12434"/>
                  </a:cubicBezTo>
                  <a:cubicBezTo>
                    <a:pt x="9210" y="13265"/>
                    <a:pt x="12427" y="13265"/>
                    <a:pt x="15414" y="12932"/>
                  </a:cubicBezTo>
                  <a:cubicBezTo>
                    <a:pt x="18402" y="12600"/>
                    <a:pt x="21159" y="11935"/>
                    <a:pt x="20929" y="12268"/>
                  </a:cubicBezTo>
                  <a:cubicBezTo>
                    <a:pt x="20699" y="12600"/>
                    <a:pt x="17482" y="13929"/>
                    <a:pt x="14955" y="15591"/>
                  </a:cubicBezTo>
                  <a:cubicBezTo>
                    <a:pt x="12427" y="17252"/>
                    <a:pt x="10589" y="19246"/>
                    <a:pt x="8750" y="21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3225331" y="2527300"/>
              <a:ext cx="219320" cy="355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3" h="21366" fill="norm" stroke="1" extrusionOk="0">
                  <a:moveTo>
                    <a:pt x="15644" y="4955"/>
                  </a:moveTo>
                  <a:cubicBezTo>
                    <a:pt x="15444" y="3939"/>
                    <a:pt x="15244" y="2922"/>
                    <a:pt x="14644" y="2414"/>
                  </a:cubicBezTo>
                  <a:cubicBezTo>
                    <a:pt x="14044" y="1906"/>
                    <a:pt x="13044" y="1906"/>
                    <a:pt x="11244" y="2859"/>
                  </a:cubicBezTo>
                  <a:cubicBezTo>
                    <a:pt x="9444" y="3812"/>
                    <a:pt x="6844" y="5718"/>
                    <a:pt x="4644" y="8195"/>
                  </a:cubicBezTo>
                  <a:cubicBezTo>
                    <a:pt x="2444" y="10673"/>
                    <a:pt x="644" y="13722"/>
                    <a:pt x="144" y="16009"/>
                  </a:cubicBezTo>
                  <a:cubicBezTo>
                    <a:pt x="-356" y="18296"/>
                    <a:pt x="444" y="19821"/>
                    <a:pt x="2544" y="20647"/>
                  </a:cubicBezTo>
                  <a:cubicBezTo>
                    <a:pt x="4644" y="21473"/>
                    <a:pt x="8044" y="21600"/>
                    <a:pt x="11044" y="20965"/>
                  </a:cubicBezTo>
                  <a:cubicBezTo>
                    <a:pt x="14044" y="20329"/>
                    <a:pt x="16644" y="18932"/>
                    <a:pt x="18444" y="16708"/>
                  </a:cubicBezTo>
                  <a:cubicBezTo>
                    <a:pt x="20244" y="14485"/>
                    <a:pt x="21244" y="11435"/>
                    <a:pt x="20444" y="8513"/>
                  </a:cubicBezTo>
                  <a:cubicBezTo>
                    <a:pt x="19644" y="5591"/>
                    <a:pt x="17044" y="2795"/>
                    <a:pt x="144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63500" y="528333"/>
              <a:ext cx="7734300" cy="1687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7" fill="norm" stroke="1" extrusionOk="0">
                  <a:moveTo>
                    <a:pt x="0" y="19773"/>
                  </a:moveTo>
                  <a:cubicBezTo>
                    <a:pt x="124" y="19692"/>
                    <a:pt x="248" y="19611"/>
                    <a:pt x="396" y="19543"/>
                  </a:cubicBezTo>
                  <a:cubicBezTo>
                    <a:pt x="544" y="19475"/>
                    <a:pt x="715" y="19421"/>
                    <a:pt x="878" y="19367"/>
                  </a:cubicBezTo>
                  <a:cubicBezTo>
                    <a:pt x="1040" y="19313"/>
                    <a:pt x="1194" y="19259"/>
                    <a:pt x="1354" y="19192"/>
                  </a:cubicBezTo>
                  <a:cubicBezTo>
                    <a:pt x="1513" y="19124"/>
                    <a:pt x="1679" y="19043"/>
                    <a:pt x="1838" y="18989"/>
                  </a:cubicBezTo>
                  <a:cubicBezTo>
                    <a:pt x="1998" y="18935"/>
                    <a:pt x="2152" y="18908"/>
                    <a:pt x="2300" y="18854"/>
                  </a:cubicBezTo>
                  <a:cubicBezTo>
                    <a:pt x="2447" y="18800"/>
                    <a:pt x="2589" y="18718"/>
                    <a:pt x="2746" y="18583"/>
                  </a:cubicBezTo>
                  <a:cubicBezTo>
                    <a:pt x="2902" y="18448"/>
                    <a:pt x="3074" y="18259"/>
                    <a:pt x="3272" y="18043"/>
                  </a:cubicBezTo>
                  <a:cubicBezTo>
                    <a:pt x="3470" y="17826"/>
                    <a:pt x="3695" y="17583"/>
                    <a:pt x="3913" y="17353"/>
                  </a:cubicBezTo>
                  <a:cubicBezTo>
                    <a:pt x="4132" y="17123"/>
                    <a:pt x="4345" y="16907"/>
                    <a:pt x="4549" y="16677"/>
                  </a:cubicBezTo>
                  <a:cubicBezTo>
                    <a:pt x="4753" y="16448"/>
                    <a:pt x="4948" y="16204"/>
                    <a:pt x="5134" y="15934"/>
                  </a:cubicBezTo>
                  <a:cubicBezTo>
                    <a:pt x="5320" y="15664"/>
                    <a:pt x="5498" y="15366"/>
                    <a:pt x="5660" y="14961"/>
                  </a:cubicBezTo>
                  <a:cubicBezTo>
                    <a:pt x="5823" y="14555"/>
                    <a:pt x="5970" y="14042"/>
                    <a:pt x="6098" y="13487"/>
                  </a:cubicBezTo>
                  <a:cubicBezTo>
                    <a:pt x="6225" y="12933"/>
                    <a:pt x="6331" y="12338"/>
                    <a:pt x="6434" y="11784"/>
                  </a:cubicBezTo>
                  <a:cubicBezTo>
                    <a:pt x="6538" y="11230"/>
                    <a:pt x="6638" y="10716"/>
                    <a:pt x="6736" y="10216"/>
                  </a:cubicBezTo>
                  <a:cubicBezTo>
                    <a:pt x="6833" y="9716"/>
                    <a:pt x="6928" y="9230"/>
                    <a:pt x="7011" y="8621"/>
                  </a:cubicBezTo>
                  <a:cubicBezTo>
                    <a:pt x="7094" y="8013"/>
                    <a:pt x="7165" y="7283"/>
                    <a:pt x="7235" y="6526"/>
                  </a:cubicBezTo>
                  <a:cubicBezTo>
                    <a:pt x="7306" y="5769"/>
                    <a:pt x="7377" y="4985"/>
                    <a:pt x="7466" y="4242"/>
                  </a:cubicBezTo>
                  <a:cubicBezTo>
                    <a:pt x="7555" y="3498"/>
                    <a:pt x="7661" y="2796"/>
                    <a:pt x="7767" y="2228"/>
                  </a:cubicBezTo>
                  <a:cubicBezTo>
                    <a:pt x="7874" y="1660"/>
                    <a:pt x="7980" y="1228"/>
                    <a:pt x="8107" y="890"/>
                  </a:cubicBezTo>
                  <a:cubicBezTo>
                    <a:pt x="8234" y="552"/>
                    <a:pt x="8382" y="308"/>
                    <a:pt x="8545" y="160"/>
                  </a:cubicBezTo>
                  <a:cubicBezTo>
                    <a:pt x="8707" y="11"/>
                    <a:pt x="8885" y="-43"/>
                    <a:pt x="9056" y="38"/>
                  </a:cubicBezTo>
                  <a:cubicBezTo>
                    <a:pt x="9228" y="119"/>
                    <a:pt x="9393" y="335"/>
                    <a:pt x="9556" y="687"/>
                  </a:cubicBezTo>
                  <a:cubicBezTo>
                    <a:pt x="9718" y="1038"/>
                    <a:pt x="9878" y="1525"/>
                    <a:pt x="10020" y="2052"/>
                  </a:cubicBezTo>
                  <a:cubicBezTo>
                    <a:pt x="10162" y="2579"/>
                    <a:pt x="10286" y="3147"/>
                    <a:pt x="10380" y="3607"/>
                  </a:cubicBezTo>
                  <a:cubicBezTo>
                    <a:pt x="10475" y="4066"/>
                    <a:pt x="10540" y="4418"/>
                    <a:pt x="10626" y="5039"/>
                  </a:cubicBezTo>
                  <a:cubicBezTo>
                    <a:pt x="10711" y="5661"/>
                    <a:pt x="10818" y="6553"/>
                    <a:pt x="10903" y="7378"/>
                  </a:cubicBezTo>
                  <a:cubicBezTo>
                    <a:pt x="10989" y="8202"/>
                    <a:pt x="11054" y="8959"/>
                    <a:pt x="11131" y="9568"/>
                  </a:cubicBezTo>
                  <a:cubicBezTo>
                    <a:pt x="11208" y="10176"/>
                    <a:pt x="11297" y="10635"/>
                    <a:pt x="11391" y="11108"/>
                  </a:cubicBezTo>
                  <a:cubicBezTo>
                    <a:pt x="11486" y="11582"/>
                    <a:pt x="11586" y="12068"/>
                    <a:pt x="11707" y="12568"/>
                  </a:cubicBezTo>
                  <a:cubicBezTo>
                    <a:pt x="11829" y="13068"/>
                    <a:pt x="11970" y="13582"/>
                    <a:pt x="12118" y="14069"/>
                  </a:cubicBezTo>
                  <a:cubicBezTo>
                    <a:pt x="12266" y="14555"/>
                    <a:pt x="12420" y="15015"/>
                    <a:pt x="12562" y="15407"/>
                  </a:cubicBezTo>
                  <a:cubicBezTo>
                    <a:pt x="12703" y="15799"/>
                    <a:pt x="12833" y="16123"/>
                    <a:pt x="12969" y="16475"/>
                  </a:cubicBezTo>
                  <a:cubicBezTo>
                    <a:pt x="13105" y="16826"/>
                    <a:pt x="13247" y="17205"/>
                    <a:pt x="13419" y="17542"/>
                  </a:cubicBezTo>
                  <a:cubicBezTo>
                    <a:pt x="13590" y="17880"/>
                    <a:pt x="13791" y="18178"/>
                    <a:pt x="13998" y="18408"/>
                  </a:cubicBezTo>
                  <a:cubicBezTo>
                    <a:pt x="14205" y="18637"/>
                    <a:pt x="14418" y="18800"/>
                    <a:pt x="14628" y="18921"/>
                  </a:cubicBezTo>
                  <a:cubicBezTo>
                    <a:pt x="14837" y="19043"/>
                    <a:pt x="15044" y="19124"/>
                    <a:pt x="15245" y="19205"/>
                  </a:cubicBezTo>
                  <a:cubicBezTo>
                    <a:pt x="15446" y="19286"/>
                    <a:pt x="15641" y="19367"/>
                    <a:pt x="15845" y="19448"/>
                  </a:cubicBezTo>
                  <a:cubicBezTo>
                    <a:pt x="16049" y="19529"/>
                    <a:pt x="16262" y="19611"/>
                    <a:pt x="16466" y="19692"/>
                  </a:cubicBezTo>
                  <a:cubicBezTo>
                    <a:pt x="16670" y="19773"/>
                    <a:pt x="16865" y="19854"/>
                    <a:pt x="17069" y="19948"/>
                  </a:cubicBezTo>
                  <a:cubicBezTo>
                    <a:pt x="17273" y="20043"/>
                    <a:pt x="17486" y="20151"/>
                    <a:pt x="17704" y="20232"/>
                  </a:cubicBezTo>
                  <a:cubicBezTo>
                    <a:pt x="17923" y="20313"/>
                    <a:pt x="18148" y="20368"/>
                    <a:pt x="18378" y="20435"/>
                  </a:cubicBezTo>
                  <a:cubicBezTo>
                    <a:pt x="18609" y="20503"/>
                    <a:pt x="18845" y="20584"/>
                    <a:pt x="19076" y="20638"/>
                  </a:cubicBezTo>
                  <a:cubicBezTo>
                    <a:pt x="19306" y="20692"/>
                    <a:pt x="19531" y="20719"/>
                    <a:pt x="19753" y="20746"/>
                  </a:cubicBezTo>
                  <a:cubicBezTo>
                    <a:pt x="19974" y="20773"/>
                    <a:pt x="20193" y="20800"/>
                    <a:pt x="20421" y="20827"/>
                  </a:cubicBezTo>
                  <a:cubicBezTo>
                    <a:pt x="20648" y="20854"/>
                    <a:pt x="20885" y="20881"/>
                    <a:pt x="21068" y="20895"/>
                  </a:cubicBezTo>
                  <a:cubicBezTo>
                    <a:pt x="21251" y="20908"/>
                    <a:pt x="21381" y="20908"/>
                    <a:pt x="21461" y="20908"/>
                  </a:cubicBezTo>
                  <a:cubicBezTo>
                    <a:pt x="21541" y="20908"/>
                    <a:pt x="21570" y="20908"/>
                    <a:pt x="21585" y="21016"/>
                  </a:cubicBezTo>
                  <a:cubicBezTo>
                    <a:pt x="21600" y="21124"/>
                    <a:pt x="21600" y="21341"/>
                    <a:pt x="21600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3308349" y="361950"/>
              <a:ext cx="317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4800"/>
                    <a:pt x="8640" y="9600"/>
                    <a:pt x="12240" y="13200"/>
                  </a:cubicBezTo>
                  <a:cubicBezTo>
                    <a:pt x="15840" y="16800"/>
                    <a:pt x="1872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3359149" y="660400"/>
              <a:ext cx="190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371"/>
                    <a:pt x="0" y="8743"/>
                    <a:pt x="3600" y="12343"/>
                  </a:cubicBezTo>
                  <a:cubicBezTo>
                    <a:pt x="7200" y="15943"/>
                    <a:pt x="14400" y="187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3384549" y="952500"/>
              <a:ext cx="1905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985"/>
                    <a:pt x="4800" y="9969"/>
                    <a:pt x="8400" y="13569"/>
                  </a:cubicBezTo>
                  <a:cubicBezTo>
                    <a:pt x="12000" y="17169"/>
                    <a:pt x="16800" y="193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3416300" y="1473199"/>
              <a:ext cx="63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3390900" y="1911349"/>
              <a:ext cx="63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3390900" y="2222500"/>
              <a:ext cx="127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3371849" y="2292350"/>
              <a:ext cx="317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527050" y="2044700"/>
              <a:ext cx="260350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722" y="141"/>
                    <a:pt x="19844" y="282"/>
                    <a:pt x="18966" y="988"/>
                  </a:cubicBezTo>
                  <a:cubicBezTo>
                    <a:pt x="18088" y="1694"/>
                    <a:pt x="17210" y="2965"/>
                    <a:pt x="15541" y="5294"/>
                  </a:cubicBezTo>
                  <a:cubicBezTo>
                    <a:pt x="13873" y="7624"/>
                    <a:pt x="11415" y="11012"/>
                    <a:pt x="8693" y="13906"/>
                  </a:cubicBezTo>
                  <a:cubicBezTo>
                    <a:pt x="5971" y="16800"/>
                    <a:pt x="2985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1065605" y="1860549"/>
              <a:ext cx="280595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600" fill="norm" stroke="1" extrusionOk="0">
                  <a:moveTo>
                    <a:pt x="21210" y="0"/>
                  </a:moveTo>
                  <a:cubicBezTo>
                    <a:pt x="18810" y="1827"/>
                    <a:pt x="16410" y="3654"/>
                    <a:pt x="13850" y="5857"/>
                  </a:cubicBezTo>
                  <a:cubicBezTo>
                    <a:pt x="11290" y="8060"/>
                    <a:pt x="8570" y="10639"/>
                    <a:pt x="6090" y="13110"/>
                  </a:cubicBezTo>
                  <a:cubicBezTo>
                    <a:pt x="3610" y="15582"/>
                    <a:pt x="1370" y="17946"/>
                    <a:pt x="490" y="19343"/>
                  </a:cubicBezTo>
                  <a:cubicBezTo>
                    <a:pt x="-390" y="20740"/>
                    <a:pt x="90" y="21170"/>
                    <a:pt x="57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1574800" y="1682749"/>
              <a:ext cx="387350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56" y="527"/>
                    <a:pt x="19711" y="1054"/>
                    <a:pt x="18177" y="2415"/>
                  </a:cubicBezTo>
                  <a:cubicBezTo>
                    <a:pt x="16643" y="3776"/>
                    <a:pt x="14518" y="5971"/>
                    <a:pt x="12275" y="8166"/>
                  </a:cubicBezTo>
                  <a:cubicBezTo>
                    <a:pt x="10033" y="10361"/>
                    <a:pt x="7672" y="12556"/>
                    <a:pt x="5607" y="14795"/>
                  </a:cubicBezTo>
                  <a:cubicBezTo>
                    <a:pt x="3541" y="17034"/>
                    <a:pt x="1770" y="193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2032000" y="1447800"/>
              <a:ext cx="444500" cy="654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74" y="489"/>
                    <a:pt x="19749" y="979"/>
                    <a:pt x="18463" y="2237"/>
                  </a:cubicBezTo>
                  <a:cubicBezTo>
                    <a:pt x="17177" y="3495"/>
                    <a:pt x="15531" y="5522"/>
                    <a:pt x="13989" y="7410"/>
                  </a:cubicBezTo>
                  <a:cubicBezTo>
                    <a:pt x="12446" y="9297"/>
                    <a:pt x="11006" y="11045"/>
                    <a:pt x="9206" y="12897"/>
                  </a:cubicBezTo>
                  <a:cubicBezTo>
                    <a:pt x="7406" y="14750"/>
                    <a:pt x="5246" y="16707"/>
                    <a:pt x="3651" y="18175"/>
                  </a:cubicBezTo>
                  <a:cubicBezTo>
                    <a:pt x="2057" y="19643"/>
                    <a:pt x="1029" y="206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2349499" y="1104900"/>
              <a:ext cx="673101" cy="1149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785" y="716"/>
                    <a:pt x="19970" y="1432"/>
                    <a:pt x="18985" y="2367"/>
                  </a:cubicBezTo>
                  <a:cubicBezTo>
                    <a:pt x="18000" y="3302"/>
                    <a:pt x="16845" y="4455"/>
                    <a:pt x="15623" y="5649"/>
                  </a:cubicBezTo>
                  <a:cubicBezTo>
                    <a:pt x="14400" y="6842"/>
                    <a:pt x="13109" y="8075"/>
                    <a:pt x="11785" y="9368"/>
                  </a:cubicBezTo>
                  <a:cubicBezTo>
                    <a:pt x="10460" y="10661"/>
                    <a:pt x="9102" y="12013"/>
                    <a:pt x="7777" y="13366"/>
                  </a:cubicBezTo>
                  <a:cubicBezTo>
                    <a:pt x="6453" y="14718"/>
                    <a:pt x="5162" y="16071"/>
                    <a:pt x="3974" y="17304"/>
                  </a:cubicBezTo>
                  <a:cubicBezTo>
                    <a:pt x="2785" y="18537"/>
                    <a:pt x="1698" y="19651"/>
                    <a:pt x="1053" y="20347"/>
                  </a:cubicBezTo>
                  <a:cubicBezTo>
                    <a:pt x="408" y="21043"/>
                    <a:pt x="204" y="213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2825750" y="1397000"/>
              <a:ext cx="419100" cy="685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055" y="133"/>
                    <a:pt x="20509" y="267"/>
                    <a:pt x="19800" y="900"/>
                  </a:cubicBezTo>
                  <a:cubicBezTo>
                    <a:pt x="19091" y="1533"/>
                    <a:pt x="18218" y="2667"/>
                    <a:pt x="16745" y="4167"/>
                  </a:cubicBezTo>
                  <a:cubicBezTo>
                    <a:pt x="15273" y="5667"/>
                    <a:pt x="13200" y="7533"/>
                    <a:pt x="10964" y="9467"/>
                  </a:cubicBezTo>
                  <a:cubicBezTo>
                    <a:pt x="8727" y="11400"/>
                    <a:pt x="6327" y="13400"/>
                    <a:pt x="4473" y="15433"/>
                  </a:cubicBezTo>
                  <a:cubicBezTo>
                    <a:pt x="2618" y="17467"/>
                    <a:pt x="1309" y="195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3035300" y="1784349"/>
              <a:ext cx="29845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34" y="1200"/>
                    <a:pt x="20068" y="2400"/>
                    <a:pt x="18460" y="4255"/>
                  </a:cubicBezTo>
                  <a:cubicBezTo>
                    <a:pt x="16851" y="6109"/>
                    <a:pt x="14400" y="8618"/>
                    <a:pt x="11183" y="11618"/>
                  </a:cubicBezTo>
                  <a:cubicBezTo>
                    <a:pt x="7966" y="14618"/>
                    <a:pt x="3983" y="181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3403600" y="1703684"/>
              <a:ext cx="431800" cy="633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0" y="800"/>
                  </a:moveTo>
                  <a:cubicBezTo>
                    <a:pt x="424" y="368"/>
                    <a:pt x="847" y="-64"/>
                    <a:pt x="1271" y="8"/>
                  </a:cubicBezTo>
                  <a:cubicBezTo>
                    <a:pt x="1694" y="80"/>
                    <a:pt x="2118" y="656"/>
                    <a:pt x="3388" y="1916"/>
                  </a:cubicBezTo>
                  <a:cubicBezTo>
                    <a:pt x="4659" y="3176"/>
                    <a:pt x="6776" y="5120"/>
                    <a:pt x="8841" y="7244"/>
                  </a:cubicBezTo>
                  <a:cubicBezTo>
                    <a:pt x="10906" y="9368"/>
                    <a:pt x="12918" y="11672"/>
                    <a:pt x="14824" y="13976"/>
                  </a:cubicBezTo>
                  <a:cubicBezTo>
                    <a:pt x="16729" y="16280"/>
                    <a:pt x="18529" y="18584"/>
                    <a:pt x="19641" y="19844"/>
                  </a:cubicBezTo>
                  <a:cubicBezTo>
                    <a:pt x="20753" y="21104"/>
                    <a:pt x="21176" y="21320"/>
                    <a:pt x="21600" y="215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3390799" y="1168400"/>
              <a:ext cx="819251" cy="1187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600" fill="norm" stroke="1" extrusionOk="0">
                  <a:moveTo>
                    <a:pt x="336" y="0"/>
                  </a:moveTo>
                  <a:cubicBezTo>
                    <a:pt x="114" y="193"/>
                    <a:pt x="-108" y="385"/>
                    <a:pt x="59" y="770"/>
                  </a:cubicBezTo>
                  <a:cubicBezTo>
                    <a:pt x="225" y="1155"/>
                    <a:pt x="780" y="1733"/>
                    <a:pt x="1780" y="2560"/>
                  </a:cubicBezTo>
                  <a:cubicBezTo>
                    <a:pt x="2779" y="3388"/>
                    <a:pt x="4223" y="4466"/>
                    <a:pt x="5639" y="5583"/>
                  </a:cubicBezTo>
                  <a:cubicBezTo>
                    <a:pt x="7055" y="6699"/>
                    <a:pt x="8443" y="7855"/>
                    <a:pt x="9665" y="9029"/>
                  </a:cubicBezTo>
                  <a:cubicBezTo>
                    <a:pt x="10886" y="10203"/>
                    <a:pt x="11941" y="11397"/>
                    <a:pt x="13024" y="12687"/>
                  </a:cubicBezTo>
                  <a:cubicBezTo>
                    <a:pt x="14107" y="13976"/>
                    <a:pt x="15217" y="15363"/>
                    <a:pt x="16356" y="16710"/>
                  </a:cubicBezTo>
                  <a:cubicBezTo>
                    <a:pt x="17494" y="18058"/>
                    <a:pt x="18660" y="19367"/>
                    <a:pt x="19521" y="20175"/>
                  </a:cubicBezTo>
                  <a:cubicBezTo>
                    <a:pt x="20381" y="20984"/>
                    <a:pt x="20937" y="21292"/>
                    <a:pt x="2149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3731043" y="958850"/>
              <a:ext cx="733007" cy="1168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600" fill="norm" stroke="1" extrusionOk="0">
                  <a:moveTo>
                    <a:pt x="455" y="0"/>
                  </a:moveTo>
                  <a:cubicBezTo>
                    <a:pt x="268" y="157"/>
                    <a:pt x="81" y="313"/>
                    <a:pt x="19" y="489"/>
                  </a:cubicBezTo>
                  <a:cubicBezTo>
                    <a:pt x="-43" y="665"/>
                    <a:pt x="19" y="861"/>
                    <a:pt x="673" y="1507"/>
                  </a:cubicBezTo>
                  <a:cubicBezTo>
                    <a:pt x="1326" y="2152"/>
                    <a:pt x="2571" y="3248"/>
                    <a:pt x="3910" y="4461"/>
                  </a:cubicBezTo>
                  <a:cubicBezTo>
                    <a:pt x="5248" y="5674"/>
                    <a:pt x="6680" y="7004"/>
                    <a:pt x="7987" y="8335"/>
                  </a:cubicBezTo>
                  <a:cubicBezTo>
                    <a:pt x="9294" y="9665"/>
                    <a:pt x="10477" y="10996"/>
                    <a:pt x="11691" y="12248"/>
                  </a:cubicBezTo>
                  <a:cubicBezTo>
                    <a:pt x="12905" y="13500"/>
                    <a:pt x="14150" y="14674"/>
                    <a:pt x="15239" y="15730"/>
                  </a:cubicBezTo>
                  <a:cubicBezTo>
                    <a:pt x="16328" y="16787"/>
                    <a:pt x="17262" y="17726"/>
                    <a:pt x="18289" y="18685"/>
                  </a:cubicBezTo>
                  <a:cubicBezTo>
                    <a:pt x="19316" y="19643"/>
                    <a:pt x="20437" y="20622"/>
                    <a:pt x="2155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4445000" y="1780269"/>
              <a:ext cx="393700" cy="518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0" y="1223"/>
                  </a:moveTo>
                  <a:cubicBezTo>
                    <a:pt x="232" y="784"/>
                    <a:pt x="465" y="345"/>
                    <a:pt x="871" y="126"/>
                  </a:cubicBezTo>
                  <a:cubicBezTo>
                    <a:pt x="1277" y="-94"/>
                    <a:pt x="1858" y="-94"/>
                    <a:pt x="3368" y="696"/>
                  </a:cubicBezTo>
                  <a:cubicBezTo>
                    <a:pt x="4877" y="1486"/>
                    <a:pt x="7316" y="3067"/>
                    <a:pt x="9639" y="5438"/>
                  </a:cubicBezTo>
                  <a:cubicBezTo>
                    <a:pt x="11961" y="7808"/>
                    <a:pt x="14168" y="10969"/>
                    <a:pt x="16142" y="13779"/>
                  </a:cubicBezTo>
                  <a:cubicBezTo>
                    <a:pt x="18116" y="16589"/>
                    <a:pt x="19858" y="19047"/>
                    <a:pt x="21600" y="215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4951572" y="1911350"/>
              <a:ext cx="331629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600" fill="norm" stroke="1" extrusionOk="0">
                  <a:moveTo>
                    <a:pt x="499" y="0"/>
                  </a:moveTo>
                  <a:cubicBezTo>
                    <a:pt x="92" y="610"/>
                    <a:pt x="-316" y="1220"/>
                    <a:pt x="363" y="2441"/>
                  </a:cubicBezTo>
                  <a:cubicBezTo>
                    <a:pt x="1042" y="3661"/>
                    <a:pt x="2809" y="5492"/>
                    <a:pt x="5526" y="8054"/>
                  </a:cubicBezTo>
                  <a:cubicBezTo>
                    <a:pt x="8242" y="10617"/>
                    <a:pt x="11910" y="13912"/>
                    <a:pt x="14695" y="16292"/>
                  </a:cubicBezTo>
                  <a:cubicBezTo>
                    <a:pt x="17480" y="18671"/>
                    <a:pt x="19382" y="20136"/>
                    <a:pt x="2128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5365750" y="2019300"/>
              <a:ext cx="203200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75" y="4629"/>
                    <a:pt x="6750" y="9257"/>
                    <a:pt x="10350" y="12857"/>
                  </a:cubicBezTo>
                  <a:cubicBezTo>
                    <a:pt x="13950" y="16457"/>
                    <a:pt x="17775" y="190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5797549" y="2089149"/>
              <a:ext cx="1206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53" y="4050"/>
                    <a:pt x="5305" y="8100"/>
                    <a:pt x="8905" y="11700"/>
                  </a:cubicBezTo>
                  <a:cubicBezTo>
                    <a:pt x="12505" y="15300"/>
                    <a:pt x="17053" y="184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6108700" y="2133599"/>
              <a:ext cx="698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255"/>
                    <a:pt x="0" y="8509"/>
                    <a:pt x="3600" y="12109"/>
                  </a:cubicBezTo>
                  <a:cubicBezTo>
                    <a:pt x="7200" y="15709"/>
                    <a:pt x="14400" y="186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6394450" y="2197099"/>
              <a:ext cx="508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3035300" y="609600"/>
              <a:ext cx="273050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77" y="18166"/>
                    <a:pt x="4353" y="14732"/>
                    <a:pt x="7200" y="11631"/>
                  </a:cubicBezTo>
                  <a:cubicBezTo>
                    <a:pt x="10047" y="8529"/>
                    <a:pt x="13563" y="5760"/>
                    <a:pt x="16074" y="3877"/>
                  </a:cubicBezTo>
                  <a:cubicBezTo>
                    <a:pt x="18586" y="1994"/>
                    <a:pt x="20093" y="9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3581400" y="711200"/>
              <a:ext cx="152400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00" y="4039"/>
                    <a:pt x="11400" y="8078"/>
                    <a:pt x="15000" y="11678"/>
                  </a:cubicBezTo>
                  <a:cubicBezTo>
                    <a:pt x="18600" y="15278"/>
                    <a:pt x="20100" y="184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3022599" y="958850"/>
              <a:ext cx="635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738"/>
                    <a:pt x="14400" y="1477"/>
                    <a:pt x="10800" y="5077"/>
                  </a:cubicBezTo>
                  <a:cubicBezTo>
                    <a:pt x="7200" y="8677"/>
                    <a:pt x="3600" y="151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4546600" y="1568450"/>
              <a:ext cx="596900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60" y="21600"/>
                  </a:moveTo>
                  <a:cubicBezTo>
                    <a:pt x="230" y="21216"/>
                    <a:pt x="0" y="20832"/>
                    <a:pt x="0" y="20448"/>
                  </a:cubicBezTo>
                  <a:cubicBezTo>
                    <a:pt x="0" y="20064"/>
                    <a:pt x="230" y="19680"/>
                    <a:pt x="1226" y="18432"/>
                  </a:cubicBezTo>
                  <a:cubicBezTo>
                    <a:pt x="2221" y="17184"/>
                    <a:pt x="3983" y="15072"/>
                    <a:pt x="6128" y="12816"/>
                  </a:cubicBezTo>
                  <a:cubicBezTo>
                    <a:pt x="8272" y="10560"/>
                    <a:pt x="10800" y="8160"/>
                    <a:pt x="13443" y="6000"/>
                  </a:cubicBezTo>
                  <a:cubicBezTo>
                    <a:pt x="16085" y="3840"/>
                    <a:pt x="18843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4997399" y="1463455"/>
              <a:ext cx="176856" cy="225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520" fill="norm" stroke="1" extrusionOk="0">
                  <a:moveTo>
                    <a:pt x="760" y="4563"/>
                  </a:moveTo>
                  <a:cubicBezTo>
                    <a:pt x="257" y="3352"/>
                    <a:pt x="-245" y="2141"/>
                    <a:pt x="132" y="1333"/>
                  </a:cubicBezTo>
                  <a:cubicBezTo>
                    <a:pt x="508" y="526"/>
                    <a:pt x="1764" y="122"/>
                    <a:pt x="4527" y="21"/>
                  </a:cubicBezTo>
                  <a:cubicBezTo>
                    <a:pt x="7290" y="-80"/>
                    <a:pt x="11560" y="122"/>
                    <a:pt x="14699" y="2040"/>
                  </a:cubicBezTo>
                  <a:cubicBezTo>
                    <a:pt x="17839" y="3957"/>
                    <a:pt x="19848" y="7591"/>
                    <a:pt x="20602" y="11124"/>
                  </a:cubicBezTo>
                  <a:cubicBezTo>
                    <a:pt x="21355" y="14656"/>
                    <a:pt x="20853" y="18088"/>
                    <a:pt x="20350" y="215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5489274" y="600418"/>
              <a:ext cx="258263" cy="962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2" h="21503" fill="norm" stroke="1" extrusionOk="0">
                  <a:moveTo>
                    <a:pt x="12525" y="1623"/>
                  </a:moveTo>
                  <a:cubicBezTo>
                    <a:pt x="10994" y="1103"/>
                    <a:pt x="9463" y="583"/>
                    <a:pt x="7848" y="300"/>
                  </a:cubicBezTo>
                  <a:cubicBezTo>
                    <a:pt x="6232" y="16"/>
                    <a:pt x="4531" y="-31"/>
                    <a:pt x="3341" y="16"/>
                  </a:cubicBezTo>
                  <a:cubicBezTo>
                    <a:pt x="2150" y="64"/>
                    <a:pt x="1470" y="205"/>
                    <a:pt x="875" y="843"/>
                  </a:cubicBezTo>
                  <a:cubicBezTo>
                    <a:pt x="279" y="1481"/>
                    <a:pt x="-231" y="2616"/>
                    <a:pt x="109" y="3797"/>
                  </a:cubicBezTo>
                  <a:cubicBezTo>
                    <a:pt x="449" y="4979"/>
                    <a:pt x="1640" y="6208"/>
                    <a:pt x="3851" y="7579"/>
                  </a:cubicBezTo>
                  <a:cubicBezTo>
                    <a:pt x="6062" y="8949"/>
                    <a:pt x="9293" y="10462"/>
                    <a:pt x="12525" y="12045"/>
                  </a:cubicBezTo>
                  <a:cubicBezTo>
                    <a:pt x="15756" y="13629"/>
                    <a:pt x="18988" y="15283"/>
                    <a:pt x="20178" y="16701"/>
                  </a:cubicBezTo>
                  <a:cubicBezTo>
                    <a:pt x="21369" y="18119"/>
                    <a:pt x="20519" y="19300"/>
                    <a:pt x="19328" y="20080"/>
                  </a:cubicBezTo>
                  <a:cubicBezTo>
                    <a:pt x="18138" y="20860"/>
                    <a:pt x="16607" y="21238"/>
                    <a:pt x="15416" y="21404"/>
                  </a:cubicBezTo>
                  <a:cubicBezTo>
                    <a:pt x="14226" y="21569"/>
                    <a:pt x="13375" y="21522"/>
                    <a:pt x="12950" y="21309"/>
                  </a:cubicBezTo>
                  <a:cubicBezTo>
                    <a:pt x="12525" y="21096"/>
                    <a:pt x="12525" y="20718"/>
                    <a:pt x="12780" y="20387"/>
                  </a:cubicBezTo>
                  <a:cubicBezTo>
                    <a:pt x="13035" y="20057"/>
                    <a:pt x="13545" y="19773"/>
                    <a:pt x="14056" y="194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6470649" y="685800"/>
              <a:ext cx="2032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000"/>
                    <a:pt x="0" y="14400"/>
                    <a:pt x="1125" y="11160"/>
                  </a:cubicBezTo>
                  <a:cubicBezTo>
                    <a:pt x="2250" y="7920"/>
                    <a:pt x="4500" y="5040"/>
                    <a:pt x="8100" y="3240"/>
                  </a:cubicBezTo>
                  <a:cubicBezTo>
                    <a:pt x="11700" y="1440"/>
                    <a:pt x="16650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6534150" y="806450"/>
              <a:ext cx="1968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7023100" y="412750"/>
              <a:ext cx="114300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00" y="3771"/>
                    <a:pt x="5600" y="7543"/>
                    <a:pt x="9200" y="11143"/>
                  </a:cubicBezTo>
                  <a:cubicBezTo>
                    <a:pt x="12800" y="14743"/>
                    <a:pt x="17200" y="181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3293132" y="101599"/>
              <a:ext cx="142218" cy="2503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592" fill="norm" stroke="1" extrusionOk="0">
                  <a:moveTo>
                    <a:pt x="5142" y="0"/>
                  </a:moveTo>
                  <a:cubicBezTo>
                    <a:pt x="3554" y="292"/>
                    <a:pt x="1966" y="584"/>
                    <a:pt x="1013" y="977"/>
                  </a:cubicBezTo>
                  <a:cubicBezTo>
                    <a:pt x="60" y="1369"/>
                    <a:pt x="-258" y="1862"/>
                    <a:pt x="218" y="2346"/>
                  </a:cubicBezTo>
                  <a:cubicBezTo>
                    <a:pt x="695" y="2830"/>
                    <a:pt x="1966" y="3305"/>
                    <a:pt x="3395" y="3807"/>
                  </a:cubicBezTo>
                  <a:cubicBezTo>
                    <a:pt x="4824" y="4309"/>
                    <a:pt x="6413" y="4839"/>
                    <a:pt x="8318" y="5304"/>
                  </a:cubicBezTo>
                  <a:cubicBezTo>
                    <a:pt x="10224" y="5770"/>
                    <a:pt x="12448" y="6171"/>
                    <a:pt x="14195" y="6591"/>
                  </a:cubicBezTo>
                  <a:cubicBezTo>
                    <a:pt x="15942" y="7011"/>
                    <a:pt x="17213" y="7450"/>
                    <a:pt x="18166" y="7915"/>
                  </a:cubicBezTo>
                  <a:cubicBezTo>
                    <a:pt x="19118" y="8381"/>
                    <a:pt x="19754" y="8874"/>
                    <a:pt x="20230" y="9412"/>
                  </a:cubicBezTo>
                  <a:cubicBezTo>
                    <a:pt x="20707" y="9951"/>
                    <a:pt x="21024" y="10535"/>
                    <a:pt x="21183" y="11156"/>
                  </a:cubicBezTo>
                  <a:cubicBezTo>
                    <a:pt x="21342" y="11777"/>
                    <a:pt x="21342" y="12434"/>
                    <a:pt x="21342" y="12991"/>
                  </a:cubicBezTo>
                  <a:cubicBezTo>
                    <a:pt x="21342" y="13548"/>
                    <a:pt x="21342" y="14004"/>
                    <a:pt x="21183" y="14507"/>
                  </a:cubicBezTo>
                  <a:cubicBezTo>
                    <a:pt x="21024" y="15009"/>
                    <a:pt x="20707" y="15556"/>
                    <a:pt x="20389" y="16095"/>
                  </a:cubicBezTo>
                  <a:cubicBezTo>
                    <a:pt x="20071" y="16634"/>
                    <a:pt x="19754" y="17163"/>
                    <a:pt x="19277" y="17766"/>
                  </a:cubicBezTo>
                  <a:cubicBezTo>
                    <a:pt x="18801" y="18368"/>
                    <a:pt x="18166" y="19044"/>
                    <a:pt x="17530" y="19655"/>
                  </a:cubicBezTo>
                  <a:cubicBezTo>
                    <a:pt x="16895" y="20267"/>
                    <a:pt x="16260" y="20815"/>
                    <a:pt x="15942" y="21144"/>
                  </a:cubicBezTo>
                  <a:cubicBezTo>
                    <a:pt x="15624" y="21472"/>
                    <a:pt x="15624" y="21582"/>
                    <a:pt x="15783" y="21591"/>
                  </a:cubicBezTo>
                  <a:cubicBezTo>
                    <a:pt x="15942" y="21600"/>
                    <a:pt x="16260" y="21509"/>
                    <a:pt x="16577" y="21436"/>
                  </a:cubicBezTo>
                  <a:cubicBezTo>
                    <a:pt x="16895" y="21363"/>
                    <a:pt x="17213" y="21308"/>
                    <a:pt x="17530" y="212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3371850" y="101600"/>
              <a:ext cx="590550" cy="54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19" fill="norm" stroke="1" extrusionOk="0">
                  <a:moveTo>
                    <a:pt x="0" y="16800"/>
                  </a:moveTo>
                  <a:cubicBezTo>
                    <a:pt x="1626" y="19200"/>
                    <a:pt x="3252" y="21600"/>
                    <a:pt x="5303" y="20400"/>
                  </a:cubicBezTo>
                  <a:cubicBezTo>
                    <a:pt x="7355" y="19200"/>
                    <a:pt x="9832" y="14400"/>
                    <a:pt x="12619" y="10400"/>
                  </a:cubicBezTo>
                  <a:cubicBezTo>
                    <a:pt x="15406" y="6400"/>
                    <a:pt x="18503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3860762" y="0"/>
              <a:ext cx="250916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600" fill="norm" stroke="1" extrusionOk="0">
                  <a:moveTo>
                    <a:pt x="2145" y="0"/>
                  </a:moveTo>
                  <a:cubicBezTo>
                    <a:pt x="896" y="0"/>
                    <a:pt x="-354" y="0"/>
                    <a:pt x="92" y="186"/>
                  </a:cubicBezTo>
                  <a:cubicBezTo>
                    <a:pt x="539" y="372"/>
                    <a:pt x="2681" y="745"/>
                    <a:pt x="6072" y="1490"/>
                  </a:cubicBezTo>
                  <a:cubicBezTo>
                    <a:pt x="9464" y="2234"/>
                    <a:pt x="14106" y="3352"/>
                    <a:pt x="17051" y="4469"/>
                  </a:cubicBezTo>
                  <a:cubicBezTo>
                    <a:pt x="19996" y="5586"/>
                    <a:pt x="21246" y="6703"/>
                    <a:pt x="21157" y="8255"/>
                  </a:cubicBezTo>
                  <a:cubicBezTo>
                    <a:pt x="21067" y="9807"/>
                    <a:pt x="19639" y="11793"/>
                    <a:pt x="16872" y="14090"/>
                  </a:cubicBezTo>
                  <a:cubicBezTo>
                    <a:pt x="14106" y="16386"/>
                    <a:pt x="10000" y="18993"/>
                    <a:pt x="589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3409950" y="2540000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3365245" y="2469630"/>
              <a:ext cx="795135" cy="216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42" fill="norm" stroke="1" extrusionOk="0">
                  <a:moveTo>
                    <a:pt x="867" y="7601"/>
                  </a:moveTo>
                  <a:cubicBezTo>
                    <a:pt x="466" y="8021"/>
                    <a:pt x="65" y="8440"/>
                    <a:pt x="7" y="8755"/>
                  </a:cubicBezTo>
                  <a:cubicBezTo>
                    <a:pt x="-50" y="9069"/>
                    <a:pt x="236" y="9279"/>
                    <a:pt x="1354" y="9174"/>
                  </a:cubicBezTo>
                  <a:cubicBezTo>
                    <a:pt x="2471" y="9069"/>
                    <a:pt x="4419" y="8650"/>
                    <a:pt x="6596" y="8335"/>
                  </a:cubicBezTo>
                  <a:cubicBezTo>
                    <a:pt x="8773" y="8021"/>
                    <a:pt x="11180" y="7811"/>
                    <a:pt x="13242" y="7706"/>
                  </a:cubicBezTo>
                  <a:cubicBezTo>
                    <a:pt x="15305" y="7601"/>
                    <a:pt x="17024" y="7601"/>
                    <a:pt x="18055" y="7496"/>
                  </a:cubicBezTo>
                  <a:cubicBezTo>
                    <a:pt x="19086" y="7392"/>
                    <a:pt x="19430" y="7182"/>
                    <a:pt x="19516" y="6553"/>
                  </a:cubicBezTo>
                  <a:cubicBezTo>
                    <a:pt x="19602" y="5924"/>
                    <a:pt x="19430" y="4875"/>
                    <a:pt x="19058" y="4036"/>
                  </a:cubicBezTo>
                  <a:cubicBezTo>
                    <a:pt x="18685" y="3197"/>
                    <a:pt x="18112" y="2568"/>
                    <a:pt x="17511" y="1834"/>
                  </a:cubicBezTo>
                  <a:cubicBezTo>
                    <a:pt x="16909" y="1100"/>
                    <a:pt x="16279" y="261"/>
                    <a:pt x="16136" y="52"/>
                  </a:cubicBezTo>
                  <a:cubicBezTo>
                    <a:pt x="15992" y="-158"/>
                    <a:pt x="16336" y="261"/>
                    <a:pt x="17224" y="1520"/>
                  </a:cubicBezTo>
                  <a:cubicBezTo>
                    <a:pt x="18112" y="2778"/>
                    <a:pt x="19545" y="4875"/>
                    <a:pt x="20404" y="6448"/>
                  </a:cubicBezTo>
                  <a:cubicBezTo>
                    <a:pt x="21264" y="8021"/>
                    <a:pt x="21550" y="9069"/>
                    <a:pt x="21521" y="10852"/>
                  </a:cubicBezTo>
                  <a:cubicBezTo>
                    <a:pt x="21493" y="12634"/>
                    <a:pt x="21149" y="15151"/>
                    <a:pt x="20719" y="17038"/>
                  </a:cubicBezTo>
                  <a:cubicBezTo>
                    <a:pt x="20290" y="18925"/>
                    <a:pt x="19774" y="20184"/>
                    <a:pt x="19258" y="214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512087" y="3640176"/>
              <a:ext cx="324559" cy="969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564" fill="norm" stroke="1" extrusionOk="0">
                  <a:moveTo>
                    <a:pt x="18544" y="2929"/>
                  </a:moveTo>
                  <a:cubicBezTo>
                    <a:pt x="19519" y="2317"/>
                    <a:pt x="20495" y="1705"/>
                    <a:pt x="20982" y="1282"/>
                  </a:cubicBezTo>
                  <a:cubicBezTo>
                    <a:pt x="21470" y="858"/>
                    <a:pt x="21470" y="623"/>
                    <a:pt x="21122" y="435"/>
                  </a:cubicBezTo>
                  <a:cubicBezTo>
                    <a:pt x="20773" y="246"/>
                    <a:pt x="20076" y="105"/>
                    <a:pt x="18962" y="35"/>
                  </a:cubicBezTo>
                  <a:cubicBezTo>
                    <a:pt x="17847" y="-36"/>
                    <a:pt x="16314" y="-36"/>
                    <a:pt x="14502" y="411"/>
                  </a:cubicBezTo>
                  <a:cubicBezTo>
                    <a:pt x="12691" y="858"/>
                    <a:pt x="10600" y="1752"/>
                    <a:pt x="9695" y="2717"/>
                  </a:cubicBezTo>
                  <a:cubicBezTo>
                    <a:pt x="8789" y="3682"/>
                    <a:pt x="9067" y="4717"/>
                    <a:pt x="9625" y="6152"/>
                  </a:cubicBezTo>
                  <a:cubicBezTo>
                    <a:pt x="10182" y="7588"/>
                    <a:pt x="11018" y="9423"/>
                    <a:pt x="11924" y="11140"/>
                  </a:cubicBezTo>
                  <a:cubicBezTo>
                    <a:pt x="12830" y="12858"/>
                    <a:pt x="13805" y="14458"/>
                    <a:pt x="14224" y="15776"/>
                  </a:cubicBezTo>
                  <a:cubicBezTo>
                    <a:pt x="14642" y="17093"/>
                    <a:pt x="14502" y="18129"/>
                    <a:pt x="13666" y="18882"/>
                  </a:cubicBezTo>
                  <a:cubicBezTo>
                    <a:pt x="12830" y="19635"/>
                    <a:pt x="11297" y="20105"/>
                    <a:pt x="9276" y="20388"/>
                  </a:cubicBezTo>
                  <a:cubicBezTo>
                    <a:pt x="7256" y="20670"/>
                    <a:pt x="4747" y="20764"/>
                    <a:pt x="3075" y="20811"/>
                  </a:cubicBezTo>
                  <a:cubicBezTo>
                    <a:pt x="1403" y="20858"/>
                    <a:pt x="567" y="20858"/>
                    <a:pt x="218" y="20976"/>
                  </a:cubicBezTo>
                  <a:cubicBezTo>
                    <a:pt x="-130" y="21093"/>
                    <a:pt x="9" y="21329"/>
                    <a:pt x="149" y="21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587945" y="4742925"/>
              <a:ext cx="131938" cy="193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1423" fill="norm" stroke="1" extrusionOk="0">
                  <a:moveTo>
                    <a:pt x="13369" y="6397"/>
                  </a:moveTo>
                  <a:cubicBezTo>
                    <a:pt x="12372" y="5223"/>
                    <a:pt x="11375" y="4049"/>
                    <a:pt x="10046" y="2993"/>
                  </a:cubicBezTo>
                  <a:cubicBezTo>
                    <a:pt x="8717" y="1936"/>
                    <a:pt x="7055" y="997"/>
                    <a:pt x="5560" y="1114"/>
                  </a:cubicBezTo>
                  <a:cubicBezTo>
                    <a:pt x="4064" y="1232"/>
                    <a:pt x="2735" y="2406"/>
                    <a:pt x="1572" y="5340"/>
                  </a:cubicBezTo>
                  <a:cubicBezTo>
                    <a:pt x="409" y="8275"/>
                    <a:pt x="-588" y="12971"/>
                    <a:pt x="409" y="16258"/>
                  </a:cubicBezTo>
                  <a:cubicBezTo>
                    <a:pt x="1406" y="19545"/>
                    <a:pt x="4397" y="21423"/>
                    <a:pt x="8052" y="21423"/>
                  </a:cubicBezTo>
                  <a:cubicBezTo>
                    <a:pt x="11707" y="21423"/>
                    <a:pt x="16027" y="19545"/>
                    <a:pt x="18354" y="16845"/>
                  </a:cubicBezTo>
                  <a:cubicBezTo>
                    <a:pt x="20680" y="14145"/>
                    <a:pt x="21012" y="10623"/>
                    <a:pt x="20514" y="7806"/>
                  </a:cubicBezTo>
                  <a:cubicBezTo>
                    <a:pt x="20015" y="4988"/>
                    <a:pt x="18686" y="2875"/>
                    <a:pt x="17190" y="1584"/>
                  </a:cubicBezTo>
                  <a:cubicBezTo>
                    <a:pt x="15695" y="293"/>
                    <a:pt x="14034" y="-177"/>
                    <a:pt x="12704" y="58"/>
                  </a:cubicBezTo>
                  <a:cubicBezTo>
                    <a:pt x="11375" y="293"/>
                    <a:pt x="10378" y="1232"/>
                    <a:pt x="9381" y="2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587999" y="3301999"/>
              <a:ext cx="243851" cy="155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466" fill="norm" stroke="1" extrusionOk="0">
                  <a:moveTo>
                    <a:pt x="13631" y="0"/>
                  </a:moveTo>
                  <a:cubicBezTo>
                    <a:pt x="11769" y="5254"/>
                    <a:pt x="9907" y="10508"/>
                    <a:pt x="7952" y="13719"/>
                  </a:cubicBezTo>
                  <a:cubicBezTo>
                    <a:pt x="5997" y="16930"/>
                    <a:pt x="3949" y="18097"/>
                    <a:pt x="2552" y="18243"/>
                  </a:cubicBezTo>
                  <a:cubicBezTo>
                    <a:pt x="1155" y="18389"/>
                    <a:pt x="411" y="17514"/>
                    <a:pt x="131" y="15470"/>
                  </a:cubicBezTo>
                  <a:cubicBezTo>
                    <a:pt x="-148" y="13427"/>
                    <a:pt x="38" y="10216"/>
                    <a:pt x="504" y="8173"/>
                  </a:cubicBezTo>
                  <a:cubicBezTo>
                    <a:pt x="969" y="6130"/>
                    <a:pt x="1714" y="5254"/>
                    <a:pt x="2645" y="4670"/>
                  </a:cubicBezTo>
                  <a:cubicBezTo>
                    <a:pt x="3576" y="4086"/>
                    <a:pt x="4693" y="3795"/>
                    <a:pt x="5904" y="6130"/>
                  </a:cubicBezTo>
                  <a:cubicBezTo>
                    <a:pt x="7114" y="8465"/>
                    <a:pt x="8418" y="13427"/>
                    <a:pt x="10000" y="16638"/>
                  </a:cubicBezTo>
                  <a:cubicBezTo>
                    <a:pt x="11583" y="19849"/>
                    <a:pt x="13445" y="21308"/>
                    <a:pt x="15214" y="21454"/>
                  </a:cubicBezTo>
                  <a:cubicBezTo>
                    <a:pt x="16983" y="21600"/>
                    <a:pt x="18659" y="20432"/>
                    <a:pt x="19776" y="18097"/>
                  </a:cubicBezTo>
                  <a:cubicBezTo>
                    <a:pt x="20893" y="15762"/>
                    <a:pt x="21452" y="12259"/>
                    <a:pt x="21452" y="9924"/>
                  </a:cubicBezTo>
                  <a:cubicBezTo>
                    <a:pt x="21452" y="7589"/>
                    <a:pt x="20893" y="6422"/>
                    <a:pt x="19683" y="5838"/>
                  </a:cubicBezTo>
                  <a:cubicBezTo>
                    <a:pt x="18473" y="5254"/>
                    <a:pt x="16611" y="5254"/>
                    <a:pt x="14935" y="6130"/>
                  </a:cubicBezTo>
                  <a:cubicBezTo>
                    <a:pt x="13259" y="7005"/>
                    <a:pt x="11769" y="8757"/>
                    <a:pt x="10280" y="10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1308100" y="3714750"/>
              <a:ext cx="19050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777"/>
                    <a:pt x="12000" y="7554"/>
                    <a:pt x="8400" y="11154"/>
                  </a:cubicBezTo>
                  <a:cubicBezTo>
                    <a:pt x="4800" y="14754"/>
                    <a:pt x="2400" y="181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1123950" y="4137522"/>
              <a:ext cx="482600" cy="40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6" fill="norm" stroke="1" extrusionOk="0">
                  <a:moveTo>
                    <a:pt x="0" y="1366"/>
                  </a:moveTo>
                  <a:cubicBezTo>
                    <a:pt x="3316" y="286"/>
                    <a:pt x="6632" y="-794"/>
                    <a:pt x="9995" y="826"/>
                  </a:cubicBezTo>
                  <a:cubicBezTo>
                    <a:pt x="13358" y="2446"/>
                    <a:pt x="16768" y="6766"/>
                    <a:pt x="18711" y="10546"/>
                  </a:cubicBezTo>
                  <a:cubicBezTo>
                    <a:pt x="20653" y="14326"/>
                    <a:pt x="21126" y="17566"/>
                    <a:pt x="21600" y="20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1079500" y="4264522"/>
              <a:ext cx="412750" cy="337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1" fill="norm" stroke="1" extrusionOk="0">
                  <a:moveTo>
                    <a:pt x="0" y="10296"/>
                  </a:moveTo>
                  <a:cubicBezTo>
                    <a:pt x="443" y="13401"/>
                    <a:pt x="886" y="16506"/>
                    <a:pt x="1274" y="18531"/>
                  </a:cubicBezTo>
                  <a:cubicBezTo>
                    <a:pt x="1662" y="20556"/>
                    <a:pt x="1994" y="21501"/>
                    <a:pt x="2271" y="21501"/>
                  </a:cubicBezTo>
                  <a:cubicBezTo>
                    <a:pt x="2548" y="21501"/>
                    <a:pt x="2769" y="20556"/>
                    <a:pt x="2880" y="17586"/>
                  </a:cubicBezTo>
                  <a:cubicBezTo>
                    <a:pt x="2991" y="14616"/>
                    <a:pt x="2991" y="9621"/>
                    <a:pt x="2991" y="6786"/>
                  </a:cubicBezTo>
                  <a:cubicBezTo>
                    <a:pt x="2991" y="3951"/>
                    <a:pt x="2991" y="3276"/>
                    <a:pt x="2991" y="2601"/>
                  </a:cubicBezTo>
                  <a:cubicBezTo>
                    <a:pt x="2991" y="1926"/>
                    <a:pt x="2991" y="1251"/>
                    <a:pt x="3268" y="846"/>
                  </a:cubicBezTo>
                  <a:cubicBezTo>
                    <a:pt x="3545" y="441"/>
                    <a:pt x="4098" y="306"/>
                    <a:pt x="6591" y="171"/>
                  </a:cubicBezTo>
                  <a:cubicBezTo>
                    <a:pt x="9083" y="36"/>
                    <a:pt x="13514" y="-99"/>
                    <a:pt x="16338" y="104"/>
                  </a:cubicBezTo>
                  <a:cubicBezTo>
                    <a:pt x="19163" y="306"/>
                    <a:pt x="20382" y="846"/>
                    <a:pt x="21600" y="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1206237" y="4409762"/>
              <a:ext cx="159014" cy="142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069" fill="norm" stroke="1" extrusionOk="0">
                  <a:moveTo>
                    <a:pt x="35" y="1455"/>
                  </a:moveTo>
                  <a:cubicBezTo>
                    <a:pt x="1456" y="516"/>
                    <a:pt x="2877" y="-423"/>
                    <a:pt x="5435" y="203"/>
                  </a:cubicBezTo>
                  <a:cubicBezTo>
                    <a:pt x="7993" y="829"/>
                    <a:pt x="11688" y="3020"/>
                    <a:pt x="13251" y="5525"/>
                  </a:cubicBezTo>
                  <a:cubicBezTo>
                    <a:pt x="14814" y="8029"/>
                    <a:pt x="14246" y="10847"/>
                    <a:pt x="12398" y="12881"/>
                  </a:cubicBezTo>
                  <a:cubicBezTo>
                    <a:pt x="10551" y="14916"/>
                    <a:pt x="7425" y="16168"/>
                    <a:pt x="4867" y="17420"/>
                  </a:cubicBezTo>
                  <a:cubicBezTo>
                    <a:pt x="2309" y="18673"/>
                    <a:pt x="319" y="19925"/>
                    <a:pt x="35" y="20551"/>
                  </a:cubicBezTo>
                  <a:cubicBezTo>
                    <a:pt x="-249" y="21177"/>
                    <a:pt x="1172" y="21177"/>
                    <a:pt x="4725" y="20864"/>
                  </a:cubicBezTo>
                  <a:cubicBezTo>
                    <a:pt x="8277" y="20551"/>
                    <a:pt x="13962" y="19925"/>
                    <a:pt x="17088" y="19299"/>
                  </a:cubicBezTo>
                  <a:cubicBezTo>
                    <a:pt x="20214" y="18673"/>
                    <a:pt x="20783" y="18047"/>
                    <a:pt x="21351" y="17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1443153" y="4425950"/>
              <a:ext cx="32725" cy="129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43" h="21285" fill="norm" stroke="1" extrusionOk="0">
                  <a:moveTo>
                    <a:pt x="18036" y="0"/>
                  </a:moveTo>
                  <a:cubicBezTo>
                    <a:pt x="19306" y="2090"/>
                    <a:pt x="20577" y="4181"/>
                    <a:pt x="18671" y="6968"/>
                  </a:cubicBezTo>
                  <a:cubicBezTo>
                    <a:pt x="16765" y="9755"/>
                    <a:pt x="11683" y="13239"/>
                    <a:pt x="7236" y="16200"/>
                  </a:cubicBezTo>
                  <a:cubicBezTo>
                    <a:pt x="2789" y="19161"/>
                    <a:pt x="-1023" y="21600"/>
                    <a:pt x="248" y="21252"/>
                  </a:cubicBezTo>
                  <a:cubicBezTo>
                    <a:pt x="1518" y="20903"/>
                    <a:pt x="7871" y="17768"/>
                    <a:pt x="14224" y="14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1517650" y="4432300"/>
              <a:ext cx="13923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0" y="0"/>
                  </a:moveTo>
                  <a:cubicBezTo>
                    <a:pt x="9257" y="1565"/>
                    <a:pt x="18514" y="3130"/>
                    <a:pt x="20057" y="6730"/>
                  </a:cubicBezTo>
                  <a:cubicBezTo>
                    <a:pt x="21600" y="10330"/>
                    <a:pt x="15429" y="15965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1403350" y="4349750"/>
              <a:ext cx="2095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73" y="17100"/>
                    <a:pt x="11345" y="12600"/>
                    <a:pt x="14945" y="9000"/>
                  </a:cubicBezTo>
                  <a:cubicBezTo>
                    <a:pt x="18545" y="5400"/>
                    <a:pt x="20073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1815464" y="4222750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2048000" y="3921985"/>
              <a:ext cx="358650" cy="306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295" fill="norm" stroke="1" extrusionOk="0">
                  <a:moveTo>
                    <a:pt x="3214" y="5891"/>
                  </a:moveTo>
                  <a:cubicBezTo>
                    <a:pt x="2708" y="6479"/>
                    <a:pt x="2203" y="7067"/>
                    <a:pt x="2140" y="7655"/>
                  </a:cubicBezTo>
                  <a:cubicBezTo>
                    <a:pt x="2077" y="8243"/>
                    <a:pt x="2456" y="8830"/>
                    <a:pt x="2961" y="9124"/>
                  </a:cubicBezTo>
                  <a:cubicBezTo>
                    <a:pt x="3466" y="9418"/>
                    <a:pt x="4098" y="9418"/>
                    <a:pt x="5614" y="8683"/>
                  </a:cubicBezTo>
                  <a:cubicBezTo>
                    <a:pt x="7129" y="7949"/>
                    <a:pt x="9529" y="6479"/>
                    <a:pt x="10856" y="5377"/>
                  </a:cubicBezTo>
                  <a:cubicBezTo>
                    <a:pt x="12182" y="4275"/>
                    <a:pt x="12435" y="3540"/>
                    <a:pt x="12624" y="2512"/>
                  </a:cubicBezTo>
                  <a:cubicBezTo>
                    <a:pt x="12814" y="1483"/>
                    <a:pt x="12940" y="161"/>
                    <a:pt x="11803" y="14"/>
                  </a:cubicBezTo>
                  <a:cubicBezTo>
                    <a:pt x="10666" y="-133"/>
                    <a:pt x="8266" y="896"/>
                    <a:pt x="6056" y="3247"/>
                  </a:cubicBezTo>
                  <a:cubicBezTo>
                    <a:pt x="3845" y="5598"/>
                    <a:pt x="1824" y="9271"/>
                    <a:pt x="814" y="12136"/>
                  </a:cubicBezTo>
                  <a:cubicBezTo>
                    <a:pt x="-197" y="15002"/>
                    <a:pt x="-197" y="17059"/>
                    <a:pt x="435" y="18528"/>
                  </a:cubicBezTo>
                  <a:cubicBezTo>
                    <a:pt x="1066" y="19998"/>
                    <a:pt x="2329" y="20879"/>
                    <a:pt x="4919" y="21173"/>
                  </a:cubicBezTo>
                  <a:cubicBezTo>
                    <a:pt x="7508" y="21467"/>
                    <a:pt x="11424" y="21173"/>
                    <a:pt x="14392" y="20879"/>
                  </a:cubicBezTo>
                  <a:cubicBezTo>
                    <a:pt x="17361" y="20585"/>
                    <a:pt x="19382" y="20291"/>
                    <a:pt x="21403" y="19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2286000" y="3727449"/>
              <a:ext cx="1206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2457450" y="3616113"/>
              <a:ext cx="196850" cy="149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0" fill="norm" stroke="1" extrusionOk="0">
                  <a:moveTo>
                    <a:pt x="0" y="2280"/>
                  </a:moveTo>
                  <a:cubicBezTo>
                    <a:pt x="1161" y="1680"/>
                    <a:pt x="2323" y="1080"/>
                    <a:pt x="4065" y="1680"/>
                  </a:cubicBezTo>
                  <a:cubicBezTo>
                    <a:pt x="5806" y="2280"/>
                    <a:pt x="8129" y="4080"/>
                    <a:pt x="8594" y="7230"/>
                  </a:cubicBezTo>
                  <a:cubicBezTo>
                    <a:pt x="9058" y="10380"/>
                    <a:pt x="7665" y="14880"/>
                    <a:pt x="6503" y="17580"/>
                  </a:cubicBezTo>
                  <a:cubicBezTo>
                    <a:pt x="5342" y="20280"/>
                    <a:pt x="4413" y="21180"/>
                    <a:pt x="3484" y="21180"/>
                  </a:cubicBezTo>
                  <a:cubicBezTo>
                    <a:pt x="2555" y="21180"/>
                    <a:pt x="1626" y="20280"/>
                    <a:pt x="1858" y="18780"/>
                  </a:cubicBezTo>
                  <a:cubicBezTo>
                    <a:pt x="2090" y="17280"/>
                    <a:pt x="3484" y="15180"/>
                    <a:pt x="5690" y="12180"/>
                  </a:cubicBezTo>
                  <a:cubicBezTo>
                    <a:pt x="7897" y="9180"/>
                    <a:pt x="10916" y="5280"/>
                    <a:pt x="13006" y="2880"/>
                  </a:cubicBezTo>
                  <a:cubicBezTo>
                    <a:pt x="15097" y="480"/>
                    <a:pt x="16258" y="-420"/>
                    <a:pt x="16258" y="180"/>
                  </a:cubicBezTo>
                  <a:cubicBezTo>
                    <a:pt x="16258" y="780"/>
                    <a:pt x="15097" y="2880"/>
                    <a:pt x="14400" y="4680"/>
                  </a:cubicBezTo>
                  <a:cubicBezTo>
                    <a:pt x="13703" y="6480"/>
                    <a:pt x="13471" y="7980"/>
                    <a:pt x="13355" y="9780"/>
                  </a:cubicBezTo>
                  <a:cubicBezTo>
                    <a:pt x="13239" y="11580"/>
                    <a:pt x="13239" y="13680"/>
                    <a:pt x="13819" y="15030"/>
                  </a:cubicBezTo>
                  <a:cubicBezTo>
                    <a:pt x="14400" y="16380"/>
                    <a:pt x="15561" y="16980"/>
                    <a:pt x="16723" y="17280"/>
                  </a:cubicBezTo>
                  <a:cubicBezTo>
                    <a:pt x="17884" y="17580"/>
                    <a:pt x="19045" y="17580"/>
                    <a:pt x="19858" y="16830"/>
                  </a:cubicBezTo>
                  <a:cubicBezTo>
                    <a:pt x="20671" y="16080"/>
                    <a:pt x="21135" y="14580"/>
                    <a:pt x="21600" y="13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2588355" y="3421430"/>
              <a:ext cx="161196" cy="106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265" fill="norm" stroke="1" extrusionOk="0">
                  <a:moveTo>
                    <a:pt x="324" y="7867"/>
                  </a:moveTo>
                  <a:cubicBezTo>
                    <a:pt x="44" y="5749"/>
                    <a:pt x="-237" y="3632"/>
                    <a:pt x="324" y="2149"/>
                  </a:cubicBezTo>
                  <a:cubicBezTo>
                    <a:pt x="885" y="667"/>
                    <a:pt x="2288" y="-180"/>
                    <a:pt x="3550" y="32"/>
                  </a:cubicBezTo>
                  <a:cubicBezTo>
                    <a:pt x="4812" y="244"/>
                    <a:pt x="5934" y="1514"/>
                    <a:pt x="6636" y="3420"/>
                  </a:cubicBezTo>
                  <a:cubicBezTo>
                    <a:pt x="7337" y="5326"/>
                    <a:pt x="7618" y="7867"/>
                    <a:pt x="7337" y="9985"/>
                  </a:cubicBezTo>
                  <a:cubicBezTo>
                    <a:pt x="7057" y="12102"/>
                    <a:pt x="6215" y="13796"/>
                    <a:pt x="5233" y="15279"/>
                  </a:cubicBezTo>
                  <a:cubicBezTo>
                    <a:pt x="4251" y="16761"/>
                    <a:pt x="3129" y="18032"/>
                    <a:pt x="3269" y="19091"/>
                  </a:cubicBezTo>
                  <a:cubicBezTo>
                    <a:pt x="3410" y="20149"/>
                    <a:pt x="4812" y="20996"/>
                    <a:pt x="8038" y="21208"/>
                  </a:cubicBezTo>
                  <a:cubicBezTo>
                    <a:pt x="11264" y="21420"/>
                    <a:pt x="16314" y="20996"/>
                    <a:pt x="21363" y="20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2701835" y="3492500"/>
              <a:ext cx="117565" cy="329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257" fill="norm" stroke="1" extrusionOk="0">
                  <a:moveTo>
                    <a:pt x="21423" y="0"/>
                  </a:moveTo>
                  <a:cubicBezTo>
                    <a:pt x="17952" y="2187"/>
                    <a:pt x="14480" y="4375"/>
                    <a:pt x="11394" y="7177"/>
                  </a:cubicBezTo>
                  <a:cubicBezTo>
                    <a:pt x="8309" y="9980"/>
                    <a:pt x="5609" y="13397"/>
                    <a:pt x="3487" y="15995"/>
                  </a:cubicBezTo>
                  <a:cubicBezTo>
                    <a:pt x="1366" y="18592"/>
                    <a:pt x="-177" y="20370"/>
                    <a:pt x="16" y="20985"/>
                  </a:cubicBezTo>
                  <a:cubicBezTo>
                    <a:pt x="209" y="21600"/>
                    <a:pt x="2137" y="21053"/>
                    <a:pt x="4066" y="20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2793999" y="3709579"/>
              <a:ext cx="184151" cy="117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4" fill="norm" stroke="1" extrusionOk="0">
                  <a:moveTo>
                    <a:pt x="0" y="4336"/>
                  </a:moveTo>
                  <a:cubicBezTo>
                    <a:pt x="745" y="2821"/>
                    <a:pt x="1490" y="1305"/>
                    <a:pt x="2731" y="547"/>
                  </a:cubicBezTo>
                  <a:cubicBezTo>
                    <a:pt x="3972" y="-211"/>
                    <a:pt x="5710" y="-211"/>
                    <a:pt x="6828" y="736"/>
                  </a:cubicBezTo>
                  <a:cubicBezTo>
                    <a:pt x="7945" y="1684"/>
                    <a:pt x="8441" y="3578"/>
                    <a:pt x="7821" y="6042"/>
                  </a:cubicBezTo>
                  <a:cubicBezTo>
                    <a:pt x="7200" y="8505"/>
                    <a:pt x="5462" y="11536"/>
                    <a:pt x="4221" y="13810"/>
                  </a:cubicBezTo>
                  <a:cubicBezTo>
                    <a:pt x="2979" y="16084"/>
                    <a:pt x="2234" y="17600"/>
                    <a:pt x="2483" y="18926"/>
                  </a:cubicBezTo>
                  <a:cubicBezTo>
                    <a:pt x="2731" y="20252"/>
                    <a:pt x="3972" y="21389"/>
                    <a:pt x="7324" y="21010"/>
                  </a:cubicBezTo>
                  <a:cubicBezTo>
                    <a:pt x="10676" y="20631"/>
                    <a:pt x="16138" y="18736"/>
                    <a:pt x="21600" y="16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3168650" y="4273550"/>
              <a:ext cx="317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3411396" y="3841495"/>
              <a:ext cx="455754" cy="518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317" fill="norm" stroke="1" extrusionOk="0">
                  <a:moveTo>
                    <a:pt x="7732" y="14904"/>
                  </a:moveTo>
                  <a:cubicBezTo>
                    <a:pt x="7032" y="14468"/>
                    <a:pt x="6332" y="14033"/>
                    <a:pt x="5332" y="14076"/>
                  </a:cubicBezTo>
                  <a:cubicBezTo>
                    <a:pt x="4332" y="14120"/>
                    <a:pt x="3032" y="14642"/>
                    <a:pt x="2082" y="15688"/>
                  </a:cubicBezTo>
                  <a:cubicBezTo>
                    <a:pt x="1132" y="16733"/>
                    <a:pt x="532" y="18300"/>
                    <a:pt x="232" y="19302"/>
                  </a:cubicBezTo>
                  <a:cubicBezTo>
                    <a:pt x="-68" y="20304"/>
                    <a:pt x="-68" y="20739"/>
                    <a:pt x="182" y="21044"/>
                  </a:cubicBezTo>
                  <a:cubicBezTo>
                    <a:pt x="432" y="21349"/>
                    <a:pt x="932" y="21523"/>
                    <a:pt x="1882" y="20870"/>
                  </a:cubicBezTo>
                  <a:cubicBezTo>
                    <a:pt x="2832" y="20217"/>
                    <a:pt x="4232" y="18736"/>
                    <a:pt x="5382" y="16646"/>
                  </a:cubicBezTo>
                  <a:cubicBezTo>
                    <a:pt x="6532" y="14555"/>
                    <a:pt x="7432" y="11855"/>
                    <a:pt x="8132" y="9199"/>
                  </a:cubicBezTo>
                  <a:cubicBezTo>
                    <a:pt x="8832" y="6542"/>
                    <a:pt x="9332" y="3929"/>
                    <a:pt x="9532" y="2318"/>
                  </a:cubicBezTo>
                  <a:cubicBezTo>
                    <a:pt x="9732" y="707"/>
                    <a:pt x="9632" y="97"/>
                    <a:pt x="9432" y="10"/>
                  </a:cubicBezTo>
                  <a:cubicBezTo>
                    <a:pt x="9232" y="-77"/>
                    <a:pt x="8932" y="358"/>
                    <a:pt x="8532" y="2057"/>
                  </a:cubicBezTo>
                  <a:cubicBezTo>
                    <a:pt x="8132" y="3755"/>
                    <a:pt x="7632" y="6717"/>
                    <a:pt x="7232" y="9765"/>
                  </a:cubicBezTo>
                  <a:cubicBezTo>
                    <a:pt x="6832" y="12813"/>
                    <a:pt x="6532" y="15949"/>
                    <a:pt x="6382" y="17821"/>
                  </a:cubicBezTo>
                  <a:cubicBezTo>
                    <a:pt x="6232" y="19694"/>
                    <a:pt x="6232" y="20304"/>
                    <a:pt x="6232" y="20391"/>
                  </a:cubicBezTo>
                  <a:cubicBezTo>
                    <a:pt x="6232" y="20478"/>
                    <a:pt x="6232" y="20042"/>
                    <a:pt x="6782" y="18779"/>
                  </a:cubicBezTo>
                  <a:cubicBezTo>
                    <a:pt x="7332" y="17517"/>
                    <a:pt x="8432" y="15426"/>
                    <a:pt x="9232" y="14250"/>
                  </a:cubicBezTo>
                  <a:cubicBezTo>
                    <a:pt x="10032" y="13075"/>
                    <a:pt x="10532" y="12813"/>
                    <a:pt x="11082" y="12639"/>
                  </a:cubicBezTo>
                  <a:cubicBezTo>
                    <a:pt x="11632" y="12465"/>
                    <a:pt x="12232" y="12378"/>
                    <a:pt x="12732" y="12465"/>
                  </a:cubicBezTo>
                  <a:cubicBezTo>
                    <a:pt x="13232" y="12552"/>
                    <a:pt x="13632" y="12813"/>
                    <a:pt x="13932" y="13597"/>
                  </a:cubicBezTo>
                  <a:cubicBezTo>
                    <a:pt x="14232" y="14381"/>
                    <a:pt x="14432" y="15688"/>
                    <a:pt x="14332" y="16733"/>
                  </a:cubicBezTo>
                  <a:cubicBezTo>
                    <a:pt x="14232" y="17778"/>
                    <a:pt x="13832" y="18562"/>
                    <a:pt x="13382" y="19258"/>
                  </a:cubicBezTo>
                  <a:cubicBezTo>
                    <a:pt x="12932" y="19955"/>
                    <a:pt x="12432" y="20565"/>
                    <a:pt x="12232" y="20652"/>
                  </a:cubicBezTo>
                  <a:cubicBezTo>
                    <a:pt x="12032" y="20739"/>
                    <a:pt x="12132" y="20304"/>
                    <a:pt x="12932" y="18954"/>
                  </a:cubicBezTo>
                  <a:cubicBezTo>
                    <a:pt x="13732" y="17604"/>
                    <a:pt x="15232" y="15339"/>
                    <a:pt x="16132" y="14033"/>
                  </a:cubicBezTo>
                  <a:cubicBezTo>
                    <a:pt x="17032" y="12726"/>
                    <a:pt x="17332" y="12378"/>
                    <a:pt x="17632" y="11986"/>
                  </a:cubicBezTo>
                  <a:cubicBezTo>
                    <a:pt x="17932" y="11594"/>
                    <a:pt x="18232" y="11158"/>
                    <a:pt x="18182" y="11115"/>
                  </a:cubicBezTo>
                  <a:cubicBezTo>
                    <a:pt x="18132" y="11071"/>
                    <a:pt x="17732" y="11420"/>
                    <a:pt x="17182" y="12378"/>
                  </a:cubicBezTo>
                  <a:cubicBezTo>
                    <a:pt x="16632" y="13336"/>
                    <a:pt x="15932" y="14904"/>
                    <a:pt x="15782" y="16210"/>
                  </a:cubicBezTo>
                  <a:cubicBezTo>
                    <a:pt x="15632" y="17517"/>
                    <a:pt x="16032" y="18562"/>
                    <a:pt x="17082" y="19258"/>
                  </a:cubicBezTo>
                  <a:cubicBezTo>
                    <a:pt x="18132" y="19955"/>
                    <a:pt x="19832" y="20304"/>
                    <a:pt x="21532" y="206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4432300" y="4197350"/>
              <a:ext cx="2159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41" y="1800"/>
                    <a:pt x="12282" y="3600"/>
                    <a:pt x="15882" y="7200"/>
                  </a:cubicBezTo>
                  <a:cubicBezTo>
                    <a:pt x="19482" y="10800"/>
                    <a:pt x="20541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4432300" y="4330700"/>
              <a:ext cx="2032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5022850" y="3962400"/>
              <a:ext cx="31750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4050"/>
                    <a:pt x="18720" y="8100"/>
                    <a:pt x="15120" y="11700"/>
                  </a:cubicBezTo>
                  <a:cubicBezTo>
                    <a:pt x="11520" y="15300"/>
                    <a:pt x="5760" y="184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5010150" y="3994150"/>
              <a:ext cx="203200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25" y="2296"/>
                    <a:pt x="16650" y="4591"/>
                    <a:pt x="13612" y="7565"/>
                  </a:cubicBezTo>
                  <a:cubicBezTo>
                    <a:pt x="10575" y="10539"/>
                    <a:pt x="6975" y="14191"/>
                    <a:pt x="4613" y="16643"/>
                  </a:cubicBezTo>
                  <a:cubicBezTo>
                    <a:pt x="2250" y="19096"/>
                    <a:pt x="1125" y="203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5131975" y="4327436"/>
              <a:ext cx="189326" cy="244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515" fill="norm" stroke="1" extrusionOk="0">
                  <a:moveTo>
                    <a:pt x="1293" y="1963"/>
                  </a:moveTo>
                  <a:cubicBezTo>
                    <a:pt x="4378" y="1032"/>
                    <a:pt x="7464" y="101"/>
                    <a:pt x="10312" y="8"/>
                  </a:cubicBezTo>
                  <a:cubicBezTo>
                    <a:pt x="13161" y="-85"/>
                    <a:pt x="15772" y="660"/>
                    <a:pt x="16602" y="2243"/>
                  </a:cubicBezTo>
                  <a:cubicBezTo>
                    <a:pt x="17433" y="3825"/>
                    <a:pt x="16484" y="6246"/>
                    <a:pt x="14229" y="8481"/>
                  </a:cubicBezTo>
                  <a:cubicBezTo>
                    <a:pt x="11974" y="10715"/>
                    <a:pt x="8413" y="12763"/>
                    <a:pt x="5921" y="14160"/>
                  </a:cubicBezTo>
                  <a:cubicBezTo>
                    <a:pt x="3429" y="15556"/>
                    <a:pt x="2005" y="16301"/>
                    <a:pt x="1055" y="17139"/>
                  </a:cubicBezTo>
                  <a:cubicBezTo>
                    <a:pt x="106" y="17977"/>
                    <a:pt x="-369" y="18908"/>
                    <a:pt x="343" y="19560"/>
                  </a:cubicBezTo>
                  <a:cubicBezTo>
                    <a:pt x="1055" y="20212"/>
                    <a:pt x="2954" y="20584"/>
                    <a:pt x="6633" y="20863"/>
                  </a:cubicBezTo>
                  <a:cubicBezTo>
                    <a:pt x="10312" y="21143"/>
                    <a:pt x="15772" y="21329"/>
                    <a:pt x="21231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1898650" y="3238500"/>
              <a:ext cx="107950" cy="1257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29" y="145"/>
                    <a:pt x="19059" y="291"/>
                    <a:pt x="18847" y="745"/>
                  </a:cubicBezTo>
                  <a:cubicBezTo>
                    <a:pt x="18635" y="1200"/>
                    <a:pt x="19482" y="1964"/>
                    <a:pt x="19906" y="2964"/>
                  </a:cubicBezTo>
                  <a:cubicBezTo>
                    <a:pt x="20329" y="3964"/>
                    <a:pt x="20329" y="5200"/>
                    <a:pt x="19059" y="6491"/>
                  </a:cubicBezTo>
                  <a:cubicBezTo>
                    <a:pt x="17788" y="7782"/>
                    <a:pt x="15247" y="9127"/>
                    <a:pt x="13341" y="10455"/>
                  </a:cubicBezTo>
                  <a:cubicBezTo>
                    <a:pt x="11435" y="11782"/>
                    <a:pt x="10165" y="13091"/>
                    <a:pt x="9106" y="14400"/>
                  </a:cubicBezTo>
                  <a:cubicBezTo>
                    <a:pt x="8047" y="15709"/>
                    <a:pt x="7200" y="17018"/>
                    <a:pt x="5718" y="18218"/>
                  </a:cubicBezTo>
                  <a:cubicBezTo>
                    <a:pt x="4235" y="19418"/>
                    <a:pt x="2118" y="205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1898649" y="3248231"/>
              <a:ext cx="1243661" cy="1486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4" h="21548" fill="norm" stroke="1" extrusionOk="0">
                  <a:moveTo>
                    <a:pt x="1322" y="1424"/>
                  </a:moveTo>
                  <a:cubicBezTo>
                    <a:pt x="1727" y="1301"/>
                    <a:pt x="2131" y="1179"/>
                    <a:pt x="2976" y="1087"/>
                  </a:cubicBezTo>
                  <a:cubicBezTo>
                    <a:pt x="3820" y="994"/>
                    <a:pt x="5106" y="933"/>
                    <a:pt x="6373" y="856"/>
                  </a:cubicBezTo>
                  <a:cubicBezTo>
                    <a:pt x="7641" y="780"/>
                    <a:pt x="8890" y="688"/>
                    <a:pt x="10139" y="580"/>
                  </a:cubicBezTo>
                  <a:cubicBezTo>
                    <a:pt x="11388" y="473"/>
                    <a:pt x="12637" y="350"/>
                    <a:pt x="13922" y="243"/>
                  </a:cubicBezTo>
                  <a:cubicBezTo>
                    <a:pt x="15208" y="135"/>
                    <a:pt x="16531" y="43"/>
                    <a:pt x="17669" y="13"/>
                  </a:cubicBezTo>
                  <a:cubicBezTo>
                    <a:pt x="18808" y="-18"/>
                    <a:pt x="19763" y="13"/>
                    <a:pt x="20388" y="59"/>
                  </a:cubicBezTo>
                  <a:cubicBezTo>
                    <a:pt x="21012" y="105"/>
                    <a:pt x="21306" y="166"/>
                    <a:pt x="21453" y="273"/>
                  </a:cubicBezTo>
                  <a:cubicBezTo>
                    <a:pt x="21600" y="381"/>
                    <a:pt x="21600" y="534"/>
                    <a:pt x="21563" y="1025"/>
                  </a:cubicBezTo>
                  <a:cubicBezTo>
                    <a:pt x="21527" y="1516"/>
                    <a:pt x="21453" y="2344"/>
                    <a:pt x="21343" y="3372"/>
                  </a:cubicBezTo>
                  <a:cubicBezTo>
                    <a:pt x="21233" y="4400"/>
                    <a:pt x="21086" y="5627"/>
                    <a:pt x="20810" y="6747"/>
                  </a:cubicBezTo>
                  <a:cubicBezTo>
                    <a:pt x="20535" y="7867"/>
                    <a:pt x="20131" y="8880"/>
                    <a:pt x="19763" y="9862"/>
                  </a:cubicBezTo>
                  <a:cubicBezTo>
                    <a:pt x="19396" y="10843"/>
                    <a:pt x="19065" y="11794"/>
                    <a:pt x="18661" y="12822"/>
                  </a:cubicBezTo>
                  <a:cubicBezTo>
                    <a:pt x="18257" y="13850"/>
                    <a:pt x="17780" y="14955"/>
                    <a:pt x="17284" y="16044"/>
                  </a:cubicBezTo>
                  <a:cubicBezTo>
                    <a:pt x="16788" y="17133"/>
                    <a:pt x="16273" y="18207"/>
                    <a:pt x="15924" y="19005"/>
                  </a:cubicBezTo>
                  <a:cubicBezTo>
                    <a:pt x="15576" y="19802"/>
                    <a:pt x="15392" y="20324"/>
                    <a:pt x="15263" y="20677"/>
                  </a:cubicBezTo>
                  <a:cubicBezTo>
                    <a:pt x="15135" y="21030"/>
                    <a:pt x="15061" y="21214"/>
                    <a:pt x="14822" y="21352"/>
                  </a:cubicBezTo>
                  <a:cubicBezTo>
                    <a:pt x="14584" y="21490"/>
                    <a:pt x="14180" y="21582"/>
                    <a:pt x="13261" y="21536"/>
                  </a:cubicBezTo>
                  <a:cubicBezTo>
                    <a:pt x="12343" y="21490"/>
                    <a:pt x="10910" y="21306"/>
                    <a:pt x="9551" y="21152"/>
                  </a:cubicBezTo>
                  <a:cubicBezTo>
                    <a:pt x="8192" y="20999"/>
                    <a:pt x="6906" y="20876"/>
                    <a:pt x="5565" y="20708"/>
                  </a:cubicBezTo>
                  <a:cubicBezTo>
                    <a:pt x="4224" y="20539"/>
                    <a:pt x="2829" y="20324"/>
                    <a:pt x="1892" y="20125"/>
                  </a:cubicBezTo>
                  <a:cubicBezTo>
                    <a:pt x="955" y="19925"/>
                    <a:pt x="478" y="19741"/>
                    <a:pt x="0" y="19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9" name="Drawing"/>
          <p:cNvGrpSpPr/>
          <p:nvPr/>
        </p:nvGrpSpPr>
        <p:grpSpPr>
          <a:xfrm>
            <a:off x="1318946" y="1961019"/>
            <a:ext cx="10199955" cy="5507710"/>
            <a:chOff x="0" y="0"/>
            <a:chExt cx="10199953" cy="5507709"/>
          </a:xfrm>
        </p:grpSpPr>
        <p:sp>
          <p:nvSpPr>
            <p:cNvPr id="1722" name="Line"/>
            <p:cNvSpPr/>
            <p:nvPr/>
          </p:nvSpPr>
          <p:spPr>
            <a:xfrm>
              <a:off x="0" y="129138"/>
              <a:ext cx="382854" cy="420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59" fill="norm" stroke="1" extrusionOk="0">
                  <a:moveTo>
                    <a:pt x="1529" y="2865"/>
                  </a:moveTo>
                  <a:cubicBezTo>
                    <a:pt x="5208" y="2217"/>
                    <a:pt x="8887" y="1569"/>
                    <a:pt x="11616" y="1083"/>
                  </a:cubicBezTo>
                  <a:cubicBezTo>
                    <a:pt x="14346" y="597"/>
                    <a:pt x="16126" y="273"/>
                    <a:pt x="17313" y="111"/>
                  </a:cubicBezTo>
                  <a:cubicBezTo>
                    <a:pt x="18500" y="-51"/>
                    <a:pt x="19093" y="-51"/>
                    <a:pt x="19390" y="219"/>
                  </a:cubicBezTo>
                  <a:cubicBezTo>
                    <a:pt x="19687" y="489"/>
                    <a:pt x="19687" y="1029"/>
                    <a:pt x="18856" y="2163"/>
                  </a:cubicBezTo>
                  <a:cubicBezTo>
                    <a:pt x="18025" y="3297"/>
                    <a:pt x="16364" y="5025"/>
                    <a:pt x="14049" y="7131"/>
                  </a:cubicBezTo>
                  <a:cubicBezTo>
                    <a:pt x="11735" y="9237"/>
                    <a:pt x="8768" y="11721"/>
                    <a:pt x="6335" y="13827"/>
                  </a:cubicBezTo>
                  <a:cubicBezTo>
                    <a:pt x="3902" y="15933"/>
                    <a:pt x="2003" y="17661"/>
                    <a:pt x="994" y="18849"/>
                  </a:cubicBezTo>
                  <a:cubicBezTo>
                    <a:pt x="-14" y="20037"/>
                    <a:pt x="-133" y="20685"/>
                    <a:pt x="104" y="21063"/>
                  </a:cubicBezTo>
                  <a:cubicBezTo>
                    <a:pt x="342" y="21441"/>
                    <a:pt x="935" y="21549"/>
                    <a:pt x="3309" y="21387"/>
                  </a:cubicBezTo>
                  <a:cubicBezTo>
                    <a:pt x="5682" y="21225"/>
                    <a:pt x="9836" y="20793"/>
                    <a:pt x="13159" y="20523"/>
                  </a:cubicBezTo>
                  <a:cubicBezTo>
                    <a:pt x="16482" y="20253"/>
                    <a:pt x="18975" y="20145"/>
                    <a:pt x="21467" y="20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746510" y="324386"/>
              <a:ext cx="360244" cy="125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0304" fill="norm" stroke="1" extrusionOk="0">
                  <a:moveTo>
                    <a:pt x="2551" y="18611"/>
                  </a:moveTo>
                  <a:cubicBezTo>
                    <a:pt x="1919" y="18954"/>
                    <a:pt x="1287" y="19297"/>
                    <a:pt x="782" y="18782"/>
                  </a:cubicBezTo>
                  <a:cubicBezTo>
                    <a:pt x="277" y="18268"/>
                    <a:pt x="-102" y="16897"/>
                    <a:pt x="24" y="13811"/>
                  </a:cubicBezTo>
                  <a:cubicBezTo>
                    <a:pt x="151" y="10725"/>
                    <a:pt x="782" y="5925"/>
                    <a:pt x="1856" y="3011"/>
                  </a:cubicBezTo>
                  <a:cubicBezTo>
                    <a:pt x="2930" y="97"/>
                    <a:pt x="4445" y="-932"/>
                    <a:pt x="6214" y="954"/>
                  </a:cubicBezTo>
                  <a:cubicBezTo>
                    <a:pt x="7982" y="2839"/>
                    <a:pt x="10003" y="7639"/>
                    <a:pt x="11203" y="11411"/>
                  </a:cubicBezTo>
                  <a:cubicBezTo>
                    <a:pt x="12403" y="15182"/>
                    <a:pt x="12782" y="17925"/>
                    <a:pt x="13287" y="19297"/>
                  </a:cubicBezTo>
                  <a:cubicBezTo>
                    <a:pt x="13793" y="20668"/>
                    <a:pt x="14424" y="20668"/>
                    <a:pt x="15119" y="19125"/>
                  </a:cubicBezTo>
                  <a:cubicBezTo>
                    <a:pt x="15814" y="17582"/>
                    <a:pt x="16572" y="14497"/>
                    <a:pt x="17645" y="11411"/>
                  </a:cubicBezTo>
                  <a:cubicBezTo>
                    <a:pt x="18719" y="8325"/>
                    <a:pt x="20109" y="5239"/>
                    <a:pt x="21498" y="2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1297679" y="109080"/>
              <a:ext cx="256455" cy="412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462" fill="norm" stroke="1" extrusionOk="0">
                  <a:moveTo>
                    <a:pt x="3151" y="5290"/>
                  </a:moveTo>
                  <a:cubicBezTo>
                    <a:pt x="2974" y="9478"/>
                    <a:pt x="2797" y="13665"/>
                    <a:pt x="2708" y="16035"/>
                  </a:cubicBezTo>
                  <a:cubicBezTo>
                    <a:pt x="2620" y="18404"/>
                    <a:pt x="2620" y="18955"/>
                    <a:pt x="2620" y="19671"/>
                  </a:cubicBezTo>
                  <a:cubicBezTo>
                    <a:pt x="2620" y="20388"/>
                    <a:pt x="2620" y="21269"/>
                    <a:pt x="2443" y="21435"/>
                  </a:cubicBezTo>
                  <a:cubicBezTo>
                    <a:pt x="2266" y="21600"/>
                    <a:pt x="1912" y="21049"/>
                    <a:pt x="1469" y="18955"/>
                  </a:cubicBezTo>
                  <a:cubicBezTo>
                    <a:pt x="1026" y="16861"/>
                    <a:pt x="495" y="13224"/>
                    <a:pt x="230" y="10084"/>
                  </a:cubicBezTo>
                  <a:cubicBezTo>
                    <a:pt x="-36" y="6943"/>
                    <a:pt x="-36" y="4298"/>
                    <a:pt x="53" y="2700"/>
                  </a:cubicBezTo>
                  <a:cubicBezTo>
                    <a:pt x="141" y="1102"/>
                    <a:pt x="318" y="551"/>
                    <a:pt x="672" y="551"/>
                  </a:cubicBezTo>
                  <a:cubicBezTo>
                    <a:pt x="1026" y="551"/>
                    <a:pt x="1557" y="1102"/>
                    <a:pt x="2797" y="3251"/>
                  </a:cubicBezTo>
                  <a:cubicBezTo>
                    <a:pt x="4036" y="5400"/>
                    <a:pt x="5984" y="9147"/>
                    <a:pt x="7489" y="11902"/>
                  </a:cubicBezTo>
                  <a:cubicBezTo>
                    <a:pt x="8994" y="14657"/>
                    <a:pt x="10056" y="16420"/>
                    <a:pt x="10853" y="17522"/>
                  </a:cubicBezTo>
                  <a:cubicBezTo>
                    <a:pt x="11649" y="18624"/>
                    <a:pt x="12180" y="19065"/>
                    <a:pt x="12889" y="19341"/>
                  </a:cubicBezTo>
                  <a:cubicBezTo>
                    <a:pt x="13597" y="19616"/>
                    <a:pt x="14482" y="19727"/>
                    <a:pt x="15279" y="19616"/>
                  </a:cubicBezTo>
                  <a:cubicBezTo>
                    <a:pt x="16075" y="19506"/>
                    <a:pt x="16784" y="19176"/>
                    <a:pt x="17757" y="17578"/>
                  </a:cubicBezTo>
                  <a:cubicBezTo>
                    <a:pt x="18731" y="15980"/>
                    <a:pt x="19971" y="13114"/>
                    <a:pt x="20679" y="10194"/>
                  </a:cubicBezTo>
                  <a:cubicBezTo>
                    <a:pt x="21387" y="7273"/>
                    <a:pt x="21564" y="4298"/>
                    <a:pt x="21387" y="2480"/>
                  </a:cubicBezTo>
                  <a:cubicBezTo>
                    <a:pt x="21210" y="661"/>
                    <a:pt x="20679" y="0"/>
                    <a:pt x="20148" y="0"/>
                  </a:cubicBezTo>
                  <a:cubicBezTo>
                    <a:pt x="19616" y="0"/>
                    <a:pt x="19085" y="661"/>
                    <a:pt x="18997" y="1653"/>
                  </a:cubicBezTo>
                  <a:cubicBezTo>
                    <a:pt x="18908" y="2645"/>
                    <a:pt x="19262" y="3967"/>
                    <a:pt x="19616" y="5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1606096" y="278639"/>
              <a:ext cx="87269" cy="165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1" h="21060" fill="norm" stroke="1" extrusionOk="0">
                  <a:moveTo>
                    <a:pt x="9590" y="4291"/>
                  </a:moveTo>
                  <a:cubicBezTo>
                    <a:pt x="8083" y="2941"/>
                    <a:pt x="6576" y="1591"/>
                    <a:pt x="5069" y="1726"/>
                  </a:cubicBezTo>
                  <a:cubicBezTo>
                    <a:pt x="3562" y="1861"/>
                    <a:pt x="2055" y="3481"/>
                    <a:pt x="1050" y="6181"/>
                  </a:cubicBezTo>
                  <a:cubicBezTo>
                    <a:pt x="45" y="8881"/>
                    <a:pt x="-457" y="12661"/>
                    <a:pt x="548" y="15631"/>
                  </a:cubicBezTo>
                  <a:cubicBezTo>
                    <a:pt x="1552" y="18601"/>
                    <a:pt x="4064" y="20761"/>
                    <a:pt x="7580" y="21031"/>
                  </a:cubicBezTo>
                  <a:cubicBezTo>
                    <a:pt x="11096" y="21301"/>
                    <a:pt x="15617" y="19681"/>
                    <a:pt x="18129" y="16711"/>
                  </a:cubicBezTo>
                  <a:cubicBezTo>
                    <a:pt x="20641" y="13741"/>
                    <a:pt x="21143" y="9421"/>
                    <a:pt x="20390" y="6316"/>
                  </a:cubicBezTo>
                  <a:cubicBezTo>
                    <a:pt x="19636" y="3211"/>
                    <a:pt x="17627" y="1321"/>
                    <a:pt x="14864" y="511"/>
                  </a:cubicBezTo>
                  <a:cubicBezTo>
                    <a:pt x="12101" y="-299"/>
                    <a:pt x="8585" y="-29"/>
                    <a:pt x="6827" y="511"/>
                  </a:cubicBezTo>
                  <a:cubicBezTo>
                    <a:pt x="5069" y="1051"/>
                    <a:pt x="5069" y="1861"/>
                    <a:pt x="5069" y="2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1722703" y="236080"/>
              <a:ext cx="133351" cy="233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4670"/>
                  </a:moveTo>
                  <a:cubicBezTo>
                    <a:pt x="1371" y="4086"/>
                    <a:pt x="2743" y="3503"/>
                    <a:pt x="4286" y="3405"/>
                  </a:cubicBezTo>
                  <a:cubicBezTo>
                    <a:pt x="5829" y="3308"/>
                    <a:pt x="7543" y="3697"/>
                    <a:pt x="9429" y="5838"/>
                  </a:cubicBezTo>
                  <a:cubicBezTo>
                    <a:pt x="11314" y="7978"/>
                    <a:pt x="13371" y="11870"/>
                    <a:pt x="14400" y="14400"/>
                  </a:cubicBezTo>
                  <a:cubicBezTo>
                    <a:pt x="15429" y="16930"/>
                    <a:pt x="15429" y="18097"/>
                    <a:pt x="15086" y="19265"/>
                  </a:cubicBezTo>
                  <a:cubicBezTo>
                    <a:pt x="14743" y="20432"/>
                    <a:pt x="14057" y="21600"/>
                    <a:pt x="13200" y="21503"/>
                  </a:cubicBezTo>
                  <a:cubicBezTo>
                    <a:pt x="12343" y="21405"/>
                    <a:pt x="11314" y="20043"/>
                    <a:pt x="11143" y="16832"/>
                  </a:cubicBezTo>
                  <a:cubicBezTo>
                    <a:pt x="10971" y="13622"/>
                    <a:pt x="11657" y="8562"/>
                    <a:pt x="13543" y="5449"/>
                  </a:cubicBezTo>
                  <a:cubicBezTo>
                    <a:pt x="15429" y="2335"/>
                    <a:pt x="18514" y="11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1913203" y="268325"/>
              <a:ext cx="266701" cy="182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0" fill="norm" stroke="1" extrusionOk="0">
                  <a:moveTo>
                    <a:pt x="0" y="1400"/>
                  </a:moveTo>
                  <a:cubicBezTo>
                    <a:pt x="686" y="6254"/>
                    <a:pt x="1371" y="11108"/>
                    <a:pt x="1714" y="14627"/>
                  </a:cubicBezTo>
                  <a:cubicBezTo>
                    <a:pt x="2057" y="18146"/>
                    <a:pt x="2057" y="20330"/>
                    <a:pt x="1971" y="20816"/>
                  </a:cubicBezTo>
                  <a:cubicBezTo>
                    <a:pt x="1886" y="21301"/>
                    <a:pt x="1714" y="20088"/>
                    <a:pt x="1971" y="17418"/>
                  </a:cubicBezTo>
                  <a:cubicBezTo>
                    <a:pt x="2229" y="14748"/>
                    <a:pt x="2914" y="10622"/>
                    <a:pt x="3429" y="7589"/>
                  </a:cubicBezTo>
                  <a:cubicBezTo>
                    <a:pt x="3943" y="4555"/>
                    <a:pt x="4286" y="2613"/>
                    <a:pt x="4886" y="1400"/>
                  </a:cubicBezTo>
                  <a:cubicBezTo>
                    <a:pt x="5486" y="186"/>
                    <a:pt x="6343" y="-299"/>
                    <a:pt x="6857" y="186"/>
                  </a:cubicBezTo>
                  <a:cubicBezTo>
                    <a:pt x="7371" y="672"/>
                    <a:pt x="7543" y="2128"/>
                    <a:pt x="7800" y="3948"/>
                  </a:cubicBezTo>
                  <a:cubicBezTo>
                    <a:pt x="8057" y="5768"/>
                    <a:pt x="8400" y="7953"/>
                    <a:pt x="8657" y="9652"/>
                  </a:cubicBezTo>
                  <a:cubicBezTo>
                    <a:pt x="8914" y="11350"/>
                    <a:pt x="9086" y="12564"/>
                    <a:pt x="9257" y="12564"/>
                  </a:cubicBezTo>
                  <a:cubicBezTo>
                    <a:pt x="9429" y="12564"/>
                    <a:pt x="9600" y="11350"/>
                    <a:pt x="10200" y="9409"/>
                  </a:cubicBezTo>
                  <a:cubicBezTo>
                    <a:pt x="10800" y="7467"/>
                    <a:pt x="11829" y="4798"/>
                    <a:pt x="12686" y="3099"/>
                  </a:cubicBezTo>
                  <a:cubicBezTo>
                    <a:pt x="13543" y="1400"/>
                    <a:pt x="14229" y="672"/>
                    <a:pt x="15000" y="308"/>
                  </a:cubicBezTo>
                  <a:cubicBezTo>
                    <a:pt x="15771" y="-56"/>
                    <a:pt x="16629" y="-56"/>
                    <a:pt x="17314" y="672"/>
                  </a:cubicBezTo>
                  <a:cubicBezTo>
                    <a:pt x="18000" y="1400"/>
                    <a:pt x="18514" y="2856"/>
                    <a:pt x="18857" y="5890"/>
                  </a:cubicBezTo>
                  <a:cubicBezTo>
                    <a:pt x="19200" y="8923"/>
                    <a:pt x="19371" y="13535"/>
                    <a:pt x="19800" y="16204"/>
                  </a:cubicBezTo>
                  <a:cubicBezTo>
                    <a:pt x="20229" y="18874"/>
                    <a:pt x="20914" y="19602"/>
                    <a:pt x="21600" y="20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2184137" y="0"/>
              <a:ext cx="282732" cy="439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552" fill="norm" stroke="1" extrusionOk="0">
                  <a:moveTo>
                    <a:pt x="11284" y="14387"/>
                  </a:moveTo>
                  <a:cubicBezTo>
                    <a:pt x="9188" y="14075"/>
                    <a:pt x="7093" y="13764"/>
                    <a:pt x="5319" y="14023"/>
                  </a:cubicBezTo>
                  <a:cubicBezTo>
                    <a:pt x="3546" y="14283"/>
                    <a:pt x="2096" y="15114"/>
                    <a:pt x="1209" y="15840"/>
                  </a:cubicBezTo>
                  <a:cubicBezTo>
                    <a:pt x="322" y="16567"/>
                    <a:pt x="0" y="17190"/>
                    <a:pt x="0" y="17762"/>
                  </a:cubicBezTo>
                  <a:cubicBezTo>
                    <a:pt x="0" y="18333"/>
                    <a:pt x="322" y="18852"/>
                    <a:pt x="1290" y="18956"/>
                  </a:cubicBezTo>
                  <a:cubicBezTo>
                    <a:pt x="2257" y="19060"/>
                    <a:pt x="3869" y="18748"/>
                    <a:pt x="5078" y="18437"/>
                  </a:cubicBezTo>
                  <a:cubicBezTo>
                    <a:pt x="6287" y="18125"/>
                    <a:pt x="7093" y="17814"/>
                    <a:pt x="7657" y="18125"/>
                  </a:cubicBezTo>
                  <a:cubicBezTo>
                    <a:pt x="8221" y="18437"/>
                    <a:pt x="8543" y="19371"/>
                    <a:pt x="9188" y="19839"/>
                  </a:cubicBezTo>
                  <a:cubicBezTo>
                    <a:pt x="9833" y="20306"/>
                    <a:pt x="10800" y="20306"/>
                    <a:pt x="12090" y="19423"/>
                  </a:cubicBezTo>
                  <a:cubicBezTo>
                    <a:pt x="13379" y="18540"/>
                    <a:pt x="14991" y="16775"/>
                    <a:pt x="16522" y="14231"/>
                  </a:cubicBezTo>
                  <a:cubicBezTo>
                    <a:pt x="18054" y="11687"/>
                    <a:pt x="19504" y="8364"/>
                    <a:pt x="20391" y="6027"/>
                  </a:cubicBezTo>
                  <a:cubicBezTo>
                    <a:pt x="21278" y="3690"/>
                    <a:pt x="21600" y="2340"/>
                    <a:pt x="21519" y="1406"/>
                  </a:cubicBezTo>
                  <a:cubicBezTo>
                    <a:pt x="21439" y="471"/>
                    <a:pt x="20955" y="-48"/>
                    <a:pt x="20391" y="4"/>
                  </a:cubicBezTo>
                  <a:cubicBezTo>
                    <a:pt x="19827" y="56"/>
                    <a:pt x="19182" y="679"/>
                    <a:pt x="18134" y="2912"/>
                  </a:cubicBezTo>
                  <a:cubicBezTo>
                    <a:pt x="17087" y="5144"/>
                    <a:pt x="15636" y="8987"/>
                    <a:pt x="15716" y="12362"/>
                  </a:cubicBezTo>
                  <a:cubicBezTo>
                    <a:pt x="15797" y="15737"/>
                    <a:pt x="17409" y="18644"/>
                    <a:pt x="19021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2753294" y="28995"/>
              <a:ext cx="163210" cy="369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076" fill="norm" stroke="1" extrusionOk="0">
                  <a:moveTo>
                    <a:pt x="21353" y="2394"/>
                  </a:moveTo>
                  <a:cubicBezTo>
                    <a:pt x="20522" y="1549"/>
                    <a:pt x="19691" y="705"/>
                    <a:pt x="18584" y="282"/>
                  </a:cubicBezTo>
                  <a:cubicBezTo>
                    <a:pt x="17476" y="-140"/>
                    <a:pt x="16091" y="-140"/>
                    <a:pt x="13738" y="644"/>
                  </a:cubicBezTo>
                  <a:cubicBezTo>
                    <a:pt x="11384" y="1429"/>
                    <a:pt x="8061" y="2997"/>
                    <a:pt x="5291" y="5592"/>
                  </a:cubicBezTo>
                  <a:cubicBezTo>
                    <a:pt x="2522" y="8186"/>
                    <a:pt x="307" y="11806"/>
                    <a:pt x="30" y="14702"/>
                  </a:cubicBezTo>
                  <a:cubicBezTo>
                    <a:pt x="-247" y="17599"/>
                    <a:pt x="1415" y="19771"/>
                    <a:pt x="5291" y="20615"/>
                  </a:cubicBezTo>
                  <a:cubicBezTo>
                    <a:pt x="9168" y="21460"/>
                    <a:pt x="15261" y="20977"/>
                    <a:pt x="21353" y="20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2911969" y="142546"/>
              <a:ext cx="149364" cy="236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0636" fill="norm" stroke="1" extrusionOk="0">
                  <a:moveTo>
                    <a:pt x="17499" y="4281"/>
                  </a:moveTo>
                  <a:cubicBezTo>
                    <a:pt x="16908" y="3358"/>
                    <a:pt x="16316" y="2435"/>
                    <a:pt x="14540" y="1788"/>
                  </a:cubicBezTo>
                  <a:cubicBezTo>
                    <a:pt x="12765" y="1142"/>
                    <a:pt x="9806" y="773"/>
                    <a:pt x="6847" y="2342"/>
                  </a:cubicBezTo>
                  <a:cubicBezTo>
                    <a:pt x="3888" y="3912"/>
                    <a:pt x="929" y="7419"/>
                    <a:pt x="190" y="10742"/>
                  </a:cubicBezTo>
                  <a:cubicBezTo>
                    <a:pt x="-550" y="14065"/>
                    <a:pt x="929" y="17204"/>
                    <a:pt x="3592" y="19050"/>
                  </a:cubicBezTo>
                  <a:cubicBezTo>
                    <a:pt x="6255" y="20896"/>
                    <a:pt x="10102" y="21450"/>
                    <a:pt x="13209" y="18958"/>
                  </a:cubicBezTo>
                  <a:cubicBezTo>
                    <a:pt x="16316" y="16465"/>
                    <a:pt x="18683" y="10927"/>
                    <a:pt x="19866" y="7604"/>
                  </a:cubicBezTo>
                  <a:cubicBezTo>
                    <a:pt x="21050" y="4281"/>
                    <a:pt x="21050" y="3173"/>
                    <a:pt x="20606" y="2158"/>
                  </a:cubicBezTo>
                  <a:cubicBezTo>
                    <a:pt x="20162" y="1142"/>
                    <a:pt x="19275" y="219"/>
                    <a:pt x="18239" y="35"/>
                  </a:cubicBezTo>
                  <a:cubicBezTo>
                    <a:pt x="17203" y="-150"/>
                    <a:pt x="16020" y="404"/>
                    <a:pt x="15428" y="1512"/>
                  </a:cubicBezTo>
                  <a:cubicBezTo>
                    <a:pt x="14836" y="2619"/>
                    <a:pt x="14836" y="4281"/>
                    <a:pt x="14836" y="5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3119703" y="401180"/>
              <a:ext cx="1016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3415243" y="153530"/>
              <a:ext cx="3466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20806" y="0"/>
                  </a:moveTo>
                  <a:cubicBezTo>
                    <a:pt x="14453" y="424"/>
                    <a:pt x="8100" y="847"/>
                    <a:pt x="4288" y="2753"/>
                  </a:cubicBezTo>
                  <a:cubicBezTo>
                    <a:pt x="477" y="4659"/>
                    <a:pt x="-794" y="8047"/>
                    <a:pt x="477" y="11435"/>
                  </a:cubicBezTo>
                  <a:cubicBezTo>
                    <a:pt x="1747" y="14824"/>
                    <a:pt x="5559" y="18212"/>
                    <a:pt x="93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3507053" y="51930"/>
              <a:ext cx="91947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7" h="21600" fill="norm" stroke="1" extrusionOk="0">
                  <a:moveTo>
                    <a:pt x="5635" y="0"/>
                  </a:moveTo>
                  <a:cubicBezTo>
                    <a:pt x="10330" y="2747"/>
                    <a:pt x="15026" y="5495"/>
                    <a:pt x="17843" y="8147"/>
                  </a:cubicBezTo>
                  <a:cubicBezTo>
                    <a:pt x="20661" y="10800"/>
                    <a:pt x="21600" y="13358"/>
                    <a:pt x="18313" y="15584"/>
                  </a:cubicBezTo>
                  <a:cubicBezTo>
                    <a:pt x="15026" y="17811"/>
                    <a:pt x="7513" y="197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522553" y="1461630"/>
              <a:ext cx="31751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995"/>
                    <a:pt x="7200" y="3990"/>
                    <a:pt x="3600" y="6593"/>
                  </a:cubicBezTo>
                  <a:cubicBezTo>
                    <a:pt x="0" y="9195"/>
                    <a:pt x="0" y="12405"/>
                    <a:pt x="0" y="15007"/>
                  </a:cubicBezTo>
                  <a:cubicBezTo>
                    <a:pt x="0" y="17610"/>
                    <a:pt x="0" y="196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516203" y="1450584"/>
              <a:ext cx="323851" cy="93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64" fill="norm" stroke="1" extrusionOk="0">
                  <a:moveTo>
                    <a:pt x="0" y="20764"/>
                  </a:moveTo>
                  <a:cubicBezTo>
                    <a:pt x="141" y="18416"/>
                    <a:pt x="282" y="16068"/>
                    <a:pt x="3035" y="12312"/>
                  </a:cubicBezTo>
                  <a:cubicBezTo>
                    <a:pt x="5788" y="8555"/>
                    <a:pt x="11153" y="3390"/>
                    <a:pt x="14682" y="1277"/>
                  </a:cubicBezTo>
                  <a:cubicBezTo>
                    <a:pt x="18212" y="-836"/>
                    <a:pt x="19906" y="103"/>
                    <a:pt x="21600" y="1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516203" y="1683880"/>
              <a:ext cx="2413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26" y="17100"/>
                    <a:pt x="9853" y="12600"/>
                    <a:pt x="13453" y="9000"/>
                  </a:cubicBezTo>
                  <a:cubicBezTo>
                    <a:pt x="17053" y="5400"/>
                    <a:pt x="19326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666523" y="1986148"/>
              <a:ext cx="287831" cy="214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00" fill="norm" stroke="1" extrusionOk="0">
                  <a:moveTo>
                    <a:pt x="1574" y="3396"/>
                  </a:moveTo>
                  <a:cubicBezTo>
                    <a:pt x="4255" y="2348"/>
                    <a:pt x="6935" y="1299"/>
                    <a:pt x="8748" y="775"/>
                  </a:cubicBezTo>
                  <a:cubicBezTo>
                    <a:pt x="10561" y="250"/>
                    <a:pt x="11507" y="250"/>
                    <a:pt x="12611" y="146"/>
                  </a:cubicBezTo>
                  <a:cubicBezTo>
                    <a:pt x="13714" y="41"/>
                    <a:pt x="14976" y="-169"/>
                    <a:pt x="15133" y="250"/>
                  </a:cubicBezTo>
                  <a:cubicBezTo>
                    <a:pt x="15291" y="670"/>
                    <a:pt x="14345" y="1718"/>
                    <a:pt x="11901" y="4340"/>
                  </a:cubicBezTo>
                  <a:cubicBezTo>
                    <a:pt x="9458" y="6961"/>
                    <a:pt x="5516" y="11155"/>
                    <a:pt x="3309" y="13672"/>
                  </a:cubicBezTo>
                  <a:cubicBezTo>
                    <a:pt x="1101" y="16188"/>
                    <a:pt x="628" y="17027"/>
                    <a:pt x="313" y="17971"/>
                  </a:cubicBezTo>
                  <a:cubicBezTo>
                    <a:pt x="-2" y="18914"/>
                    <a:pt x="-160" y="19963"/>
                    <a:pt x="234" y="20592"/>
                  </a:cubicBezTo>
                  <a:cubicBezTo>
                    <a:pt x="628" y="21221"/>
                    <a:pt x="1574" y="21431"/>
                    <a:pt x="4255" y="21221"/>
                  </a:cubicBezTo>
                  <a:cubicBezTo>
                    <a:pt x="6935" y="21012"/>
                    <a:pt x="11349" y="20382"/>
                    <a:pt x="14503" y="19648"/>
                  </a:cubicBezTo>
                  <a:cubicBezTo>
                    <a:pt x="17656" y="18914"/>
                    <a:pt x="19548" y="18076"/>
                    <a:pt x="21440" y="17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1112595" y="1440727"/>
              <a:ext cx="146559" cy="46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445" fill="norm" stroke="1" extrusionOk="0">
                  <a:moveTo>
                    <a:pt x="20152" y="2737"/>
                  </a:moveTo>
                  <a:cubicBezTo>
                    <a:pt x="20152" y="2246"/>
                    <a:pt x="20152" y="1755"/>
                    <a:pt x="20152" y="1265"/>
                  </a:cubicBezTo>
                  <a:cubicBezTo>
                    <a:pt x="20152" y="774"/>
                    <a:pt x="20152" y="283"/>
                    <a:pt x="19392" y="86"/>
                  </a:cubicBezTo>
                  <a:cubicBezTo>
                    <a:pt x="18631" y="-110"/>
                    <a:pt x="17110" y="-12"/>
                    <a:pt x="14828" y="823"/>
                  </a:cubicBezTo>
                  <a:cubicBezTo>
                    <a:pt x="12547" y="1657"/>
                    <a:pt x="9504" y="3228"/>
                    <a:pt x="6614" y="5535"/>
                  </a:cubicBezTo>
                  <a:cubicBezTo>
                    <a:pt x="3724" y="7843"/>
                    <a:pt x="986" y="10886"/>
                    <a:pt x="226" y="13537"/>
                  </a:cubicBezTo>
                  <a:cubicBezTo>
                    <a:pt x="-535" y="16188"/>
                    <a:pt x="682" y="18446"/>
                    <a:pt x="3116" y="19772"/>
                  </a:cubicBezTo>
                  <a:cubicBezTo>
                    <a:pt x="5550" y="21097"/>
                    <a:pt x="9200" y="21490"/>
                    <a:pt x="12395" y="21441"/>
                  </a:cubicBezTo>
                  <a:cubicBezTo>
                    <a:pt x="15589" y="21392"/>
                    <a:pt x="18327" y="20901"/>
                    <a:pt x="21065" y="20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1297980" y="1563230"/>
              <a:ext cx="259624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600" fill="norm" stroke="1" extrusionOk="0">
                  <a:moveTo>
                    <a:pt x="18906" y="0"/>
                  </a:moveTo>
                  <a:cubicBezTo>
                    <a:pt x="18028" y="2298"/>
                    <a:pt x="17150" y="4596"/>
                    <a:pt x="15569" y="7660"/>
                  </a:cubicBezTo>
                  <a:cubicBezTo>
                    <a:pt x="13989" y="10723"/>
                    <a:pt x="11706" y="14553"/>
                    <a:pt x="9599" y="16698"/>
                  </a:cubicBezTo>
                  <a:cubicBezTo>
                    <a:pt x="7491" y="18843"/>
                    <a:pt x="5560" y="19302"/>
                    <a:pt x="4155" y="19379"/>
                  </a:cubicBezTo>
                  <a:cubicBezTo>
                    <a:pt x="2750" y="19455"/>
                    <a:pt x="1872" y="19149"/>
                    <a:pt x="1257" y="18536"/>
                  </a:cubicBezTo>
                  <a:cubicBezTo>
                    <a:pt x="642" y="17923"/>
                    <a:pt x="291" y="17004"/>
                    <a:pt x="116" y="16162"/>
                  </a:cubicBezTo>
                  <a:cubicBezTo>
                    <a:pt x="-60" y="15319"/>
                    <a:pt x="-60" y="14553"/>
                    <a:pt x="291" y="13864"/>
                  </a:cubicBezTo>
                  <a:cubicBezTo>
                    <a:pt x="642" y="13174"/>
                    <a:pt x="1345" y="12562"/>
                    <a:pt x="3716" y="12638"/>
                  </a:cubicBezTo>
                  <a:cubicBezTo>
                    <a:pt x="6086" y="12715"/>
                    <a:pt x="10125" y="13481"/>
                    <a:pt x="13374" y="15089"/>
                  </a:cubicBezTo>
                  <a:cubicBezTo>
                    <a:pt x="16623" y="16698"/>
                    <a:pt x="19081" y="19149"/>
                    <a:pt x="215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1646503" y="1431997"/>
              <a:ext cx="99509" cy="477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565" fill="norm" stroke="1" extrusionOk="0">
                  <a:moveTo>
                    <a:pt x="0" y="765"/>
                  </a:moveTo>
                  <a:cubicBezTo>
                    <a:pt x="1350" y="382"/>
                    <a:pt x="2700" y="0"/>
                    <a:pt x="4275" y="0"/>
                  </a:cubicBezTo>
                  <a:cubicBezTo>
                    <a:pt x="5850" y="0"/>
                    <a:pt x="7650" y="382"/>
                    <a:pt x="10575" y="2150"/>
                  </a:cubicBezTo>
                  <a:cubicBezTo>
                    <a:pt x="13500" y="3919"/>
                    <a:pt x="17550" y="7073"/>
                    <a:pt x="19575" y="9988"/>
                  </a:cubicBezTo>
                  <a:cubicBezTo>
                    <a:pt x="21600" y="12903"/>
                    <a:pt x="21600" y="15579"/>
                    <a:pt x="20025" y="17395"/>
                  </a:cubicBezTo>
                  <a:cubicBezTo>
                    <a:pt x="18450" y="19211"/>
                    <a:pt x="15300" y="20166"/>
                    <a:pt x="12600" y="20740"/>
                  </a:cubicBezTo>
                  <a:cubicBezTo>
                    <a:pt x="9900" y="21313"/>
                    <a:pt x="7650" y="21504"/>
                    <a:pt x="6300" y="21552"/>
                  </a:cubicBezTo>
                  <a:cubicBezTo>
                    <a:pt x="4950" y="21600"/>
                    <a:pt x="4500" y="21504"/>
                    <a:pt x="4050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2211653" y="1702930"/>
              <a:ext cx="209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2230703" y="1848980"/>
              <a:ext cx="279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55" y="15840"/>
                    <a:pt x="12109" y="10080"/>
                    <a:pt x="15709" y="6480"/>
                  </a:cubicBezTo>
                  <a:cubicBezTo>
                    <a:pt x="19309" y="2880"/>
                    <a:pt x="2045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3151453" y="1356684"/>
              <a:ext cx="169599" cy="606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345" fill="norm" stroke="1" extrusionOk="0">
                  <a:moveTo>
                    <a:pt x="3161" y="9279"/>
                  </a:moveTo>
                  <a:cubicBezTo>
                    <a:pt x="3688" y="11439"/>
                    <a:pt x="4215" y="13599"/>
                    <a:pt x="4873" y="15461"/>
                  </a:cubicBezTo>
                  <a:cubicBezTo>
                    <a:pt x="5532" y="17323"/>
                    <a:pt x="6322" y="18887"/>
                    <a:pt x="6717" y="19930"/>
                  </a:cubicBezTo>
                  <a:cubicBezTo>
                    <a:pt x="7112" y="20973"/>
                    <a:pt x="7112" y="21494"/>
                    <a:pt x="6585" y="21308"/>
                  </a:cubicBezTo>
                  <a:cubicBezTo>
                    <a:pt x="6059" y="21122"/>
                    <a:pt x="5005" y="20228"/>
                    <a:pt x="4215" y="18291"/>
                  </a:cubicBezTo>
                  <a:cubicBezTo>
                    <a:pt x="3424" y="16355"/>
                    <a:pt x="2898" y="13375"/>
                    <a:pt x="3293" y="10508"/>
                  </a:cubicBezTo>
                  <a:cubicBezTo>
                    <a:pt x="3688" y="7640"/>
                    <a:pt x="5005" y="4884"/>
                    <a:pt x="6454" y="3134"/>
                  </a:cubicBezTo>
                  <a:cubicBezTo>
                    <a:pt x="7902" y="1384"/>
                    <a:pt x="9483" y="639"/>
                    <a:pt x="10932" y="266"/>
                  </a:cubicBezTo>
                  <a:cubicBezTo>
                    <a:pt x="12380" y="-106"/>
                    <a:pt x="13698" y="-106"/>
                    <a:pt x="15673" y="378"/>
                  </a:cubicBezTo>
                  <a:cubicBezTo>
                    <a:pt x="17649" y="862"/>
                    <a:pt x="20283" y="1831"/>
                    <a:pt x="20941" y="2985"/>
                  </a:cubicBezTo>
                  <a:cubicBezTo>
                    <a:pt x="21600" y="4140"/>
                    <a:pt x="20283" y="5480"/>
                    <a:pt x="16990" y="6635"/>
                  </a:cubicBezTo>
                  <a:cubicBezTo>
                    <a:pt x="13698" y="7789"/>
                    <a:pt x="8429" y="8757"/>
                    <a:pt x="5268" y="9391"/>
                  </a:cubicBezTo>
                  <a:cubicBezTo>
                    <a:pt x="2107" y="10024"/>
                    <a:pt x="1054" y="10322"/>
                    <a:pt x="0" y="10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3297503" y="1614030"/>
              <a:ext cx="215901" cy="268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9619"/>
                  </a:moveTo>
                  <a:cubicBezTo>
                    <a:pt x="0" y="8606"/>
                    <a:pt x="0" y="7594"/>
                    <a:pt x="635" y="7087"/>
                  </a:cubicBezTo>
                  <a:cubicBezTo>
                    <a:pt x="1271" y="6581"/>
                    <a:pt x="2541" y="6581"/>
                    <a:pt x="4659" y="7847"/>
                  </a:cubicBezTo>
                  <a:cubicBezTo>
                    <a:pt x="6776" y="9112"/>
                    <a:pt x="9741" y="11644"/>
                    <a:pt x="11012" y="14091"/>
                  </a:cubicBezTo>
                  <a:cubicBezTo>
                    <a:pt x="12282" y="16538"/>
                    <a:pt x="11859" y="18900"/>
                    <a:pt x="11118" y="20166"/>
                  </a:cubicBezTo>
                  <a:cubicBezTo>
                    <a:pt x="10376" y="21431"/>
                    <a:pt x="9318" y="21600"/>
                    <a:pt x="8576" y="21178"/>
                  </a:cubicBezTo>
                  <a:cubicBezTo>
                    <a:pt x="7835" y="20756"/>
                    <a:pt x="7412" y="19744"/>
                    <a:pt x="7835" y="17128"/>
                  </a:cubicBezTo>
                  <a:cubicBezTo>
                    <a:pt x="8259" y="14512"/>
                    <a:pt x="9529" y="10294"/>
                    <a:pt x="11965" y="7172"/>
                  </a:cubicBezTo>
                  <a:cubicBezTo>
                    <a:pt x="14400" y="4050"/>
                    <a:pt x="18000" y="20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3594561" y="1442580"/>
              <a:ext cx="185543" cy="478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496" fill="norm" stroke="1" extrusionOk="0">
                  <a:moveTo>
                    <a:pt x="21274" y="2284"/>
                  </a:moveTo>
                  <a:cubicBezTo>
                    <a:pt x="21274" y="1713"/>
                    <a:pt x="21274" y="1142"/>
                    <a:pt x="20789" y="714"/>
                  </a:cubicBezTo>
                  <a:cubicBezTo>
                    <a:pt x="20303" y="285"/>
                    <a:pt x="19332" y="0"/>
                    <a:pt x="18240" y="0"/>
                  </a:cubicBezTo>
                  <a:cubicBezTo>
                    <a:pt x="17148" y="0"/>
                    <a:pt x="15935" y="285"/>
                    <a:pt x="13508" y="1665"/>
                  </a:cubicBezTo>
                  <a:cubicBezTo>
                    <a:pt x="11081" y="3045"/>
                    <a:pt x="7440" y="5519"/>
                    <a:pt x="4892" y="8374"/>
                  </a:cubicBezTo>
                  <a:cubicBezTo>
                    <a:pt x="2344" y="11228"/>
                    <a:pt x="887" y="14463"/>
                    <a:pt x="281" y="16700"/>
                  </a:cubicBezTo>
                  <a:cubicBezTo>
                    <a:pt x="-326" y="18936"/>
                    <a:pt x="-83" y="20173"/>
                    <a:pt x="2344" y="20839"/>
                  </a:cubicBezTo>
                  <a:cubicBezTo>
                    <a:pt x="4771" y="21505"/>
                    <a:pt x="9382" y="21600"/>
                    <a:pt x="12294" y="21410"/>
                  </a:cubicBezTo>
                  <a:cubicBezTo>
                    <a:pt x="15207" y="21219"/>
                    <a:pt x="16420" y="20744"/>
                    <a:pt x="17634" y="20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3788171" y="1572908"/>
              <a:ext cx="504382" cy="315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457" fill="norm" stroke="1" extrusionOk="0">
                  <a:moveTo>
                    <a:pt x="8262" y="1934"/>
                  </a:moveTo>
                  <a:cubicBezTo>
                    <a:pt x="7814" y="1790"/>
                    <a:pt x="7366" y="1646"/>
                    <a:pt x="7456" y="1430"/>
                  </a:cubicBezTo>
                  <a:cubicBezTo>
                    <a:pt x="7545" y="1214"/>
                    <a:pt x="8173" y="926"/>
                    <a:pt x="10010" y="710"/>
                  </a:cubicBezTo>
                  <a:cubicBezTo>
                    <a:pt x="11847" y="494"/>
                    <a:pt x="14895" y="350"/>
                    <a:pt x="16642" y="278"/>
                  </a:cubicBezTo>
                  <a:cubicBezTo>
                    <a:pt x="18390" y="206"/>
                    <a:pt x="18838" y="206"/>
                    <a:pt x="19510" y="134"/>
                  </a:cubicBezTo>
                  <a:cubicBezTo>
                    <a:pt x="20183" y="62"/>
                    <a:pt x="21079" y="-82"/>
                    <a:pt x="21303" y="62"/>
                  </a:cubicBezTo>
                  <a:cubicBezTo>
                    <a:pt x="21527" y="206"/>
                    <a:pt x="21079" y="638"/>
                    <a:pt x="19466" y="1934"/>
                  </a:cubicBezTo>
                  <a:cubicBezTo>
                    <a:pt x="17852" y="3230"/>
                    <a:pt x="15074" y="5390"/>
                    <a:pt x="12161" y="7766"/>
                  </a:cubicBezTo>
                  <a:cubicBezTo>
                    <a:pt x="9248" y="10142"/>
                    <a:pt x="6201" y="12734"/>
                    <a:pt x="4229" y="14462"/>
                  </a:cubicBezTo>
                  <a:cubicBezTo>
                    <a:pt x="2257" y="16190"/>
                    <a:pt x="1361" y="17054"/>
                    <a:pt x="778" y="17846"/>
                  </a:cubicBezTo>
                  <a:cubicBezTo>
                    <a:pt x="196" y="18638"/>
                    <a:pt x="-73" y="19358"/>
                    <a:pt x="17" y="19862"/>
                  </a:cubicBezTo>
                  <a:cubicBezTo>
                    <a:pt x="106" y="20366"/>
                    <a:pt x="554" y="20654"/>
                    <a:pt x="2392" y="20942"/>
                  </a:cubicBezTo>
                  <a:cubicBezTo>
                    <a:pt x="4229" y="21230"/>
                    <a:pt x="7456" y="21518"/>
                    <a:pt x="10548" y="21446"/>
                  </a:cubicBezTo>
                  <a:cubicBezTo>
                    <a:pt x="13640" y="21374"/>
                    <a:pt x="16598" y="20942"/>
                    <a:pt x="19555" y="20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4660463" y="1624286"/>
              <a:ext cx="286870" cy="262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454" fill="norm" stroke="1" extrusionOk="0">
                  <a:moveTo>
                    <a:pt x="18349" y="200"/>
                  </a:moveTo>
                  <a:cubicBezTo>
                    <a:pt x="19437" y="27"/>
                    <a:pt x="20525" y="-146"/>
                    <a:pt x="20914" y="200"/>
                  </a:cubicBezTo>
                  <a:cubicBezTo>
                    <a:pt x="21302" y="545"/>
                    <a:pt x="20991" y="1409"/>
                    <a:pt x="19126" y="3051"/>
                  </a:cubicBezTo>
                  <a:cubicBezTo>
                    <a:pt x="17262" y="4692"/>
                    <a:pt x="13843" y="7112"/>
                    <a:pt x="10502" y="9358"/>
                  </a:cubicBezTo>
                  <a:cubicBezTo>
                    <a:pt x="7161" y="11604"/>
                    <a:pt x="3898" y="13678"/>
                    <a:pt x="2033" y="15060"/>
                  </a:cubicBezTo>
                  <a:cubicBezTo>
                    <a:pt x="168" y="16443"/>
                    <a:pt x="-298" y="17134"/>
                    <a:pt x="168" y="17652"/>
                  </a:cubicBezTo>
                  <a:cubicBezTo>
                    <a:pt x="634" y="18171"/>
                    <a:pt x="2033" y="18516"/>
                    <a:pt x="5141" y="19121"/>
                  </a:cubicBezTo>
                  <a:cubicBezTo>
                    <a:pt x="8249" y="19726"/>
                    <a:pt x="13066" y="20590"/>
                    <a:pt x="17883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4694503" y="1956930"/>
              <a:ext cx="203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5155159" y="1575930"/>
              <a:ext cx="275945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19517" y="0"/>
                  </a:moveTo>
                  <a:cubicBezTo>
                    <a:pt x="17539" y="4408"/>
                    <a:pt x="15560" y="8816"/>
                    <a:pt x="13499" y="11976"/>
                  </a:cubicBezTo>
                  <a:cubicBezTo>
                    <a:pt x="11438" y="15135"/>
                    <a:pt x="9294" y="17045"/>
                    <a:pt x="7563" y="18073"/>
                  </a:cubicBezTo>
                  <a:cubicBezTo>
                    <a:pt x="5832" y="19102"/>
                    <a:pt x="4513" y="19249"/>
                    <a:pt x="3359" y="18588"/>
                  </a:cubicBezTo>
                  <a:cubicBezTo>
                    <a:pt x="2204" y="17927"/>
                    <a:pt x="1215" y="16457"/>
                    <a:pt x="638" y="15282"/>
                  </a:cubicBezTo>
                  <a:cubicBezTo>
                    <a:pt x="61" y="14106"/>
                    <a:pt x="-104" y="13224"/>
                    <a:pt x="61" y="12490"/>
                  </a:cubicBezTo>
                  <a:cubicBezTo>
                    <a:pt x="226" y="11755"/>
                    <a:pt x="720" y="11167"/>
                    <a:pt x="1875" y="10873"/>
                  </a:cubicBezTo>
                  <a:cubicBezTo>
                    <a:pt x="3029" y="10580"/>
                    <a:pt x="4843" y="10580"/>
                    <a:pt x="7646" y="11829"/>
                  </a:cubicBezTo>
                  <a:cubicBezTo>
                    <a:pt x="10449" y="13078"/>
                    <a:pt x="14241" y="15576"/>
                    <a:pt x="16714" y="17412"/>
                  </a:cubicBezTo>
                  <a:cubicBezTo>
                    <a:pt x="19188" y="19249"/>
                    <a:pt x="20342" y="20424"/>
                    <a:pt x="214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5564453" y="1428280"/>
              <a:ext cx="116570" cy="642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512" fill="norm" stroke="1" extrusionOk="0">
                  <a:moveTo>
                    <a:pt x="0" y="54"/>
                  </a:moveTo>
                  <a:cubicBezTo>
                    <a:pt x="1929" y="-17"/>
                    <a:pt x="3857" y="-88"/>
                    <a:pt x="6750" y="337"/>
                  </a:cubicBezTo>
                  <a:cubicBezTo>
                    <a:pt x="9643" y="762"/>
                    <a:pt x="13500" y="1682"/>
                    <a:pt x="16200" y="3418"/>
                  </a:cubicBezTo>
                  <a:cubicBezTo>
                    <a:pt x="18900" y="5153"/>
                    <a:pt x="20443" y="7702"/>
                    <a:pt x="21021" y="10075"/>
                  </a:cubicBezTo>
                  <a:cubicBezTo>
                    <a:pt x="21600" y="12447"/>
                    <a:pt x="21214" y="14642"/>
                    <a:pt x="17743" y="16519"/>
                  </a:cubicBezTo>
                  <a:cubicBezTo>
                    <a:pt x="14271" y="18396"/>
                    <a:pt x="7714" y="19954"/>
                    <a:pt x="1157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6161353" y="1782487"/>
              <a:ext cx="2222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5966" y="1118"/>
                    <a:pt x="11931" y="-1582"/>
                    <a:pt x="15531" y="1118"/>
                  </a:cubicBezTo>
                  <a:cubicBezTo>
                    <a:pt x="19131" y="3818"/>
                    <a:pt x="20366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6161353" y="1899780"/>
              <a:ext cx="260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6936053" y="1312255"/>
              <a:ext cx="203201" cy="1089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21600" y="1068"/>
                  </a:moveTo>
                  <a:cubicBezTo>
                    <a:pt x="20025" y="692"/>
                    <a:pt x="18450" y="316"/>
                    <a:pt x="17100" y="128"/>
                  </a:cubicBezTo>
                  <a:cubicBezTo>
                    <a:pt x="15750" y="-60"/>
                    <a:pt x="14625" y="-60"/>
                    <a:pt x="12600" y="253"/>
                  </a:cubicBezTo>
                  <a:cubicBezTo>
                    <a:pt x="10575" y="567"/>
                    <a:pt x="7650" y="1193"/>
                    <a:pt x="5513" y="2280"/>
                  </a:cubicBezTo>
                  <a:cubicBezTo>
                    <a:pt x="3375" y="3366"/>
                    <a:pt x="2025" y="4912"/>
                    <a:pt x="1912" y="6458"/>
                  </a:cubicBezTo>
                  <a:cubicBezTo>
                    <a:pt x="1800" y="8003"/>
                    <a:pt x="2925" y="9549"/>
                    <a:pt x="4837" y="11053"/>
                  </a:cubicBezTo>
                  <a:cubicBezTo>
                    <a:pt x="6750" y="12557"/>
                    <a:pt x="9450" y="14020"/>
                    <a:pt x="11812" y="15398"/>
                  </a:cubicBezTo>
                  <a:cubicBezTo>
                    <a:pt x="14175" y="16777"/>
                    <a:pt x="16200" y="18072"/>
                    <a:pt x="16763" y="19012"/>
                  </a:cubicBezTo>
                  <a:cubicBezTo>
                    <a:pt x="17325" y="19952"/>
                    <a:pt x="16425" y="20537"/>
                    <a:pt x="14287" y="20913"/>
                  </a:cubicBezTo>
                  <a:cubicBezTo>
                    <a:pt x="12150" y="21289"/>
                    <a:pt x="8775" y="21456"/>
                    <a:pt x="6300" y="21498"/>
                  </a:cubicBezTo>
                  <a:cubicBezTo>
                    <a:pt x="3825" y="21540"/>
                    <a:pt x="2250" y="21456"/>
                    <a:pt x="1350" y="21373"/>
                  </a:cubicBezTo>
                  <a:cubicBezTo>
                    <a:pt x="450" y="21289"/>
                    <a:pt x="225" y="21206"/>
                    <a:pt x="0" y="21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6739203" y="2598280"/>
              <a:ext cx="2032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6457"/>
                    <a:pt x="9000" y="11314"/>
                    <a:pt x="12600" y="7714"/>
                  </a:cubicBezTo>
                  <a:cubicBezTo>
                    <a:pt x="16200" y="4114"/>
                    <a:pt x="189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6988504" y="2471945"/>
              <a:ext cx="243884" cy="186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135" fill="norm" stroke="1" extrusionOk="0">
                  <a:moveTo>
                    <a:pt x="10469" y="8565"/>
                  </a:moveTo>
                  <a:cubicBezTo>
                    <a:pt x="9538" y="9285"/>
                    <a:pt x="8607" y="10005"/>
                    <a:pt x="7676" y="11805"/>
                  </a:cubicBezTo>
                  <a:cubicBezTo>
                    <a:pt x="6745" y="13605"/>
                    <a:pt x="5814" y="16485"/>
                    <a:pt x="4976" y="18285"/>
                  </a:cubicBezTo>
                  <a:cubicBezTo>
                    <a:pt x="4138" y="20085"/>
                    <a:pt x="3393" y="20805"/>
                    <a:pt x="2555" y="21045"/>
                  </a:cubicBezTo>
                  <a:cubicBezTo>
                    <a:pt x="1717" y="21285"/>
                    <a:pt x="786" y="21045"/>
                    <a:pt x="321" y="20325"/>
                  </a:cubicBezTo>
                  <a:cubicBezTo>
                    <a:pt x="-145" y="19605"/>
                    <a:pt x="-145" y="18405"/>
                    <a:pt x="600" y="15885"/>
                  </a:cubicBezTo>
                  <a:cubicBezTo>
                    <a:pt x="1345" y="13365"/>
                    <a:pt x="2834" y="9525"/>
                    <a:pt x="4696" y="7245"/>
                  </a:cubicBezTo>
                  <a:cubicBezTo>
                    <a:pt x="6558" y="4965"/>
                    <a:pt x="8793" y="4245"/>
                    <a:pt x="10469" y="5205"/>
                  </a:cubicBezTo>
                  <a:cubicBezTo>
                    <a:pt x="12145" y="6165"/>
                    <a:pt x="13262" y="8805"/>
                    <a:pt x="14007" y="10725"/>
                  </a:cubicBezTo>
                  <a:cubicBezTo>
                    <a:pt x="14752" y="12645"/>
                    <a:pt x="15124" y="13845"/>
                    <a:pt x="15869" y="14805"/>
                  </a:cubicBezTo>
                  <a:cubicBezTo>
                    <a:pt x="16614" y="15765"/>
                    <a:pt x="17731" y="16485"/>
                    <a:pt x="18941" y="14685"/>
                  </a:cubicBezTo>
                  <a:cubicBezTo>
                    <a:pt x="20152" y="12885"/>
                    <a:pt x="21455" y="8565"/>
                    <a:pt x="21455" y="5565"/>
                  </a:cubicBezTo>
                  <a:cubicBezTo>
                    <a:pt x="21455" y="2565"/>
                    <a:pt x="20152" y="885"/>
                    <a:pt x="18289" y="285"/>
                  </a:cubicBezTo>
                  <a:cubicBezTo>
                    <a:pt x="16427" y="-315"/>
                    <a:pt x="14007" y="165"/>
                    <a:pt x="12331" y="525"/>
                  </a:cubicBezTo>
                  <a:cubicBezTo>
                    <a:pt x="10655" y="885"/>
                    <a:pt x="9724" y="1125"/>
                    <a:pt x="9258" y="1845"/>
                  </a:cubicBezTo>
                  <a:cubicBezTo>
                    <a:pt x="8793" y="2565"/>
                    <a:pt x="8793" y="3765"/>
                    <a:pt x="8793" y="4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6867262" y="915530"/>
              <a:ext cx="221192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600" fill="norm" stroke="1" extrusionOk="0">
                  <a:moveTo>
                    <a:pt x="21497" y="0"/>
                  </a:moveTo>
                  <a:cubicBezTo>
                    <a:pt x="19028" y="3323"/>
                    <a:pt x="16560" y="6646"/>
                    <a:pt x="13886" y="9692"/>
                  </a:cubicBezTo>
                  <a:cubicBezTo>
                    <a:pt x="11211" y="12738"/>
                    <a:pt x="8331" y="15508"/>
                    <a:pt x="6377" y="16892"/>
                  </a:cubicBezTo>
                  <a:cubicBezTo>
                    <a:pt x="4423" y="18277"/>
                    <a:pt x="3394" y="18277"/>
                    <a:pt x="2468" y="17723"/>
                  </a:cubicBezTo>
                  <a:cubicBezTo>
                    <a:pt x="1543" y="17169"/>
                    <a:pt x="720" y="16062"/>
                    <a:pt x="308" y="14308"/>
                  </a:cubicBezTo>
                  <a:cubicBezTo>
                    <a:pt x="-103" y="12554"/>
                    <a:pt x="-103" y="10154"/>
                    <a:pt x="308" y="8677"/>
                  </a:cubicBezTo>
                  <a:cubicBezTo>
                    <a:pt x="720" y="7200"/>
                    <a:pt x="1543" y="6646"/>
                    <a:pt x="2674" y="6369"/>
                  </a:cubicBezTo>
                  <a:cubicBezTo>
                    <a:pt x="3806" y="6092"/>
                    <a:pt x="5246" y="6092"/>
                    <a:pt x="6994" y="7200"/>
                  </a:cubicBezTo>
                  <a:cubicBezTo>
                    <a:pt x="8743" y="8308"/>
                    <a:pt x="10800" y="10523"/>
                    <a:pt x="12960" y="13108"/>
                  </a:cubicBezTo>
                  <a:cubicBezTo>
                    <a:pt x="15120" y="15692"/>
                    <a:pt x="17383" y="18646"/>
                    <a:pt x="196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7644260" y="1321930"/>
              <a:ext cx="15694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3976"/>
                    <a:pt x="3818" y="7952"/>
                    <a:pt x="1118" y="11552"/>
                  </a:cubicBezTo>
                  <a:cubicBezTo>
                    <a:pt x="-1582" y="15152"/>
                    <a:pt x="1118" y="18376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7399603" y="1777907"/>
              <a:ext cx="546101" cy="20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8" fill="norm" stroke="1" extrusionOk="0">
                  <a:moveTo>
                    <a:pt x="0" y="20688"/>
                  </a:moveTo>
                  <a:cubicBezTo>
                    <a:pt x="2595" y="16368"/>
                    <a:pt x="5191" y="12048"/>
                    <a:pt x="8247" y="7728"/>
                  </a:cubicBezTo>
                  <a:cubicBezTo>
                    <a:pt x="11302" y="3408"/>
                    <a:pt x="14819" y="-912"/>
                    <a:pt x="17121" y="168"/>
                  </a:cubicBezTo>
                  <a:cubicBezTo>
                    <a:pt x="19423" y="1248"/>
                    <a:pt x="20512" y="7728"/>
                    <a:pt x="21600" y="14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7440611" y="1898557"/>
              <a:ext cx="428893" cy="465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13" fill="norm" stroke="1" extrusionOk="0">
                  <a:moveTo>
                    <a:pt x="808" y="11785"/>
                  </a:moveTo>
                  <a:cubicBezTo>
                    <a:pt x="1020" y="13545"/>
                    <a:pt x="1231" y="15304"/>
                    <a:pt x="1337" y="16770"/>
                  </a:cubicBezTo>
                  <a:cubicBezTo>
                    <a:pt x="1443" y="18236"/>
                    <a:pt x="1443" y="19409"/>
                    <a:pt x="1496" y="20240"/>
                  </a:cubicBezTo>
                  <a:cubicBezTo>
                    <a:pt x="1549" y="21070"/>
                    <a:pt x="1655" y="21559"/>
                    <a:pt x="1814" y="21510"/>
                  </a:cubicBezTo>
                  <a:cubicBezTo>
                    <a:pt x="1973" y="21461"/>
                    <a:pt x="2184" y="20875"/>
                    <a:pt x="2343" y="19116"/>
                  </a:cubicBezTo>
                  <a:cubicBezTo>
                    <a:pt x="2502" y="17356"/>
                    <a:pt x="2608" y="14424"/>
                    <a:pt x="2290" y="11345"/>
                  </a:cubicBezTo>
                  <a:cubicBezTo>
                    <a:pt x="1973" y="8267"/>
                    <a:pt x="1231" y="5041"/>
                    <a:pt x="702" y="3233"/>
                  </a:cubicBezTo>
                  <a:cubicBezTo>
                    <a:pt x="173" y="1425"/>
                    <a:pt x="-145" y="1034"/>
                    <a:pt x="67" y="839"/>
                  </a:cubicBezTo>
                  <a:cubicBezTo>
                    <a:pt x="279" y="643"/>
                    <a:pt x="1020" y="643"/>
                    <a:pt x="3455" y="497"/>
                  </a:cubicBezTo>
                  <a:cubicBezTo>
                    <a:pt x="5890" y="350"/>
                    <a:pt x="10020" y="57"/>
                    <a:pt x="13302" y="8"/>
                  </a:cubicBezTo>
                  <a:cubicBezTo>
                    <a:pt x="16584" y="-41"/>
                    <a:pt x="19020" y="154"/>
                    <a:pt x="21455" y="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7558353" y="2061887"/>
              <a:ext cx="133351" cy="129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493"/>
                  </a:moveTo>
                  <a:cubicBezTo>
                    <a:pt x="3429" y="144"/>
                    <a:pt x="6857" y="-204"/>
                    <a:pt x="9257" y="144"/>
                  </a:cubicBezTo>
                  <a:cubicBezTo>
                    <a:pt x="11657" y="493"/>
                    <a:pt x="13029" y="1538"/>
                    <a:pt x="13371" y="3977"/>
                  </a:cubicBezTo>
                  <a:cubicBezTo>
                    <a:pt x="13714" y="6415"/>
                    <a:pt x="13029" y="10248"/>
                    <a:pt x="11486" y="13035"/>
                  </a:cubicBezTo>
                  <a:cubicBezTo>
                    <a:pt x="9943" y="15822"/>
                    <a:pt x="7543" y="17564"/>
                    <a:pt x="5143" y="18783"/>
                  </a:cubicBezTo>
                  <a:cubicBezTo>
                    <a:pt x="2743" y="20002"/>
                    <a:pt x="343" y="20699"/>
                    <a:pt x="514" y="21048"/>
                  </a:cubicBezTo>
                  <a:cubicBezTo>
                    <a:pt x="686" y="21396"/>
                    <a:pt x="3429" y="21396"/>
                    <a:pt x="7371" y="21048"/>
                  </a:cubicBezTo>
                  <a:cubicBezTo>
                    <a:pt x="11314" y="20699"/>
                    <a:pt x="16457" y="20002"/>
                    <a:pt x="21600" y="19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7780603" y="2058530"/>
              <a:ext cx="698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288"/>
                    <a:pt x="15055" y="576"/>
                    <a:pt x="11455" y="4176"/>
                  </a:cubicBezTo>
                  <a:cubicBezTo>
                    <a:pt x="7855" y="7776"/>
                    <a:pt x="3927" y="146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7837753" y="2058530"/>
              <a:ext cx="317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7737807" y="1982330"/>
              <a:ext cx="182497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600" fill="norm" stroke="1" extrusionOk="0">
                  <a:moveTo>
                    <a:pt x="545" y="21600"/>
                  </a:moveTo>
                  <a:cubicBezTo>
                    <a:pt x="54" y="18635"/>
                    <a:pt x="-437" y="15671"/>
                    <a:pt x="668" y="12918"/>
                  </a:cubicBezTo>
                  <a:cubicBezTo>
                    <a:pt x="1772" y="10165"/>
                    <a:pt x="4472" y="7624"/>
                    <a:pt x="8154" y="5506"/>
                  </a:cubicBezTo>
                  <a:cubicBezTo>
                    <a:pt x="11836" y="3388"/>
                    <a:pt x="16499" y="1694"/>
                    <a:pt x="211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8117153" y="1741030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8492489" y="1491139"/>
              <a:ext cx="278715" cy="310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0988" fill="norm" stroke="1" extrusionOk="0">
                  <a:moveTo>
                    <a:pt x="1896" y="10021"/>
                  </a:moveTo>
                  <a:cubicBezTo>
                    <a:pt x="4170" y="9592"/>
                    <a:pt x="6444" y="9163"/>
                    <a:pt x="8717" y="8090"/>
                  </a:cubicBezTo>
                  <a:cubicBezTo>
                    <a:pt x="10991" y="7017"/>
                    <a:pt x="13265" y="5301"/>
                    <a:pt x="14564" y="4013"/>
                  </a:cubicBezTo>
                  <a:cubicBezTo>
                    <a:pt x="15863" y="2726"/>
                    <a:pt x="16188" y="1868"/>
                    <a:pt x="16188" y="1081"/>
                  </a:cubicBezTo>
                  <a:cubicBezTo>
                    <a:pt x="16188" y="294"/>
                    <a:pt x="15863" y="-421"/>
                    <a:pt x="13752" y="294"/>
                  </a:cubicBezTo>
                  <a:cubicBezTo>
                    <a:pt x="11641" y="1009"/>
                    <a:pt x="7743" y="3155"/>
                    <a:pt x="4901" y="6445"/>
                  </a:cubicBezTo>
                  <a:cubicBezTo>
                    <a:pt x="2059" y="9735"/>
                    <a:pt x="272" y="14170"/>
                    <a:pt x="29" y="17031"/>
                  </a:cubicBezTo>
                  <a:cubicBezTo>
                    <a:pt x="-215" y="19892"/>
                    <a:pt x="1084" y="21179"/>
                    <a:pt x="4495" y="20964"/>
                  </a:cubicBezTo>
                  <a:cubicBezTo>
                    <a:pt x="7905" y="20750"/>
                    <a:pt x="13427" y="19033"/>
                    <a:pt x="16594" y="17889"/>
                  </a:cubicBezTo>
                  <a:cubicBezTo>
                    <a:pt x="19761" y="16745"/>
                    <a:pt x="20573" y="16172"/>
                    <a:pt x="21385" y="15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8644203" y="1099680"/>
              <a:ext cx="133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9" y="16457"/>
                    <a:pt x="6857" y="11314"/>
                    <a:pt x="10457" y="7714"/>
                  </a:cubicBezTo>
                  <a:cubicBezTo>
                    <a:pt x="14057" y="4114"/>
                    <a:pt x="17829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8822003" y="962866"/>
              <a:ext cx="203201" cy="17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1" fill="norm" stroke="1" extrusionOk="0">
                  <a:moveTo>
                    <a:pt x="0" y="5049"/>
                  </a:moveTo>
                  <a:cubicBezTo>
                    <a:pt x="900" y="3763"/>
                    <a:pt x="1800" y="2478"/>
                    <a:pt x="2812" y="1835"/>
                  </a:cubicBezTo>
                  <a:cubicBezTo>
                    <a:pt x="3825" y="1192"/>
                    <a:pt x="4950" y="1192"/>
                    <a:pt x="6188" y="3120"/>
                  </a:cubicBezTo>
                  <a:cubicBezTo>
                    <a:pt x="7425" y="5049"/>
                    <a:pt x="8775" y="8906"/>
                    <a:pt x="8662" y="11992"/>
                  </a:cubicBezTo>
                  <a:cubicBezTo>
                    <a:pt x="8550" y="15078"/>
                    <a:pt x="6975" y="17392"/>
                    <a:pt x="5625" y="18935"/>
                  </a:cubicBezTo>
                  <a:cubicBezTo>
                    <a:pt x="4275" y="20478"/>
                    <a:pt x="3150" y="21249"/>
                    <a:pt x="2700" y="20992"/>
                  </a:cubicBezTo>
                  <a:cubicBezTo>
                    <a:pt x="2250" y="20735"/>
                    <a:pt x="2475" y="19449"/>
                    <a:pt x="4050" y="16620"/>
                  </a:cubicBezTo>
                  <a:cubicBezTo>
                    <a:pt x="5625" y="13792"/>
                    <a:pt x="8550" y="9420"/>
                    <a:pt x="10462" y="6592"/>
                  </a:cubicBezTo>
                  <a:cubicBezTo>
                    <a:pt x="12375" y="3763"/>
                    <a:pt x="13275" y="2478"/>
                    <a:pt x="14175" y="1449"/>
                  </a:cubicBezTo>
                  <a:cubicBezTo>
                    <a:pt x="15075" y="420"/>
                    <a:pt x="15975" y="-351"/>
                    <a:pt x="16425" y="163"/>
                  </a:cubicBezTo>
                  <a:cubicBezTo>
                    <a:pt x="16875" y="678"/>
                    <a:pt x="16875" y="2478"/>
                    <a:pt x="17662" y="4663"/>
                  </a:cubicBezTo>
                  <a:cubicBezTo>
                    <a:pt x="18450" y="6849"/>
                    <a:pt x="20025" y="9420"/>
                    <a:pt x="21600" y="11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8961703" y="770392"/>
              <a:ext cx="165101" cy="102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0" fill="norm" stroke="1" extrusionOk="0">
                  <a:moveTo>
                    <a:pt x="0" y="3702"/>
                  </a:moveTo>
                  <a:cubicBezTo>
                    <a:pt x="1108" y="2406"/>
                    <a:pt x="2215" y="1110"/>
                    <a:pt x="3738" y="462"/>
                  </a:cubicBezTo>
                  <a:cubicBezTo>
                    <a:pt x="5262" y="-186"/>
                    <a:pt x="7200" y="-186"/>
                    <a:pt x="8723" y="678"/>
                  </a:cubicBezTo>
                  <a:cubicBezTo>
                    <a:pt x="10246" y="1542"/>
                    <a:pt x="11354" y="3270"/>
                    <a:pt x="11077" y="5862"/>
                  </a:cubicBezTo>
                  <a:cubicBezTo>
                    <a:pt x="10800" y="8454"/>
                    <a:pt x="9138" y="11910"/>
                    <a:pt x="7754" y="14502"/>
                  </a:cubicBezTo>
                  <a:cubicBezTo>
                    <a:pt x="6369" y="17094"/>
                    <a:pt x="5262" y="18822"/>
                    <a:pt x="5538" y="19902"/>
                  </a:cubicBezTo>
                  <a:cubicBezTo>
                    <a:pt x="5815" y="20982"/>
                    <a:pt x="7477" y="21414"/>
                    <a:pt x="10385" y="20550"/>
                  </a:cubicBezTo>
                  <a:cubicBezTo>
                    <a:pt x="13292" y="19686"/>
                    <a:pt x="17446" y="17526"/>
                    <a:pt x="21600" y="15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9069653" y="763130"/>
              <a:ext cx="14605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43" y="2118"/>
                    <a:pt x="14087" y="4235"/>
                    <a:pt x="10957" y="7200"/>
                  </a:cubicBezTo>
                  <a:cubicBezTo>
                    <a:pt x="7826" y="10165"/>
                    <a:pt x="5322" y="13976"/>
                    <a:pt x="3600" y="16518"/>
                  </a:cubicBezTo>
                  <a:cubicBezTo>
                    <a:pt x="1878" y="19059"/>
                    <a:pt x="939" y="203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9190303" y="1006132"/>
              <a:ext cx="146051" cy="167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0" y="1403"/>
                  </a:moveTo>
                  <a:cubicBezTo>
                    <a:pt x="1565" y="593"/>
                    <a:pt x="3130" y="-217"/>
                    <a:pt x="4539" y="53"/>
                  </a:cubicBezTo>
                  <a:cubicBezTo>
                    <a:pt x="5948" y="323"/>
                    <a:pt x="7200" y="1673"/>
                    <a:pt x="7826" y="3968"/>
                  </a:cubicBezTo>
                  <a:cubicBezTo>
                    <a:pt x="8452" y="6263"/>
                    <a:pt x="8452" y="9503"/>
                    <a:pt x="7983" y="11798"/>
                  </a:cubicBezTo>
                  <a:cubicBezTo>
                    <a:pt x="7513" y="14093"/>
                    <a:pt x="6574" y="15443"/>
                    <a:pt x="5478" y="16793"/>
                  </a:cubicBezTo>
                  <a:cubicBezTo>
                    <a:pt x="4383" y="18143"/>
                    <a:pt x="3130" y="19493"/>
                    <a:pt x="3287" y="20303"/>
                  </a:cubicBezTo>
                  <a:cubicBezTo>
                    <a:pt x="3443" y="21113"/>
                    <a:pt x="5009" y="21383"/>
                    <a:pt x="8296" y="21383"/>
                  </a:cubicBezTo>
                  <a:cubicBezTo>
                    <a:pt x="11583" y="21383"/>
                    <a:pt x="16591" y="21113"/>
                    <a:pt x="21600" y="20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9507531" y="1728330"/>
              <a:ext cx="32023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4" h="21600" fill="norm" stroke="1" extrusionOk="0">
                  <a:moveTo>
                    <a:pt x="12324" y="21600"/>
                  </a:moveTo>
                  <a:cubicBezTo>
                    <a:pt x="5574" y="16200"/>
                    <a:pt x="-1176" y="10800"/>
                    <a:pt x="174" y="7200"/>
                  </a:cubicBezTo>
                  <a:cubicBezTo>
                    <a:pt x="1524" y="3600"/>
                    <a:pt x="10974" y="1800"/>
                    <a:pt x="204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9727178" y="1311686"/>
              <a:ext cx="472776" cy="536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310" fill="norm" stroke="1" extrusionOk="0">
                  <a:moveTo>
                    <a:pt x="6466" y="16795"/>
                  </a:moveTo>
                  <a:cubicBezTo>
                    <a:pt x="6562" y="16375"/>
                    <a:pt x="6658" y="15955"/>
                    <a:pt x="6706" y="15451"/>
                  </a:cubicBezTo>
                  <a:cubicBezTo>
                    <a:pt x="6754" y="14946"/>
                    <a:pt x="6754" y="14358"/>
                    <a:pt x="5938" y="14148"/>
                  </a:cubicBezTo>
                  <a:cubicBezTo>
                    <a:pt x="5122" y="13938"/>
                    <a:pt x="3490" y="14106"/>
                    <a:pt x="2290" y="14904"/>
                  </a:cubicBezTo>
                  <a:cubicBezTo>
                    <a:pt x="1090" y="15703"/>
                    <a:pt x="322" y="17132"/>
                    <a:pt x="82" y="18350"/>
                  </a:cubicBezTo>
                  <a:cubicBezTo>
                    <a:pt x="-158" y="19569"/>
                    <a:pt x="130" y="20577"/>
                    <a:pt x="898" y="21040"/>
                  </a:cubicBezTo>
                  <a:cubicBezTo>
                    <a:pt x="1666" y="21502"/>
                    <a:pt x="2914" y="21418"/>
                    <a:pt x="4210" y="20409"/>
                  </a:cubicBezTo>
                  <a:cubicBezTo>
                    <a:pt x="5506" y="19401"/>
                    <a:pt x="6850" y="17468"/>
                    <a:pt x="7906" y="14820"/>
                  </a:cubicBezTo>
                  <a:cubicBezTo>
                    <a:pt x="8962" y="12173"/>
                    <a:pt x="9730" y="8811"/>
                    <a:pt x="10162" y="6416"/>
                  </a:cubicBezTo>
                  <a:cubicBezTo>
                    <a:pt x="10594" y="4020"/>
                    <a:pt x="10690" y="2591"/>
                    <a:pt x="10738" y="1625"/>
                  </a:cubicBezTo>
                  <a:cubicBezTo>
                    <a:pt x="10786" y="658"/>
                    <a:pt x="10786" y="154"/>
                    <a:pt x="10594" y="28"/>
                  </a:cubicBezTo>
                  <a:cubicBezTo>
                    <a:pt x="10402" y="-98"/>
                    <a:pt x="10018" y="154"/>
                    <a:pt x="9394" y="1583"/>
                  </a:cubicBezTo>
                  <a:cubicBezTo>
                    <a:pt x="8770" y="3012"/>
                    <a:pt x="7906" y="5617"/>
                    <a:pt x="7330" y="8013"/>
                  </a:cubicBezTo>
                  <a:cubicBezTo>
                    <a:pt x="6754" y="10408"/>
                    <a:pt x="6466" y="12593"/>
                    <a:pt x="6274" y="14526"/>
                  </a:cubicBezTo>
                  <a:cubicBezTo>
                    <a:pt x="6082" y="16459"/>
                    <a:pt x="5986" y="18140"/>
                    <a:pt x="5938" y="19191"/>
                  </a:cubicBezTo>
                  <a:cubicBezTo>
                    <a:pt x="5890" y="20241"/>
                    <a:pt x="5890" y="20662"/>
                    <a:pt x="6130" y="20577"/>
                  </a:cubicBezTo>
                  <a:cubicBezTo>
                    <a:pt x="6370" y="20493"/>
                    <a:pt x="6850" y="19905"/>
                    <a:pt x="7858" y="18434"/>
                  </a:cubicBezTo>
                  <a:cubicBezTo>
                    <a:pt x="8866" y="16963"/>
                    <a:pt x="10402" y="14610"/>
                    <a:pt x="11410" y="13307"/>
                  </a:cubicBezTo>
                  <a:cubicBezTo>
                    <a:pt x="12418" y="12005"/>
                    <a:pt x="12898" y="11753"/>
                    <a:pt x="13378" y="11584"/>
                  </a:cubicBezTo>
                  <a:cubicBezTo>
                    <a:pt x="13858" y="11416"/>
                    <a:pt x="14338" y="11332"/>
                    <a:pt x="14770" y="11500"/>
                  </a:cubicBezTo>
                  <a:cubicBezTo>
                    <a:pt x="15202" y="11669"/>
                    <a:pt x="15586" y="12089"/>
                    <a:pt x="15634" y="13223"/>
                  </a:cubicBezTo>
                  <a:cubicBezTo>
                    <a:pt x="15682" y="14358"/>
                    <a:pt x="15394" y="16207"/>
                    <a:pt x="14914" y="17510"/>
                  </a:cubicBezTo>
                  <a:cubicBezTo>
                    <a:pt x="14434" y="18813"/>
                    <a:pt x="13762" y="19569"/>
                    <a:pt x="13186" y="20115"/>
                  </a:cubicBezTo>
                  <a:cubicBezTo>
                    <a:pt x="12610" y="20662"/>
                    <a:pt x="12130" y="20998"/>
                    <a:pt x="11986" y="20914"/>
                  </a:cubicBezTo>
                  <a:cubicBezTo>
                    <a:pt x="11842" y="20830"/>
                    <a:pt x="12034" y="20325"/>
                    <a:pt x="13090" y="19233"/>
                  </a:cubicBezTo>
                  <a:cubicBezTo>
                    <a:pt x="14146" y="18140"/>
                    <a:pt x="16066" y="16459"/>
                    <a:pt x="17362" y="15283"/>
                  </a:cubicBezTo>
                  <a:cubicBezTo>
                    <a:pt x="18658" y="14106"/>
                    <a:pt x="19330" y="13434"/>
                    <a:pt x="19810" y="12929"/>
                  </a:cubicBezTo>
                  <a:cubicBezTo>
                    <a:pt x="20290" y="12425"/>
                    <a:pt x="20578" y="12089"/>
                    <a:pt x="20386" y="12131"/>
                  </a:cubicBezTo>
                  <a:cubicBezTo>
                    <a:pt x="20194" y="12173"/>
                    <a:pt x="19522" y="12593"/>
                    <a:pt x="18658" y="13560"/>
                  </a:cubicBezTo>
                  <a:cubicBezTo>
                    <a:pt x="17794" y="14526"/>
                    <a:pt x="16738" y="16039"/>
                    <a:pt x="16402" y="17216"/>
                  </a:cubicBezTo>
                  <a:cubicBezTo>
                    <a:pt x="16066" y="18392"/>
                    <a:pt x="16450" y="19233"/>
                    <a:pt x="17410" y="19779"/>
                  </a:cubicBezTo>
                  <a:cubicBezTo>
                    <a:pt x="18370" y="20325"/>
                    <a:pt x="19906" y="20577"/>
                    <a:pt x="21442" y="20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2268803" y="3426865"/>
              <a:ext cx="24130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0702"/>
                  </a:moveTo>
                  <a:cubicBezTo>
                    <a:pt x="5116" y="10884"/>
                    <a:pt x="10232" y="1066"/>
                    <a:pt x="13832" y="84"/>
                  </a:cubicBezTo>
                  <a:cubicBezTo>
                    <a:pt x="17432" y="-898"/>
                    <a:pt x="19516" y="695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2325953" y="3639680"/>
              <a:ext cx="209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3113205" y="3266535"/>
              <a:ext cx="285497" cy="436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212" fill="norm" stroke="1" extrusionOk="0">
                  <a:moveTo>
                    <a:pt x="12598" y="5481"/>
                  </a:moveTo>
                  <a:cubicBezTo>
                    <a:pt x="13064" y="3733"/>
                    <a:pt x="13530" y="1984"/>
                    <a:pt x="13375" y="1007"/>
                  </a:cubicBezTo>
                  <a:cubicBezTo>
                    <a:pt x="13219" y="30"/>
                    <a:pt x="12442" y="-176"/>
                    <a:pt x="10966" y="133"/>
                  </a:cubicBezTo>
                  <a:cubicBezTo>
                    <a:pt x="9490" y="441"/>
                    <a:pt x="7314" y="1264"/>
                    <a:pt x="5294" y="3115"/>
                  </a:cubicBezTo>
                  <a:cubicBezTo>
                    <a:pt x="3274" y="4967"/>
                    <a:pt x="1409" y="7847"/>
                    <a:pt x="555" y="10624"/>
                  </a:cubicBezTo>
                  <a:cubicBezTo>
                    <a:pt x="-300" y="13401"/>
                    <a:pt x="-145" y="16075"/>
                    <a:pt x="865" y="17927"/>
                  </a:cubicBezTo>
                  <a:cubicBezTo>
                    <a:pt x="1876" y="19778"/>
                    <a:pt x="3740" y="20807"/>
                    <a:pt x="6227" y="21115"/>
                  </a:cubicBezTo>
                  <a:cubicBezTo>
                    <a:pt x="8713" y="21424"/>
                    <a:pt x="11821" y="21013"/>
                    <a:pt x="14463" y="19624"/>
                  </a:cubicBezTo>
                  <a:cubicBezTo>
                    <a:pt x="17104" y="18235"/>
                    <a:pt x="19280" y="15870"/>
                    <a:pt x="20290" y="13144"/>
                  </a:cubicBezTo>
                  <a:cubicBezTo>
                    <a:pt x="21300" y="10418"/>
                    <a:pt x="21145" y="7333"/>
                    <a:pt x="19979" y="5327"/>
                  </a:cubicBezTo>
                  <a:cubicBezTo>
                    <a:pt x="18814" y="3321"/>
                    <a:pt x="16638" y="2395"/>
                    <a:pt x="14851" y="1984"/>
                  </a:cubicBezTo>
                  <a:cubicBezTo>
                    <a:pt x="13064" y="1573"/>
                    <a:pt x="11665" y="1675"/>
                    <a:pt x="11199" y="1933"/>
                  </a:cubicBezTo>
                  <a:cubicBezTo>
                    <a:pt x="10733" y="2190"/>
                    <a:pt x="11199" y="2601"/>
                    <a:pt x="11665" y="3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3236903" y="3150730"/>
              <a:ext cx="41551" cy="664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539" fill="norm" stroke="1" extrusionOk="0">
                  <a:moveTo>
                    <a:pt x="21200" y="0"/>
                  </a:moveTo>
                  <a:cubicBezTo>
                    <a:pt x="19040" y="1097"/>
                    <a:pt x="16880" y="2194"/>
                    <a:pt x="16340" y="4046"/>
                  </a:cubicBezTo>
                  <a:cubicBezTo>
                    <a:pt x="15800" y="5897"/>
                    <a:pt x="16880" y="8503"/>
                    <a:pt x="15800" y="11040"/>
                  </a:cubicBezTo>
                  <a:cubicBezTo>
                    <a:pt x="14720" y="13577"/>
                    <a:pt x="11480" y="16046"/>
                    <a:pt x="8780" y="17657"/>
                  </a:cubicBezTo>
                  <a:cubicBezTo>
                    <a:pt x="6080" y="19269"/>
                    <a:pt x="3920" y="20023"/>
                    <a:pt x="2300" y="20606"/>
                  </a:cubicBezTo>
                  <a:cubicBezTo>
                    <a:pt x="680" y="21189"/>
                    <a:pt x="-400" y="21600"/>
                    <a:pt x="140" y="21531"/>
                  </a:cubicBezTo>
                  <a:cubicBezTo>
                    <a:pt x="680" y="21463"/>
                    <a:pt x="2840" y="20914"/>
                    <a:pt x="5000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3132403" y="3183291"/>
              <a:ext cx="336551" cy="37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28" fill="norm" stroke="1" extrusionOk="0">
                  <a:moveTo>
                    <a:pt x="0" y="20028"/>
                  </a:moveTo>
                  <a:cubicBezTo>
                    <a:pt x="1630" y="12070"/>
                    <a:pt x="3260" y="4112"/>
                    <a:pt x="6045" y="1270"/>
                  </a:cubicBezTo>
                  <a:cubicBezTo>
                    <a:pt x="8830" y="-1572"/>
                    <a:pt x="12770" y="702"/>
                    <a:pt x="15555" y="4681"/>
                  </a:cubicBezTo>
                  <a:cubicBezTo>
                    <a:pt x="18340" y="8660"/>
                    <a:pt x="19970" y="14344"/>
                    <a:pt x="21600" y="20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3075253" y="3792080"/>
              <a:ext cx="387351" cy="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41" fill="norm" stroke="1" extrusionOk="0">
                  <a:moveTo>
                    <a:pt x="0" y="17673"/>
                  </a:moveTo>
                  <a:cubicBezTo>
                    <a:pt x="2715" y="19636"/>
                    <a:pt x="5430" y="21600"/>
                    <a:pt x="8675" y="20127"/>
                  </a:cubicBezTo>
                  <a:cubicBezTo>
                    <a:pt x="11921" y="18655"/>
                    <a:pt x="15698" y="13745"/>
                    <a:pt x="17941" y="9818"/>
                  </a:cubicBezTo>
                  <a:cubicBezTo>
                    <a:pt x="20184" y="5891"/>
                    <a:pt x="20892" y="29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3626499" y="3225620"/>
              <a:ext cx="229805" cy="502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386" fill="norm" stroke="1" extrusionOk="0">
                  <a:moveTo>
                    <a:pt x="21515" y="1676"/>
                  </a:moveTo>
                  <a:cubicBezTo>
                    <a:pt x="21317" y="1226"/>
                    <a:pt x="21119" y="776"/>
                    <a:pt x="20128" y="416"/>
                  </a:cubicBezTo>
                  <a:cubicBezTo>
                    <a:pt x="19137" y="56"/>
                    <a:pt x="17354" y="-214"/>
                    <a:pt x="15372" y="236"/>
                  </a:cubicBezTo>
                  <a:cubicBezTo>
                    <a:pt x="13390" y="686"/>
                    <a:pt x="11210" y="1856"/>
                    <a:pt x="8832" y="3701"/>
                  </a:cubicBezTo>
                  <a:cubicBezTo>
                    <a:pt x="6454" y="5546"/>
                    <a:pt x="3878" y="8066"/>
                    <a:pt x="2293" y="10676"/>
                  </a:cubicBezTo>
                  <a:cubicBezTo>
                    <a:pt x="708" y="13286"/>
                    <a:pt x="113" y="15986"/>
                    <a:pt x="14" y="17786"/>
                  </a:cubicBezTo>
                  <a:cubicBezTo>
                    <a:pt x="-85" y="19586"/>
                    <a:pt x="311" y="20486"/>
                    <a:pt x="2590" y="20936"/>
                  </a:cubicBezTo>
                  <a:cubicBezTo>
                    <a:pt x="4869" y="21386"/>
                    <a:pt x="9031" y="21386"/>
                    <a:pt x="13192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3923287" y="3353930"/>
              <a:ext cx="282267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18595" y="0"/>
                  </a:moveTo>
                  <a:cubicBezTo>
                    <a:pt x="17627" y="3744"/>
                    <a:pt x="16660" y="7488"/>
                    <a:pt x="15129" y="10656"/>
                  </a:cubicBezTo>
                  <a:cubicBezTo>
                    <a:pt x="13597" y="13824"/>
                    <a:pt x="11502" y="16416"/>
                    <a:pt x="9568" y="17928"/>
                  </a:cubicBezTo>
                  <a:cubicBezTo>
                    <a:pt x="7633" y="19440"/>
                    <a:pt x="5860" y="19872"/>
                    <a:pt x="4329" y="19296"/>
                  </a:cubicBezTo>
                  <a:cubicBezTo>
                    <a:pt x="2797" y="18720"/>
                    <a:pt x="1508" y="17136"/>
                    <a:pt x="783" y="15552"/>
                  </a:cubicBezTo>
                  <a:cubicBezTo>
                    <a:pt x="57" y="13968"/>
                    <a:pt x="-104" y="12384"/>
                    <a:pt x="57" y="11304"/>
                  </a:cubicBezTo>
                  <a:cubicBezTo>
                    <a:pt x="218" y="10224"/>
                    <a:pt x="702" y="9648"/>
                    <a:pt x="1911" y="9504"/>
                  </a:cubicBezTo>
                  <a:cubicBezTo>
                    <a:pt x="3120" y="9360"/>
                    <a:pt x="5054" y="9648"/>
                    <a:pt x="7956" y="11376"/>
                  </a:cubicBezTo>
                  <a:cubicBezTo>
                    <a:pt x="10857" y="13104"/>
                    <a:pt x="14726" y="16272"/>
                    <a:pt x="17144" y="18216"/>
                  </a:cubicBezTo>
                  <a:cubicBezTo>
                    <a:pt x="19562" y="20160"/>
                    <a:pt x="20529" y="20880"/>
                    <a:pt x="214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4326203" y="3182480"/>
              <a:ext cx="168330" cy="607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61" fill="norm" stroke="1" extrusionOk="0">
                  <a:moveTo>
                    <a:pt x="8100" y="0"/>
                  </a:moveTo>
                  <a:cubicBezTo>
                    <a:pt x="11070" y="1196"/>
                    <a:pt x="14040" y="2392"/>
                    <a:pt x="16605" y="4298"/>
                  </a:cubicBezTo>
                  <a:cubicBezTo>
                    <a:pt x="19170" y="6203"/>
                    <a:pt x="21330" y="8819"/>
                    <a:pt x="21465" y="11398"/>
                  </a:cubicBezTo>
                  <a:cubicBezTo>
                    <a:pt x="21600" y="13976"/>
                    <a:pt x="19710" y="16518"/>
                    <a:pt x="16875" y="18237"/>
                  </a:cubicBezTo>
                  <a:cubicBezTo>
                    <a:pt x="14040" y="19956"/>
                    <a:pt x="10260" y="20853"/>
                    <a:pt x="7290" y="21226"/>
                  </a:cubicBezTo>
                  <a:cubicBezTo>
                    <a:pt x="4320" y="21600"/>
                    <a:pt x="2160" y="21451"/>
                    <a:pt x="0" y="21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3004275" y="4166730"/>
              <a:ext cx="1106029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600" fill="norm" stroke="1" extrusionOk="0">
                  <a:moveTo>
                    <a:pt x="518" y="0"/>
                  </a:moveTo>
                  <a:cubicBezTo>
                    <a:pt x="270" y="0"/>
                    <a:pt x="22" y="0"/>
                    <a:pt x="2" y="831"/>
                  </a:cubicBezTo>
                  <a:cubicBezTo>
                    <a:pt x="-19" y="1662"/>
                    <a:pt x="188" y="3323"/>
                    <a:pt x="1014" y="4431"/>
                  </a:cubicBezTo>
                  <a:cubicBezTo>
                    <a:pt x="1840" y="5538"/>
                    <a:pt x="3285" y="6092"/>
                    <a:pt x="4834" y="6369"/>
                  </a:cubicBezTo>
                  <a:cubicBezTo>
                    <a:pt x="6383" y="6646"/>
                    <a:pt x="8035" y="6646"/>
                    <a:pt x="9748" y="7200"/>
                  </a:cubicBezTo>
                  <a:cubicBezTo>
                    <a:pt x="11462" y="7754"/>
                    <a:pt x="13238" y="8862"/>
                    <a:pt x="14890" y="10246"/>
                  </a:cubicBezTo>
                  <a:cubicBezTo>
                    <a:pt x="16542" y="11631"/>
                    <a:pt x="18070" y="13292"/>
                    <a:pt x="19165" y="15231"/>
                  </a:cubicBezTo>
                  <a:cubicBezTo>
                    <a:pt x="20259" y="17169"/>
                    <a:pt x="20920" y="19385"/>
                    <a:pt x="215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2986353" y="4287806"/>
              <a:ext cx="1003301" cy="24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8" fill="norm" stroke="1" extrusionOk="0">
                  <a:moveTo>
                    <a:pt x="0" y="21238"/>
                  </a:moveTo>
                  <a:cubicBezTo>
                    <a:pt x="1686" y="19438"/>
                    <a:pt x="3372" y="17638"/>
                    <a:pt x="5218" y="14038"/>
                  </a:cubicBezTo>
                  <a:cubicBezTo>
                    <a:pt x="7063" y="10438"/>
                    <a:pt x="9068" y="5038"/>
                    <a:pt x="11005" y="2338"/>
                  </a:cubicBezTo>
                  <a:cubicBezTo>
                    <a:pt x="12942" y="-362"/>
                    <a:pt x="14810" y="-362"/>
                    <a:pt x="16565" y="538"/>
                  </a:cubicBezTo>
                  <a:cubicBezTo>
                    <a:pt x="18319" y="1438"/>
                    <a:pt x="19959" y="3238"/>
                    <a:pt x="21600" y="5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2281503" y="5043030"/>
              <a:ext cx="9815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1600" fill="norm" stroke="1" extrusionOk="0">
                  <a:moveTo>
                    <a:pt x="12960" y="0"/>
                  </a:moveTo>
                  <a:cubicBezTo>
                    <a:pt x="12960" y="3909"/>
                    <a:pt x="12960" y="7817"/>
                    <a:pt x="15120" y="11160"/>
                  </a:cubicBezTo>
                  <a:cubicBezTo>
                    <a:pt x="17280" y="14503"/>
                    <a:pt x="21600" y="17280"/>
                    <a:pt x="19440" y="18926"/>
                  </a:cubicBezTo>
                  <a:cubicBezTo>
                    <a:pt x="17280" y="20571"/>
                    <a:pt x="8640" y="210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2088308" y="4985880"/>
              <a:ext cx="409096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600" fill="norm" stroke="1" extrusionOk="0">
                  <a:moveTo>
                    <a:pt x="810" y="21600"/>
                  </a:moveTo>
                  <a:cubicBezTo>
                    <a:pt x="476" y="19886"/>
                    <a:pt x="142" y="18171"/>
                    <a:pt x="30" y="16457"/>
                  </a:cubicBezTo>
                  <a:cubicBezTo>
                    <a:pt x="-81" y="14743"/>
                    <a:pt x="30" y="13029"/>
                    <a:pt x="1812" y="10629"/>
                  </a:cubicBezTo>
                  <a:cubicBezTo>
                    <a:pt x="3593" y="8229"/>
                    <a:pt x="7045" y="5143"/>
                    <a:pt x="10608" y="3257"/>
                  </a:cubicBezTo>
                  <a:cubicBezTo>
                    <a:pt x="14171" y="1371"/>
                    <a:pt x="17845" y="686"/>
                    <a:pt x="215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2417939" y="5292402"/>
              <a:ext cx="174715" cy="130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0778" fill="norm" stroke="1" extrusionOk="0">
                  <a:moveTo>
                    <a:pt x="12112" y="3775"/>
                  </a:moveTo>
                  <a:cubicBezTo>
                    <a:pt x="11071" y="2087"/>
                    <a:pt x="10030" y="400"/>
                    <a:pt x="8339" y="62"/>
                  </a:cubicBezTo>
                  <a:cubicBezTo>
                    <a:pt x="6647" y="-275"/>
                    <a:pt x="4305" y="737"/>
                    <a:pt x="2614" y="3269"/>
                  </a:cubicBezTo>
                  <a:cubicBezTo>
                    <a:pt x="922" y="5800"/>
                    <a:pt x="-119" y="9850"/>
                    <a:pt x="11" y="13225"/>
                  </a:cubicBezTo>
                  <a:cubicBezTo>
                    <a:pt x="141" y="16600"/>
                    <a:pt x="1442" y="19300"/>
                    <a:pt x="2874" y="20313"/>
                  </a:cubicBezTo>
                  <a:cubicBezTo>
                    <a:pt x="4305" y="21325"/>
                    <a:pt x="5867" y="20650"/>
                    <a:pt x="7298" y="18625"/>
                  </a:cubicBezTo>
                  <a:cubicBezTo>
                    <a:pt x="8729" y="16600"/>
                    <a:pt x="10030" y="13225"/>
                    <a:pt x="10811" y="10694"/>
                  </a:cubicBezTo>
                  <a:cubicBezTo>
                    <a:pt x="11592" y="8163"/>
                    <a:pt x="11852" y="6475"/>
                    <a:pt x="12242" y="6981"/>
                  </a:cubicBezTo>
                  <a:cubicBezTo>
                    <a:pt x="12633" y="7488"/>
                    <a:pt x="13153" y="10188"/>
                    <a:pt x="14064" y="12381"/>
                  </a:cubicBezTo>
                  <a:cubicBezTo>
                    <a:pt x="14975" y="14575"/>
                    <a:pt x="16276" y="16263"/>
                    <a:pt x="17577" y="16263"/>
                  </a:cubicBezTo>
                  <a:cubicBezTo>
                    <a:pt x="18879" y="16263"/>
                    <a:pt x="20180" y="14575"/>
                    <a:pt x="21481" y="12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2632870" y="5004930"/>
              <a:ext cx="132293" cy="416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600" fill="norm" stroke="1" extrusionOk="0">
                  <a:moveTo>
                    <a:pt x="675" y="0"/>
                  </a:moveTo>
                  <a:cubicBezTo>
                    <a:pt x="337" y="3728"/>
                    <a:pt x="0" y="7456"/>
                    <a:pt x="0" y="10690"/>
                  </a:cubicBezTo>
                  <a:cubicBezTo>
                    <a:pt x="0" y="13925"/>
                    <a:pt x="337" y="16666"/>
                    <a:pt x="506" y="18365"/>
                  </a:cubicBezTo>
                  <a:cubicBezTo>
                    <a:pt x="675" y="20065"/>
                    <a:pt x="675" y="20723"/>
                    <a:pt x="844" y="20723"/>
                  </a:cubicBezTo>
                  <a:cubicBezTo>
                    <a:pt x="1012" y="20723"/>
                    <a:pt x="1350" y="20065"/>
                    <a:pt x="2869" y="19078"/>
                  </a:cubicBezTo>
                  <a:cubicBezTo>
                    <a:pt x="4387" y="18091"/>
                    <a:pt x="7087" y="16776"/>
                    <a:pt x="9450" y="16063"/>
                  </a:cubicBezTo>
                  <a:cubicBezTo>
                    <a:pt x="11813" y="15350"/>
                    <a:pt x="13838" y="15241"/>
                    <a:pt x="15694" y="15350"/>
                  </a:cubicBezTo>
                  <a:cubicBezTo>
                    <a:pt x="17550" y="15460"/>
                    <a:pt x="19237" y="15789"/>
                    <a:pt x="20250" y="16282"/>
                  </a:cubicBezTo>
                  <a:cubicBezTo>
                    <a:pt x="21262" y="16776"/>
                    <a:pt x="21600" y="17434"/>
                    <a:pt x="19912" y="18311"/>
                  </a:cubicBezTo>
                  <a:cubicBezTo>
                    <a:pt x="18225" y="19188"/>
                    <a:pt x="14512" y="20284"/>
                    <a:pt x="11813" y="20887"/>
                  </a:cubicBezTo>
                  <a:cubicBezTo>
                    <a:pt x="9112" y="21490"/>
                    <a:pt x="7425" y="21600"/>
                    <a:pt x="5569" y="21600"/>
                  </a:cubicBezTo>
                  <a:cubicBezTo>
                    <a:pt x="3712" y="21600"/>
                    <a:pt x="1687" y="21490"/>
                    <a:pt x="844" y="20613"/>
                  </a:cubicBezTo>
                  <a:cubicBezTo>
                    <a:pt x="0" y="19736"/>
                    <a:pt x="337" y="18091"/>
                    <a:pt x="2700" y="16008"/>
                  </a:cubicBezTo>
                  <a:cubicBezTo>
                    <a:pt x="5062" y="13925"/>
                    <a:pt x="9450" y="11403"/>
                    <a:pt x="13838" y="88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2822048" y="4988211"/>
              <a:ext cx="36127" cy="379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1" h="21295" fill="norm" stroke="1" extrusionOk="0">
                  <a:moveTo>
                    <a:pt x="3150" y="581"/>
                  </a:moveTo>
                  <a:cubicBezTo>
                    <a:pt x="9150" y="225"/>
                    <a:pt x="15150" y="-131"/>
                    <a:pt x="18150" y="47"/>
                  </a:cubicBezTo>
                  <a:cubicBezTo>
                    <a:pt x="21150" y="225"/>
                    <a:pt x="21150" y="937"/>
                    <a:pt x="18750" y="3192"/>
                  </a:cubicBezTo>
                  <a:cubicBezTo>
                    <a:pt x="16350" y="5447"/>
                    <a:pt x="11550" y="9245"/>
                    <a:pt x="7950" y="12153"/>
                  </a:cubicBezTo>
                  <a:cubicBezTo>
                    <a:pt x="4350" y="15060"/>
                    <a:pt x="1950" y="17078"/>
                    <a:pt x="750" y="18561"/>
                  </a:cubicBezTo>
                  <a:cubicBezTo>
                    <a:pt x="-450" y="20045"/>
                    <a:pt x="-450" y="20994"/>
                    <a:pt x="2550" y="21232"/>
                  </a:cubicBezTo>
                  <a:cubicBezTo>
                    <a:pt x="5550" y="21469"/>
                    <a:pt x="11550" y="20994"/>
                    <a:pt x="17550" y="20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2916579" y="5193577"/>
              <a:ext cx="126925" cy="195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207" fill="norm" stroke="1" extrusionOk="0">
                  <a:moveTo>
                    <a:pt x="1033" y="7785"/>
                  </a:moveTo>
                  <a:cubicBezTo>
                    <a:pt x="4517" y="7095"/>
                    <a:pt x="8001" y="6406"/>
                    <a:pt x="10265" y="5602"/>
                  </a:cubicBezTo>
                  <a:cubicBezTo>
                    <a:pt x="12530" y="4797"/>
                    <a:pt x="13575" y="3878"/>
                    <a:pt x="14272" y="2844"/>
                  </a:cubicBezTo>
                  <a:cubicBezTo>
                    <a:pt x="14968" y="1810"/>
                    <a:pt x="15317" y="661"/>
                    <a:pt x="14620" y="202"/>
                  </a:cubicBezTo>
                  <a:cubicBezTo>
                    <a:pt x="13923" y="-258"/>
                    <a:pt x="12181" y="-28"/>
                    <a:pt x="9394" y="1925"/>
                  </a:cubicBezTo>
                  <a:cubicBezTo>
                    <a:pt x="6607" y="3878"/>
                    <a:pt x="2775" y="7555"/>
                    <a:pt x="1033" y="10772"/>
                  </a:cubicBezTo>
                  <a:cubicBezTo>
                    <a:pt x="-709" y="13989"/>
                    <a:pt x="-361" y="16746"/>
                    <a:pt x="2949" y="18470"/>
                  </a:cubicBezTo>
                  <a:cubicBezTo>
                    <a:pt x="6259" y="20193"/>
                    <a:pt x="12530" y="20882"/>
                    <a:pt x="16014" y="21112"/>
                  </a:cubicBezTo>
                  <a:cubicBezTo>
                    <a:pt x="19497" y="21342"/>
                    <a:pt x="20194" y="21112"/>
                    <a:pt x="20891" y="20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3583253" y="5004930"/>
              <a:ext cx="571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00" y="3777"/>
                    <a:pt x="3200" y="7554"/>
                    <a:pt x="5200" y="10918"/>
                  </a:cubicBezTo>
                  <a:cubicBezTo>
                    <a:pt x="7200" y="14282"/>
                    <a:pt x="9600" y="17233"/>
                    <a:pt x="12400" y="18944"/>
                  </a:cubicBezTo>
                  <a:cubicBezTo>
                    <a:pt x="15200" y="20656"/>
                    <a:pt x="18400" y="2112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3669784" y="5196610"/>
              <a:ext cx="135720" cy="126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093" fill="norm" stroke="1" extrusionOk="0">
                  <a:moveTo>
                    <a:pt x="9344" y="1928"/>
                  </a:moveTo>
                  <a:cubicBezTo>
                    <a:pt x="7350" y="1573"/>
                    <a:pt x="5356" y="1219"/>
                    <a:pt x="3695" y="1928"/>
                  </a:cubicBezTo>
                  <a:cubicBezTo>
                    <a:pt x="2033" y="2636"/>
                    <a:pt x="704" y="4406"/>
                    <a:pt x="205" y="7239"/>
                  </a:cubicBezTo>
                  <a:cubicBezTo>
                    <a:pt x="-293" y="10072"/>
                    <a:pt x="39" y="13967"/>
                    <a:pt x="2033" y="16800"/>
                  </a:cubicBezTo>
                  <a:cubicBezTo>
                    <a:pt x="4027" y="19633"/>
                    <a:pt x="7682" y="21403"/>
                    <a:pt x="10839" y="21049"/>
                  </a:cubicBezTo>
                  <a:cubicBezTo>
                    <a:pt x="13996" y="20695"/>
                    <a:pt x="16655" y="18216"/>
                    <a:pt x="17319" y="15029"/>
                  </a:cubicBezTo>
                  <a:cubicBezTo>
                    <a:pt x="17984" y="11842"/>
                    <a:pt x="16655" y="7947"/>
                    <a:pt x="15159" y="5292"/>
                  </a:cubicBezTo>
                  <a:cubicBezTo>
                    <a:pt x="13664" y="2636"/>
                    <a:pt x="12002" y="1219"/>
                    <a:pt x="10341" y="511"/>
                  </a:cubicBezTo>
                  <a:cubicBezTo>
                    <a:pt x="8679" y="-197"/>
                    <a:pt x="7018" y="-197"/>
                    <a:pt x="6519" y="688"/>
                  </a:cubicBezTo>
                  <a:cubicBezTo>
                    <a:pt x="6021" y="1573"/>
                    <a:pt x="6685" y="3344"/>
                    <a:pt x="9344" y="4937"/>
                  </a:cubicBezTo>
                  <a:cubicBezTo>
                    <a:pt x="12002" y="6531"/>
                    <a:pt x="16655" y="7947"/>
                    <a:pt x="21307" y="9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3838264" y="5176380"/>
              <a:ext cx="94240" cy="14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60" fill="norm" stroke="1" extrusionOk="0">
                  <a:moveTo>
                    <a:pt x="9851" y="9127"/>
                  </a:moveTo>
                  <a:cubicBezTo>
                    <a:pt x="7451" y="8823"/>
                    <a:pt x="5051" y="8518"/>
                    <a:pt x="3371" y="9127"/>
                  </a:cubicBezTo>
                  <a:cubicBezTo>
                    <a:pt x="1691" y="9735"/>
                    <a:pt x="731" y="11256"/>
                    <a:pt x="251" y="12930"/>
                  </a:cubicBezTo>
                  <a:cubicBezTo>
                    <a:pt x="-229" y="14603"/>
                    <a:pt x="-229" y="16428"/>
                    <a:pt x="2171" y="18101"/>
                  </a:cubicBezTo>
                  <a:cubicBezTo>
                    <a:pt x="4571" y="19775"/>
                    <a:pt x="9371" y="21296"/>
                    <a:pt x="12731" y="21448"/>
                  </a:cubicBezTo>
                  <a:cubicBezTo>
                    <a:pt x="16091" y="21600"/>
                    <a:pt x="18011" y="20383"/>
                    <a:pt x="18731" y="17341"/>
                  </a:cubicBezTo>
                  <a:cubicBezTo>
                    <a:pt x="19451" y="14299"/>
                    <a:pt x="18971" y="9431"/>
                    <a:pt x="19211" y="6237"/>
                  </a:cubicBezTo>
                  <a:cubicBezTo>
                    <a:pt x="19451" y="3042"/>
                    <a:pt x="20411" y="1521"/>
                    <a:pt x="2137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4015582" y="4996464"/>
              <a:ext cx="75672" cy="353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90" fill="norm" stroke="1" extrusionOk="0">
                  <a:moveTo>
                    <a:pt x="3450" y="1286"/>
                  </a:moveTo>
                  <a:cubicBezTo>
                    <a:pt x="2250" y="643"/>
                    <a:pt x="1050" y="0"/>
                    <a:pt x="450" y="0"/>
                  </a:cubicBezTo>
                  <a:cubicBezTo>
                    <a:pt x="-150" y="0"/>
                    <a:pt x="-150" y="643"/>
                    <a:pt x="450" y="2893"/>
                  </a:cubicBezTo>
                  <a:cubicBezTo>
                    <a:pt x="1050" y="5143"/>
                    <a:pt x="2250" y="9000"/>
                    <a:pt x="2850" y="12086"/>
                  </a:cubicBezTo>
                  <a:cubicBezTo>
                    <a:pt x="3450" y="15171"/>
                    <a:pt x="3450" y="17486"/>
                    <a:pt x="3450" y="19029"/>
                  </a:cubicBezTo>
                  <a:cubicBezTo>
                    <a:pt x="3450" y="20571"/>
                    <a:pt x="3450" y="21343"/>
                    <a:pt x="4350" y="21471"/>
                  </a:cubicBezTo>
                  <a:cubicBezTo>
                    <a:pt x="5250" y="21600"/>
                    <a:pt x="7050" y="21086"/>
                    <a:pt x="10050" y="19543"/>
                  </a:cubicBezTo>
                  <a:cubicBezTo>
                    <a:pt x="13050" y="18000"/>
                    <a:pt x="17250" y="15429"/>
                    <a:pt x="21450" y="12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4040453" y="5077868"/>
              <a:ext cx="127001" cy="216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15120" y="2211"/>
                  </a:moveTo>
                  <a:cubicBezTo>
                    <a:pt x="15840" y="1162"/>
                    <a:pt x="16560" y="114"/>
                    <a:pt x="16020" y="9"/>
                  </a:cubicBezTo>
                  <a:cubicBezTo>
                    <a:pt x="15480" y="-96"/>
                    <a:pt x="13680" y="743"/>
                    <a:pt x="10800" y="3259"/>
                  </a:cubicBezTo>
                  <a:cubicBezTo>
                    <a:pt x="7920" y="5776"/>
                    <a:pt x="3960" y="9970"/>
                    <a:pt x="1980" y="12696"/>
                  </a:cubicBezTo>
                  <a:cubicBezTo>
                    <a:pt x="0" y="15422"/>
                    <a:pt x="0" y="16681"/>
                    <a:pt x="0" y="17834"/>
                  </a:cubicBezTo>
                  <a:cubicBezTo>
                    <a:pt x="0" y="18987"/>
                    <a:pt x="0" y="20036"/>
                    <a:pt x="2520" y="20665"/>
                  </a:cubicBezTo>
                  <a:cubicBezTo>
                    <a:pt x="5040" y="21294"/>
                    <a:pt x="10080" y="21504"/>
                    <a:pt x="13680" y="21399"/>
                  </a:cubicBezTo>
                  <a:cubicBezTo>
                    <a:pt x="17280" y="21294"/>
                    <a:pt x="19440" y="20875"/>
                    <a:pt x="21600" y="20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4319853" y="5252580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4467226" y="5072623"/>
              <a:ext cx="317896" cy="435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449" fill="norm" stroke="1" extrusionOk="0">
                  <a:moveTo>
                    <a:pt x="2043" y="3237"/>
                  </a:moveTo>
                  <a:cubicBezTo>
                    <a:pt x="1332" y="5220"/>
                    <a:pt x="622" y="7202"/>
                    <a:pt x="266" y="8507"/>
                  </a:cubicBezTo>
                  <a:cubicBezTo>
                    <a:pt x="-89" y="9811"/>
                    <a:pt x="-89" y="10437"/>
                    <a:pt x="266" y="10855"/>
                  </a:cubicBezTo>
                  <a:cubicBezTo>
                    <a:pt x="622" y="11272"/>
                    <a:pt x="1332" y="11481"/>
                    <a:pt x="2611" y="10750"/>
                  </a:cubicBezTo>
                  <a:cubicBezTo>
                    <a:pt x="3890" y="10020"/>
                    <a:pt x="5737" y="8350"/>
                    <a:pt x="6945" y="7307"/>
                  </a:cubicBezTo>
                  <a:cubicBezTo>
                    <a:pt x="8153" y="6263"/>
                    <a:pt x="8722" y="5846"/>
                    <a:pt x="8793" y="5950"/>
                  </a:cubicBezTo>
                  <a:cubicBezTo>
                    <a:pt x="8864" y="6055"/>
                    <a:pt x="8437" y="6681"/>
                    <a:pt x="8082" y="7255"/>
                  </a:cubicBezTo>
                  <a:cubicBezTo>
                    <a:pt x="7727" y="7828"/>
                    <a:pt x="7443" y="8350"/>
                    <a:pt x="7372" y="8872"/>
                  </a:cubicBezTo>
                  <a:cubicBezTo>
                    <a:pt x="7300" y="9394"/>
                    <a:pt x="7443" y="9915"/>
                    <a:pt x="7869" y="10176"/>
                  </a:cubicBezTo>
                  <a:cubicBezTo>
                    <a:pt x="8295" y="10437"/>
                    <a:pt x="9006" y="10437"/>
                    <a:pt x="9929" y="10072"/>
                  </a:cubicBezTo>
                  <a:cubicBezTo>
                    <a:pt x="10853" y="9707"/>
                    <a:pt x="11990" y="8976"/>
                    <a:pt x="12700" y="8298"/>
                  </a:cubicBezTo>
                  <a:cubicBezTo>
                    <a:pt x="13411" y="7620"/>
                    <a:pt x="13695" y="6994"/>
                    <a:pt x="13837" y="6941"/>
                  </a:cubicBezTo>
                  <a:cubicBezTo>
                    <a:pt x="13979" y="6889"/>
                    <a:pt x="13979" y="7411"/>
                    <a:pt x="13624" y="8768"/>
                  </a:cubicBezTo>
                  <a:cubicBezTo>
                    <a:pt x="13269" y="10124"/>
                    <a:pt x="12558" y="12315"/>
                    <a:pt x="11919" y="14350"/>
                  </a:cubicBezTo>
                  <a:cubicBezTo>
                    <a:pt x="11279" y="16385"/>
                    <a:pt x="10711" y="18263"/>
                    <a:pt x="10356" y="19515"/>
                  </a:cubicBezTo>
                  <a:cubicBezTo>
                    <a:pt x="10000" y="20768"/>
                    <a:pt x="9858" y="21394"/>
                    <a:pt x="10072" y="21446"/>
                  </a:cubicBezTo>
                  <a:cubicBezTo>
                    <a:pt x="10285" y="21498"/>
                    <a:pt x="10853" y="20976"/>
                    <a:pt x="11493" y="18994"/>
                  </a:cubicBezTo>
                  <a:cubicBezTo>
                    <a:pt x="12132" y="17011"/>
                    <a:pt x="12843" y="13568"/>
                    <a:pt x="13695" y="10385"/>
                  </a:cubicBezTo>
                  <a:cubicBezTo>
                    <a:pt x="14548" y="7202"/>
                    <a:pt x="15543" y="4281"/>
                    <a:pt x="16466" y="2559"/>
                  </a:cubicBezTo>
                  <a:cubicBezTo>
                    <a:pt x="17390" y="837"/>
                    <a:pt x="18243" y="315"/>
                    <a:pt x="19024" y="107"/>
                  </a:cubicBezTo>
                  <a:cubicBezTo>
                    <a:pt x="19806" y="-102"/>
                    <a:pt x="20516" y="2"/>
                    <a:pt x="20943" y="368"/>
                  </a:cubicBezTo>
                  <a:cubicBezTo>
                    <a:pt x="21369" y="733"/>
                    <a:pt x="21511" y="1359"/>
                    <a:pt x="21085" y="2820"/>
                  </a:cubicBezTo>
                  <a:cubicBezTo>
                    <a:pt x="20658" y="4281"/>
                    <a:pt x="19664" y="6576"/>
                    <a:pt x="18100" y="8037"/>
                  </a:cubicBezTo>
                  <a:cubicBezTo>
                    <a:pt x="16537" y="9498"/>
                    <a:pt x="14406" y="10124"/>
                    <a:pt x="12274" y="10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3291153" y="4397224"/>
              <a:ext cx="139701" cy="449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21600" y="1718"/>
                  </a:moveTo>
                  <a:cubicBezTo>
                    <a:pt x="21600" y="915"/>
                    <a:pt x="21600" y="111"/>
                    <a:pt x="21273" y="10"/>
                  </a:cubicBezTo>
                  <a:cubicBezTo>
                    <a:pt x="20945" y="-90"/>
                    <a:pt x="20291" y="513"/>
                    <a:pt x="18982" y="2371"/>
                  </a:cubicBezTo>
                  <a:cubicBezTo>
                    <a:pt x="17673" y="4230"/>
                    <a:pt x="15709" y="7344"/>
                    <a:pt x="13255" y="10610"/>
                  </a:cubicBezTo>
                  <a:cubicBezTo>
                    <a:pt x="10800" y="13875"/>
                    <a:pt x="7855" y="17290"/>
                    <a:pt x="5891" y="19199"/>
                  </a:cubicBezTo>
                  <a:cubicBezTo>
                    <a:pt x="3927" y="21108"/>
                    <a:pt x="2945" y="21510"/>
                    <a:pt x="2127" y="21309"/>
                  </a:cubicBezTo>
                  <a:cubicBezTo>
                    <a:pt x="1309" y="21108"/>
                    <a:pt x="655" y="20304"/>
                    <a:pt x="0" y="19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3276373" y="4485264"/>
              <a:ext cx="198931" cy="105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0643" fill="norm" stroke="1" extrusionOk="0">
                  <a:moveTo>
                    <a:pt x="7045" y="14751"/>
                  </a:moveTo>
                  <a:cubicBezTo>
                    <a:pt x="7272" y="12674"/>
                    <a:pt x="7500" y="10597"/>
                    <a:pt x="7272" y="8728"/>
                  </a:cubicBezTo>
                  <a:cubicBezTo>
                    <a:pt x="7045" y="6859"/>
                    <a:pt x="6363" y="5197"/>
                    <a:pt x="5453" y="5405"/>
                  </a:cubicBezTo>
                  <a:cubicBezTo>
                    <a:pt x="4544" y="5613"/>
                    <a:pt x="3407" y="7690"/>
                    <a:pt x="2497" y="9767"/>
                  </a:cubicBezTo>
                  <a:cubicBezTo>
                    <a:pt x="1588" y="11844"/>
                    <a:pt x="906" y="13920"/>
                    <a:pt x="451" y="15997"/>
                  </a:cubicBezTo>
                  <a:cubicBezTo>
                    <a:pt x="-4" y="18074"/>
                    <a:pt x="-231" y="20151"/>
                    <a:pt x="337" y="20567"/>
                  </a:cubicBezTo>
                  <a:cubicBezTo>
                    <a:pt x="906" y="20982"/>
                    <a:pt x="2270" y="19736"/>
                    <a:pt x="4544" y="16205"/>
                  </a:cubicBezTo>
                  <a:cubicBezTo>
                    <a:pt x="6817" y="12674"/>
                    <a:pt x="10001" y="6859"/>
                    <a:pt x="12161" y="3536"/>
                  </a:cubicBezTo>
                  <a:cubicBezTo>
                    <a:pt x="14321" y="213"/>
                    <a:pt x="15457" y="-618"/>
                    <a:pt x="16822" y="420"/>
                  </a:cubicBezTo>
                  <a:cubicBezTo>
                    <a:pt x="18186" y="1459"/>
                    <a:pt x="19777" y="4367"/>
                    <a:pt x="21369" y="7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6" name="Drawing"/>
          <p:cNvGrpSpPr/>
          <p:nvPr/>
        </p:nvGrpSpPr>
        <p:grpSpPr>
          <a:xfrm>
            <a:off x="632554" y="1763614"/>
            <a:ext cx="10866288" cy="6688236"/>
            <a:chOff x="0" y="0"/>
            <a:chExt cx="10866287" cy="6688235"/>
          </a:xfrm>
        </p:grpSpPr>
        <p:sp>
          <p:nvSpPr>
            <p:cNvPr id="1801" name="Line"/>
            <p:cNvSpPr/>
            <p:nvPr/>
          </p:nvSpPr>
          <p:spPr>
            <a:xfrm>
              <a:off x="1069245" y="107189"/>
              <a:ext cx="330201" cy="542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0" y="601"/>
                  </a:moveTo>
                  <a:cubicBezTo>
                    <a:pt x="415" y="265"/>
                    <a:pt x="831" y="-71"/>
                    <a:pt x="1454" y="13"/>
                  </a:cubicBezTo>
                  <a:cubicBezTo>
                    <a:pt x="2077" y="97"/>
                    <a:pt x="2908" y="601"/>
                    <a:pt x="4638" y="2114"/>
                  </a:cubicBezTo>
                  <a:cubicBezTo>
                    <a:pt x="6369" y="3627"/>
                    <a:pt x="9000" y="6148"/>
                    <a:pt x="11423" y="8754"/>
                  </a:cubicBezTo>
                  <a:cubicBezTo>
                    <a:pt x="13846" y="11359"/>
                    <a:pt x="16062" y="14049"/>
                    <a:pt x="17723" y="16192"/>
                  </a:cubicBezTo>
                  <a:cubicBezTo>
                    <a:pt x="19385" y="18335"/>
                    <a:pt x="20492" y="19932"/>
                    <a:pt x="21600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1139095" y="135035"/>
              <a:ext cx="279401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55" y="0"/>
                    <a:pt x="19309" y="0"/>
                    <a:pt x="17836" y="638"/>
                  </a:cubicBezTo>
                  <a:cubicBezTo>
                    <a:pt x="16364" y="1276"/>
                    <a:pt x="14564" y="2552"/>
                    <a:pt x="12355" y="4511"/>
                  </a:cubicBezTo>
                  <a:cubicBezTo>
                    <a:pt x="10145" y="6471"/>
                    <a:pt x="7527" y="9114"/>
                    <a:pt x="5564" y="11529"/>
                  </a:cubicBezTo>
                  <a:cubicBezTo>
                    <a:pt x="3600" y="13944"/>
                    <a:pt x="2291" y="16132"/>
                    <a:pt x="1473" y="17772"/>
                  </a:cubicBezTo>
                  <a:cubicBezTo>
                    <a:pt x="655" y="19413"/>
                    <a:pt x="327" y="205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1532250" y="389035"/>
              <a:ext cx="362496" cy="1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271" fill="norm" stroke="1" extrusionOk="0">
                  <a:moveTo>
                    <a:pt x="2293" y="20250"/>
                  </a:moveTo>
                  <a:cubicBezTo>
                    <a:pt x="1665" y="20925"/>
                    <a:pt x="1037" y="21600"/>
                    <a:pt x="598" y="21094"/>
                  </a:cubicBezTo>
                  <a:cubicBezTo>
                    <a:pt x="158" y="20588"/>
                    <a:pt x="-93" y="18900"/>
                    <a:pt x="33" y="16538"/>
                  </a:cubicBezTo>
                  <a:cubicBezTo>
                    <a:pt x="158" y="14175"/>
                    <a:pt x="660" y="11137"/>
                    <a:pt x="1602" y="8944"/>
                  </a:cubicBezTo>
                  <a:cubicBezTo>
                    <a:pt x="2544" y="6750"/>
                    <a:pt x="3926" y="5400"/>
                    <a:pt x="5433" y="6581"/>
                  </a:cubicBezTo>
                  <a:cubicBezTo>
                    <a:pt x="6940" y="7762"/>
                    <a:pt x="8572" y="11475"/>
                    <a:pt x="9954" y="14175"/>
                  </a:cubicBezTo>
                  <a:cubicBezTo>
                    <a:pt x="11335" y="16875"/>
                    <a:pt x="12465" y="18563"/>
                    <a:pt x="13595" y="18563"/>
                  </a:cubicBezTo>
                  <a:cubicBezTo>
                    <a:pt x="14726" y="18563"/>
                    <a:pt x="15856" y="16875"/>
                    <a:pt x="17174" y="13500"/>
                  </a:cubicBezTo>
                  <a:cubicBezTo>
                    <a:pt x="18493" y="10125"/>
                    <a:pt x="20000" y="5062"/>
                    <a:pt x="215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2276216" y="154085"/>
              <a:ext cx="247180" cy="473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396" fill="norm" stroke="1" extrusionOk="0">
                  <a:moveTo>
                    <a:pt x="1067" y="2581"/>
                  </a:moveTo>
                  <a:cubicBezTo>
                    <a:pt x="1067" y="4588"/>
                    <a:pt x="1067" y="6595"/>
                    <a:pt x="1344" y="8888"/>
                  </a:cubicBezTo>
                  <a:cubicBezTo>
                    <a:pt x="1621" y="11182"/>
                    <a:pt x="2174" y="13763"/>
                    <a:pt x="2636" y="15770"/>
                  </a:cubicBezTo>
                  <a:cubicBezTo>
                    <a:pt x="3097" y="17777"/>
                    <a:pt x="3467" y="19211"/>
                    <a:pt x="3651" y="20166"/>
                  </a:cubicBezTo>
                  <a:cubicBezTo>
                    <a:pt x="3836" y="21122"/>
                    <a:pt x="3836" y="21600"/>
                    <a:pt x="3559" y="21313"/>
                  </a:cubicBezTo>
                  <a:cubicBezTo>
                    <a:pt x="3282" y="21027"/>
                    <a:pt x="2728" y="19975"/>
                    <a:pt x="2174" y="17968"/>
                  </a:cubicBezTo>
                  <a:cubicBezTo>
                    <a:pt x="1621" y="15961"/>
                    <a:pt x="1067" y="12998"/>
                    <a:pt x="697" y="10418"/>
                  </a:cubicBezTo>
                  <a:cubicBezTo>
                    <a:pt x="328" y="7837"/>
                    <a:pt x="144" y="5639"/>
                    <a:pt x="51" y="4301"/>
                  </a:cubicBezTo>
                  <a:cubicBezTo>
                    <a:pt x="-41" y="2963"/>
                    <a:pt x="-41" y="2485"/>
                    <a:pt x="328" y="2103"/>
                  </a:cubicBezTo>
                  <a:cubicBezTo>
                    <a:pt x="697" y="1720"/>
                    <a:pt x="1436" y="1434"/>
                    <a:pt x="2174" y="1434"/>
                  </a:cubicBezTo>
                  <a:cubicBezTo>
                    <a:pt x="2913" y="1434"/>
                    <a:pt x="3651" y="1720"/>
                    <a:pt x="4851" y="2819"/>
                  </a:cubicBezTo>
                  <a:cubicBezTo>
                    <a:pt x="6051" y="3919"/>
                    <a:pt x="7713" y="5830"/>
                    <a:pt x="9559" y="8315"/>
                  </a:cubicBezTo>
                  <a:cubicBezTo>
                    <a:pt x="11405" y="10800"/>
                    <a:pt x="13436" y="13858"/>
                    <a:pt x="14636" y="15627"/>
                  </a:cubicBezTo>
                  <a:cubicBezTo>
                    <a:pt x="15836" y="17395"/>
                    <a:pt x="16205" y="17873"/>
                    <a:pt x="16759" y="18398"/>
                  </a:cubicBezTo>
                  <a:cubicBezTo>
                    <a:pt x="17313" y="18924"/>
                    <a:pt x="18051" y="19497"/>
                    <a:pt x="18697" y="19593"/>
                  </a:cubicBezTo>
                  <a:cubicBezTo>
                    <a:pt x="19344" y="19688"/>
                    <a:pt x="19897" y="19306"/>
                    <a:pt x="20359" y="17251"/>
                  </a:cubicBezTo>
                  <a:cubicBezTo>
                    <a:pt x="20821" y="15196"/>
                    <a:pt x="21190" y="11469"/>
                    <a:pt x="21374" y="8315"/>
                  </a:cubicBezTo>
                  <a:cubicBezTo>
                    <a:pt x="21559" y="5161"/>
                    <a:pt x="21559" y="2581"/>
                    <a:pt x="215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2614412" y="397086"/>
              <a:ext cx="98972" cy="185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020" fill="norm" stroke="1" extrusionOk="0">
                  <a:moveTo>
                    <a:pt x="14400" y="1247"/>
                  </a:moveTo>
                  <a:cubicBezTo>
                    <a:pt x="12600" y="527"/>
                    <a:pt x="10800" y="-193"/>
                    <a:pt x="9000" y="47"/>
                  </a:cubicBezTo>
                  <a:cubicBezTo>
                    <a:pt x="7200" y="287"/>
                    <a:pt x="5400" y="1487"/>
                    <a:pt x="3600" y="4127"/>
                  </a:cubicBezTo>
                  <a:cubicBezTo>
                    <a:pt x="1800" y="6767"/>
                    <a:pt x="0" y="10847"/>
                    <a:pt x="0" y="13967"/>
                  </a:cubicBezTo>
                  <a:cubicBezTo>
                    <a:pt x="0" y="17087"/>
                    <a:pt x="1800" y="19247"/>
                    <a:pt x="4500" y="20327"/>
                  </a:cubicBezTo>
                  <a:cubicBezTo>
                    <a:pt x="7200" y="21407"/>
                    <a:pt x="10800" y="21407"/>
                    <a:pt x="13950" y="19007"/>
                  </a:cubicBezTo>
                  <a:cubicBezTo>
                    <a:pt x="17100" y="16607"/>
                    <a:pt x="19800" y="11807"/>
                    <a:pt x="20700" y="8807"/>
                  </a:cubicBezTo>
                  <a:cubicBezTo>
                    <a:pt x="21600" y="5807"/>
                    <a:pt x="20700" y="4607"/>
                    <a:pt x="18225" y="4127"/>
                  </a:cubicBezTo>
                  <a:cubicBezTo>
                    <a:pt x="15750" y="3647"/>
                    <a:pt x="11700" y="3887"/>
                    <a:pt x="7650" y="4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2764695" y="357285"/>
              <a:ext cx="133351" cy="214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0" y="5082"/>
                  </a:moveTo>
                  <a:cubicBezTo>
                    <a:pt x="2743" y="4871"/>
                    <a:pt x="5486" y="4659"/>
                    <a:pt x="7886" y="6565"/>
                  </a:cubicBezTo>
                  <a:cubicBezTo>
                    <a:pt x="10286" y="8471"/>
                    <a:pt x="12343" y="12494"/>
                    <a:pt x="13200" y="15141"/>
                  </a:cubicBezTo>
                  <a:cubicBezTo>
                    <a:pt x="14057" y="17788"/>
                    <a:pt x="13714" y="19059"/>
                    <a:pt x="12686" y="20012"/>
                  </a:cubicBezTo>
                  <a:cubicBezTo>
                    <a:pt x="11657" y="20965"/>
                    <a:pt x="9943" y="21600"/>
                    <a:pt x="8571" y="21494"/>
                  </a:cubicBezTo>
                  <a:cubicBezTo>
                    <a:pt x="7200" y="21388"/>
                    <a:pt x="6171" y="20541"/>
                    <a:pt x="6000" y="18106"/>
                  </a:cubicBezTo>
                  <a:cubicBezTo>
                    <a:pt x="5829" y="15671"/>
                    <a:pt x="6514" y="11647"/>
                    <a:pt x="9257" y="8365"/>
                  </a:cubicBezTo>
                  <a:cubicBezTo>
                    <a:pt x="12000" y="5082"/>
                    <a:pt x="16800" y="25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2986945" y="356201"/>
              <a:ext cx="311151" cy="167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9" fill="norm" stroke="1" extrusionOk="0">
                  <a:moveTo>
                    <a:pt x="0" y="2536"/>
                  </a:moveTo>
                  <a:cubicBezTo>
                    <a:pt x="735" y="2536"/>
                    <a:pt x="1469" y="2536"/>
                    <a:pt x="1910" y="3336"/>
                  </a:cubicBezTo>
                  <a:cubicBezTo>
                    <a:pt x="2351" y="4136"/>
                    <a:pt x="2498" y="5736"/>
                    <a:pt x="2645" y="8403"/>
                  </a:cubicBezTo>
                  <a:cubicBezTo>
                    <a:pt x="2792" y="11070"/>
                    <a:pt x="2939" y="14803"/>
                    <a:pt x="2865" y="17336"/>
                  </a:cubicBezTo>
                  <a:cubicBezTo>
                    <a:pt x="2792" y="19870"/>
                    <a:pt x="2498" y="21203"/>
                    <a:pt x="2278" y="21070"/>
                  </a:cubicBezTo>
                  <a:cubicBezTo>
                    <a:pt x="2057" y="20936"/>
                    <a:pt x="1910" y="19336"/>
                    <a:pt x="2131" y="16403"/>
                  </a:cubicBezTo>
                  <a:cubicBezTo>
                    <a:pt x="2351" y="13470"/>
                    <a:pt x="2939" y="9203"/>
                    <a:pt x="3600" y="6003"/>
                  </a:cubicBezTo>
                  <a:cubicBezTo>
                    <a:pt x="4261" y="2803"/>
                    <a:pt x="4996" y="670"/>
                    <a:pt x="6098" y="136"/>
                  </a:cubicBezTo>
                  <a:cubicBezTo>
                    <a:pt x="7200" y="-397"/>
                    <a:pt x="8669" y="670"/>
                    <a:pt x="9624" y="2670"/>
                  </a:cubicBezTo>
                  <a:cubicBezTo>
                    <a:pt x="10580" y="4670"/>
                    <a:pt x="11020" y="7603"/>
                    <a:pt x="11241" y="9736"/>
                  </a:cubicBezTo>
                  <a:cubicBezTo>
                    <a:pt x="11461" y="11870"/>
                    <a:pt x="11461" y="13203"/>
                    <a:pt x="11682" y="13336"/>
                  </a:cubicBezTo>
                  <a:cubicBezTo>
                    <a:pt x="11902" y="13470"/>
                    <a:pt x="12343" y="12403"/>
                    <a:pt x="12931" y="10536"/>
                  </a:cubicBezTo>
                  <a:cubicBezTo>
                    <a:pt x="13518" y="8670"/>
                    <a:pt x="14253" y="6003"/>
                    <a:pt x="14988" y="4270"/>
                  </a:cubicBezTo>
                  <a:cubicBezTo>
                    <a:pt x="15722" y="2536"/>
                    <a:pt x="16457" y="1736"/>
                    <a:pt x="17045" y="2270"/>
                  </a:cubicBezTo>
                  <a:cubicBezTo>
                    <a:pt x="17633" y="2803"/>
                    <a:pt x="18073" y="4670"/>
                    <a:pt x="18514" y="7603"/>
                  </a:cubicBezTo>
                  <a:cubicBezTo>
                    <a:pt x="18955" y="10536"/>
                    <a:pt x="19396" y="14536"/>
                    <a:pt x="19910" y="16936"/>
                  </a:cubicBezTo>
                  <a:cubicBezTo>
                    <a:pt x="20424" y="19336"/>
                    <a:pt x="21012" y="20136"/>
                    <a:pt x="21600" y="20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3337203" y="76953"/>
              <a:ext cx="351138" cy="515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62" fill="norm" stroke="1" extrusionOk="0">
                  <a:moveTo>
                    <a:pt x="8475" y="13527"/>
                  </a:moveTo>
                  <a:cubicBezTo>
                    <a:pt x="8345" y="12910"/>
                    <a:pt x="8216" y="12293"/>
                    <a:pt x="7828" y="11940"/>
                  </a:cubicBezTo>
                  <a:cubicBezTo>
                    <a:pt x="7440" y="11588"/>
                    <a:pt x="6793" y="11500"/>
                    <a:pt x="5629" y="11984"/>
                  </a:cubicBezTo>
                  <a:cubicBezTo>
                    <a:pt x="4465" y="12469"/>
                    <a:pt x="2784" y="13527"/>
                    <a:pt x="1749" y="14321"/>
                  </a:cubicBezTo>
                  <a:cubicBezTo>
                    <a:pt x="714" y="15114"/>
                    <a:pt x="326" y="15643"/>
                    <a:pt x="132" y="16128"/>
                  </a:cubicBezTo>
                  <a:cubicBezTo>
                    <a:pt x="-62" y="16613"/>
                    <a:pt x="-62" y="17054"/>
                    <a:pt x="261" y="17318"/>
                  </a:cubicBezTo>
                  <a:cubicBezTo>
                    <a:pt x="585" y="17583"/>
                    <a:pt x="1231" y="17671"/>
                    <a:pt x="2331" y="17362"/>
                  </a:cubicBezTo>
                  <a:cubicBezTo>
                    <a:pt x="3430" y="17054"/>
                    <a:pt x="4982" y="16349"/>
                    <a:pt x="6017" y="15820"/>
                  </a:cubicBezTo>
                  <a:cubicBezTo>
                    <a:pt x="7052" y="15291"/>
                    <a:pt x="7569" y="14938"/>
                    <a:pt x="7828" y="15026"/>
                  </a:cubicBezTo>
                  <a:cubicBezTo>
                    <a:pt x="8087" y="15114"/>
                    <a:pt x="8087" y="15643"/>
                    <a:pt x="8216" y="16128"/>
                  </a:cubicBezTo>
                  <a:cubicBezTo>
                    <a:pt x="8345" y="16613"/>
                    <a:pt x="8604" y="17054"/>
                    <a:pt x="8927" y="17451"/>
                  </a:cubicBezTo>
                  <a:cubicBezTo>
                    <a:pt x="9251" y="17847"/>
                    <a:pt x="9639" y="18200"/>
                    <a:pt x="10221" y="18376"/>
                  </a:cubicBezTo>
                  <a:cubicBezTo>
                    <a:pt x="10803" y="18553"/>
                    <a:pt x="11579" y="18553"/>
                    <a:pt x="12743" y="17847"/>
                  </a:cubicBezTo>
                  <a:cubicBezTo>
                    <a:pt x="13907" y="17142"/>
                    <a:pt x="15459" y="15731"/>
                    <a:pt x="16817" y="13704"/>
                  </a:cubicBezTo>
                  <a:cubicBezTo>
                    <a:pt x="18175" y="11676"/>
                    <a:pt x="19339" y="9031"/>
                    <a:pt x="20115" y="6871"/>
                  </a:cubicBezTo>
                  <a:cubicBezTo>
                    <a:pt x="20891" y="4711"/>
                    <a:pt x="21279" y="3036"/>
                    <a:pt x="21409" y="1978"/>
                  </a:cubicBezTo>
                  <a:cubicBezTo>
                    <a:pt x="21538" y="920"/>
                    <a:pt x="21409" y="479"/>
                    <a:pt x="20956" y="215"/>
                  </a:cubicBezTo>
                  <a:cubicBezTo>
                    <a:pt x="20503" y="-50"/>
                    <a:pt x="19727" y="-138"/>
                    <a:pt x="18951" y="347"/>
                  </a:cubicBezTo>
                  <a:cubicBezTo>
                    <a:pt x="18175" y="832"/>
                    <a:pt x="17399" y="1890"/>
                    <a:pt x="16882" y="4094"/>
                  </a:cubicBezTo>
                  <a:cubicBezTo>
                    <a:pt x="16364" y="6298"/>
                    <a:pt x="16106" y="9648"/>
                    <a:pt x="16882" y="12734"/>
                  </a:cubicBezTo>
                  <a:cubicBezTo>
                    <a:pt x="17658" y="15820"/>
                    <a:pt x="19469" y="18641"/>
                    <a:pt x="21279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3982914" y="60121"/>
              <a:ext cx="185132" cy="538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549" fill="norm" stroke="1" extrusionOk="0">
                  <a:moveTo>
                    <a:pt x="18831" y="1474"/>
                  </a:moveTo>
                  <a:cubicBezTo>
                    <a:pt x="18111" y="1135"/>
                    <a:pt x="17391" y="796"/>
                    <a:pt x="16431" y="542"/>
                  </a:cubicBezTo>
                  <a:cubicBezTo>
                    <a:pt x="15471" y="288"/>
                    <a:pt x="14271" y="118"/>
                    <a:pt x="13071" y="34"/>
                  </a:cubicBezTo>
                  <a:cubicBezTo>
                    <a:pt x="11871" y="-51"/>
                    <a:pt x="10671" y="-51"/>
                    <a:pt x="8631" y="1008"/>
                  </a:cubicBezTo>
                  <a:cubicBezTo>
                    <a:pt x="6591" y="2067"/>
                    <a:pt x="3711" y="4184"/>
                    <a:pt x="1911" y="6683"/>
                  </a:cubicBezTo>
                  <a:cubicBezTo>
                    <a:pt x="111" y="9182"/>
                    <a:pt x="-609" y="12062"/>
                    <a:pt x="591" y="14476"/>
                  </a:cubicBezTo>
                  <a:cubicBezTo>
                    <a:pt x="1791" y="16890"/>
                    <a:pt x="4911" y="18838"/>
                    <a:pt x="8631" y="19940"/>
                  </a:cubicBezTo>
                  <a:cubicBezTo>
                    <a:pt x="12351" y="21041"/>
                    <a:pt x="16671" y="21295"/>
                    <a:pt x="20991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4352195" y="198535"/>
              <a:ext cx="57151" cy="312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0" y="0"/>
                  </a:moveTo>
                  <a:cubicBezTo>
                    <a:pt x="800" y="4378"/>
                    <a:pt x="1600" y="8757"/>
                    <a:pt x="2400" y="12114"/>
                  </a:cubicBezTo>
                  <a:cubicBezTo>
                    <a:pt x="3200" y="15470"/>
                    <a:pt x="4000" y="17805"/>
                    <a:pt x="5200" y="19338"/>
                  </a:cubicBezTo>
                  <a:cubicBezTo>
                    <a:pt x="6400" y="20870"/>
                    <a:pt x="8000" y="21600"/>
                    <a:pt x="10800" y="21527"/>
                  </a:cubicBezTo>
                  <a:cubicBezTo>
                    <a:pt x="13600" y="21454"/>
                    <a:pt x="17600" y="20578"/>
                    <a:pt x="21600" y="19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4477341" y="232446"/>
              <a:ext cx="176617" cy="225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0940" fill="norm" stroke="1" extrusionOk="0">
                  <a:moveTo>
                    <a:pt x="7002" y="3923"/>
                  </a:moveTo>
                  <a:cubicBezTo>
                    <a:pt x="7002" y="2745"/>
                    <a:pt x="7002" y="1567"/>
                    <a:pt x="6374" y="1370"/>
                  </a:cubicBezTo>
                  <a:cubicBezTo>
                    <a:pt x="5746" y="1174"/>
                    <a:pt x="4490" y="1959"/>
                    <a:pt x="3234" y="4905"/>
                  </a:cubicBezTo>
                  <a:cubicBezTo>
                    <a:pt x="1978" y="7850"/>
                    <a:pt x="723" y="12956"/>
                    <a:pt x="220" y="16098"/>
                  </a:cubicBezTo>
                  <a:cubicBezTo>
                    <a:pt x="-282" y="19239"/>
                    <a:pt x="-31" y="20418"/>
                    <a:pt x="2104" y="20810"/>
                  </a:cubicBezTo>
                  <a:cubicBezTo>
                    <a:pt x="4239" y="21203"/>
                    <a:pt x="8258" y="20810"/>
                    <a:pt x="11774" y="18159"/>
                  </a:cubicBezTo>
                  <a:cubicBezTo>
                    <a:pt x="15290" y="15508"/>
                    <a:pt x="18304" y="10599"/>
                    <a:pt x="19811" y="7261"/>
                  </a:cubicBezTo>
                  <a:cubicBezTo>
                    <a:pt x="21318" y="3923"/>
                    <a:pt x="21318" y="2156"/>
                    <a:pt x="19937" y="1076"/>
                  </a:cubicBezTo>
                  <a:cubicBezTo>
                    <a:pt x="18555" y="-4"/>
                    <a:pt x="15792" y="-397"/>
                    <a:pt x="13783" y="487"/>
                  </a:cubicBezTo>
                  <a:cubicBezTo>
                    <a:pt x="11774" y="1370"/>
                    <a:pt x="10518" y="3530"/>
                    <a:pt x="9262" y="5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4707795" y="516035"/>
              <a:ext cx="698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5079182" y="176905"/>
              <a:ext cx="231864" cy="365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204" fill="norm" stroke="1" extrusionOk="0">
                  <a:moveTo>
                    <a:pt x="2070" y="2358"/>
                  </a:moveTo>
                  <a:cubicBezTo>
                    <a:pt x="2070" y="1745"/>
                    <a:pt x="2070" y="1131"/>
                    <a:pt x="2659" y="640"/>
                  </a:cubicBezTo>
                  <a:cubicBezTo>
                    <a:pt x="3248" y="149"/>
                    <a:pt x="4426" y="-219"/>
                    <a:pt x="6390" y="149"/>
                  </a:cubicBezTo>
                  <a:cubicBezTo>
                    <a:pt x="8354" y="517"/>
                    <a:pt x="11103" y="1622"/>
                    <a:pt x="11790" y="3708"/>
                  </a:cubicBezTo>
                  <a:cubicBezTo>
                    <a:pt x="12477" y="5795"/>
                    <a:pt x="11103" y="8863"/>
                    <a:pt x="9041" y="11563"/>
                  </a:cubicBezTo>
                  <a:cubicBezTo>
                    <a:pt x="6979" y="14263"/>
                    <a:pt x="4230" y="16595"/>
                    <a:pt x="2463" y="18190"/>
                  </a:cubicBezTo>
                  <a:cubicBezTo>
                    <a:pt x="695" y="19786"/>
                    <a:pt x="-90" y="20645"/>
                    <a:pt x="8" y="21013"/>
                  </a:cubicBezTo>
                  <a:cubicBezTo>
                    <a:pt x="106" y="21381"/>
                    <a:pt x="1088" y="21258"/>
                    <a:pt x="4819" y="20276"/>
                  </a:cubicBezTo>
                  <a:cubicBezTo>
                    <a:pt x="8550" y="19295"/>
                    <a:pt x="15030" y="17454"/>
                    <a:pt x="21510" y="15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5428020" y="162901"/>
              <a:ext cx="142196" cy="348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4" h="21306" fill="norm" stroke="1" extrusionOk="0">
                  <a:moveTo>
                    <a:pt x="15821" y="2953"/>
                  </a:moveTo>
                  <a:cubicBezTo>
                    <a:pt x="13121" y="1918"/>
                    <a:pt x="10421" y="884"/>
                    <a:pt x="8021" y="366"/>
                  </a:cubicBezTo>
                  <a:cubicBezTo>
                    <a:pt x="5621" y="-151"/>
                    <a:pt x="3521" y="-151"/>
                    <a:pt x="1871" y="560"/>
                  </a:cubicBezTo>
                  <a:cubicBezTo>
                    <a:pt x="221" y="1272"/>
                    <a:pt x="-979" y="2695"/>
                    <a:pt x="1121" y="4570"/>
                  </a:cubicBezTo>
                  <a:cubicBezTo>
                    <a:pt x="3221" y="6445"/>
                    <a:pt x="8621" y="8774"/>
                    <a:pt x="12671" y="11102"/>
                  </a:cubicBezTo>
                  <a:cubicBezTo>
                    <a:pt x="16721" y="13430"/>
                    <a:pt x="19421" y="15758"/>
                    <a:pt x="20021" y="17504"/>
                  </a:cubicBezTo>
                  <a:cubicBezTo>
                    <a:pt x="20621" y="19250"/>
                    <a:pt x="19121" y="20414"/>
                    <a:pt x="16871" y="20932"/>
                  </a:cubicBezTo>
                  <a:cubicBezTo>
                    <a:pt x="14621" y="21449"/>
                    <a:pt x="11621" y="21320"/>
                    <a:pt x="8621" y="21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5450745" y="160435"/>
              <a:ext cx="298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17" y="14400"/>
                    <a:pt x="6434" y="7200"/>
                    <a:pt x="10034" y="3600"/>
                  </a:cubicBezTo>
                  <a:cubicBezTo>
                    <a:pt x="13634" y="0"/>
                    <a:pt x="1761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5869845" y="27085"/>
              <a:ext cx="173796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5" h="21600" fill="norm" stroke="1" extrusionOk="0">
                  <a:moveTo>
                    <a:pt x="0" y="0"/>
                  </a:moveTo>
                  <a:cubicBezTo>
                    <a:pt x="3049" y="560"/>
                    <a:pt x="6099" y="1120"/>
                    <a:pt x="9784" y="2560"/>
                  </a:cubicBezTo>
                  <a:cubicBezTo>
                    <a:pt x="13468" y="4000"/>
                    <a:pt x="17788" y="6320"/>
                    <a:pt x="19694" y="8600"/>
                  </a:cubicBezTo>
                  <a:cubicBezTo>
                    <a:pt x="21600" y="10880"/>
                    <a:pt x="21092" y="13120"/>
                    <a:pt x="18805" y="15280"/>
                  </a:cubicBezTo>
                  <a:cubicBezTo>
                    <a:pt x="16518" y="17440"/>
                    <a:pt x="12452" y="19520"/>
                    <a:pt x="83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6212745" y="547785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1545495" y="1366935"/>
              <a:ext cx="6351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228"/>
                    <a:pt x="21600" y="6455"/>
                    <a:pt x="18000" y="9600"/>
                  </a:cubicBezTo>
                  <a:cubicBezTo>
                    <a:pt x="14400" y="12745"/>
                    <a:pt x="7200" y="15807"/>
                    <a:pt x="3600" y="17793"/>
                  </a:cubicBezTo>
                  <a:cubicBezTo>
                    <a:pt x="0" y="19779"/>
                    <a:pt x="0" y="206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1577245" y="1327338"/>
              <a:ext cx="228601" cy="134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0" y="21170"/>
                  </a:moveTo>
                  <a:cubicBezTo>
                    <a:pt x="0" y="18844"/>
                    <a:pt x="0" y="16518"/>
                    <a:pt x="3000" y="12862"/>
                  </a:cubicBezTo>
                  <a:cubicBezTo>
                    <a:pt x="6000" y="9207"/>
                    <a:pt x="12000" y="4222"/>
                    <a:pt x="15600" y="1896"/>
                  </a:cubicBezTo>
                  <a:cubicBezTo>
                    <a:pt x="19200" y="-430"/>
                    <a:pt x="20400" y="-98"/>
                    <a:pt x="21600" y="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1551845" y="1576485"/>
              <a:ext cx="2349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1716945" y="1735235"/>
              <a:ext cx="2222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1920"/>
                    <a:pt x="5760" y="3840"/>
                    <a:pt x="8949" y="6560"/>
                  </a:cubicBezTo>
                  <a:cubicBezTo>
                    <a:pt x="12137" y="9280"/>
                    <a:pt x="15634" y="12800"/>
                    <a:pt x="17794" y="15440"/>
                  </a:cubicBezTo>
                  <a:cubicBezTo>
                    <a:pt x="19954" y="18080"/>
                    <a:pt x="20777" y="198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1780445" y="1754285"/>
              <a:ext cx="1524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147"/>
                    <a:pt x="18600" y="294"/>
                    <a:pt x="16350" y="1837"/>
                  </a:cubicBezTo>
                  <a:cubicBezTo>
                    <a:pt x="14100" y="3380"/>
                    <a:pt x="11100" y="6318"/>
                    <a:pt x="8250" y="9845"/>
                  </a:cubicBezTo>
                  <a:cubicBezTo>
                    <a:pt x="5400" y="13371"/>
                    <a:pt x="2700" y="17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2144798" y="1356327"/>
              <a:ext cx="149998" cy="46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504" fill="norm" stroke="1" extrusionOk="0">
                  <a:moveTo>
                    <a:pt x="20968" y="1947"/>
                  </a:moveTo>
                  <a:cubicBezTo>
                    <a:pt x="20376" y="1266"/>
                    <a:pt x="19784" y="585"/>
                    <a:pt x="18601" y="245"/>
                  </a:cubicBezTo>
                  <a:cubicBezTo>
                    <a:pt x="17417" y="-96"/>
                    <a:pt x="15642" y="-96"/>
                    <a:pt x="13719" y="342"/>
                  </a:cubicBezTo>
                  <a:cubicBezTo>
                    <a:pt x="11795" y="780"/>
                    <a:pt x="9724" y="1655"/>
                    <a:pt x="7061" y="3699"/>
                  </a:cubicBezTo>
                  <a:cubicBezTo>
                    <a:pt x="4398" y="5742"/>
                    <a:pt x="1143" y="8953"/>
                    <a:pt x="256" y="11920"/>
                  </a:cubicBezTo>
                  <a:cubicBezTo>
                    <a:pt x="-632" y="14888"/>
                    <a:pt x="847" y="17612"/>
                    <a:pt x="3806" y="19169"/>
                  </a:cubicBezTo>
                  <a:cubicBezTo>
                    <a:pt x="6765" y="20726"/>
                    <a:pt x="11204" y="21115"/>
                    <a:pt x="15642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2349828" y="1508978"/>
              <a:ext cx="167218" cy="281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3" fill="norm" stroke="1" extrusionOk="0">
                  <a:moveTo>
                    <a:pt x="273" y="3183"/>
                  </a:moveTo>
                  <a:cubicBezTo>
                    <a:pt x="547" y="2383"/>
                    <a:pt x="820" y="1583"/>
                    <a:pt x="2461" y="943"/>
                  </a:cubicBezTo>
                  <a:cubicBezTo>
                    <a:pt x="4101" y="303"/>
                    <a:pt x="7109" y="-177"/>
                    <a:pt x="9296" y="63"/>
                  </a:cubicBezTo>
                  <a:cubicBezTo>
                    <a:pt x="11484" y="303"/>
                    <a:pt x="12851" y="1263"/>
                    <a:pt x="11620" y="4383"/>
                  </a:cubicBezTo>
                  <a:cubicBezTo>
                    <a:pt x="10390" y="7503"/>
                    <a:pt x="6562" y="12783"/>
                    <a:pt x="3965" y="15983"/>
                  </a:cubicBezTo>
                  <a:cubicBezTo>
                    <a:pt x="1367" y="19183"/>
                    <a:pt x="0" y="20303"/>
                    <a:pt x="0" y="20863"/>
                  </a:cubicBezTo>
                  <a:cubicBezTo>
                    <a:pt x="0" y="21423"/>
                    <a:pt x="1367" y="21423"/>
                    <a:pt x="5195" y="20783"/>
                  </a:cubicBezTo>
                  <a:cubicBezTo>
                    <a:pt x="9023" y="20143"/>
                    <a:pt x="15311" y="18863"/>
                    <a:pt x="21600" y="17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2607933" y="1545733"/>
              <a:ext cx="205837" cy="228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3" h="21180" fill="norm" stroke="1" extrusionOk="0">
                  <a:moveTo>
                    <a:pt x="13142" y="2852"/>
                  </a:moveTo>
                  <a:cubicBezTo>
                    <a:pt x="11872" y="1478"/>
                    <a:pt x="10601" y="103"/>
                    <a:pt x="8695" y="5"/>
                  </a:cubicBezTo>
                  <a:cubicBezTo>
                    <a:pt x="6790" y="-93"/>
                    <a:pt x="4248" y="1085"/>
                    <a:pt x="2342" y="4423"/>
                  </a:cubicBezTo>
                  <a:cubicBezTo>
                    <a:pt x="437" y="7762"/>
                    <a:pt x="-834" y="13260"/>
                    <a:pt x="648" y="16696"/>
                  </a:cubicBezTo>
                  <a:cubicBezTo>
                    <a:pt x="2131" y="20132"/>
                    <a:pt x="6366" y="21507"/>
                    <a:pt x="9966" y="21114"/>
                  </a:cubicBezTo>
                  <a:cubicBezTo>
                    <a:pt x="13566" y="20722"/>
                    <a:pt x="16531" y="18562"/>
                    <a:pt x="18331" y="16009"/>
                  </a:cubicBezTo>
                  <a:cubicBezTo>
                    <a:pt x="20131" y="13456"/>
                    <a:pt x="20766" y="10511"/>
                    <a:pt x="20554" y="8252"/>
                  </a:cubicBezTo>
                  <a:cubicBezTo>
                    <a:pt x="20342" y="5994"/>
                    <a:pt x="19284" y="4423"/>
                    <a:pt x="17907" y="3442"/>
                  </a:cubicBezTo>
                  <a:cubicBezTo>
                    <a:pt x="16531" y="2460"/>
                    <a:pt x="14837" y="2067"/>
                    <a:pt x="13142" y="1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2847245" y="1312168"/>
              <a:ext cx="176012" cy="58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513" fill="norm" stroke="1" extrusionOk="0">
                  <a:moveTo>
                    <a:pt x="0" y="1307"/>
                  </a:moveTo>
                  <a:cubicBezTo>
                    <a:pt x="1271" y="842"/>
                    <a:pt x="2541" y="378"/>
                    <a:pt x="3812" y="145"/>
                  </a:cubicBezTo>
                  <a:cubicBezTo>
                    <a:pt x="5082" y="-87"/>
                    <a:pt x="6353" y="-87"/>
                    <a:pt x="8259" y="494"/>
                  </a:cubicBezTo>
                  <a:cubicBezTo>
                    <a:pt x="10165" y="1074"/>
                    <a:pt x="12706" y="2236"/>
                    <a:pt x="15120" y="3861"/>
                  </a:cubicBezTo>
                  <a:cubicBezTo>
                    <a:pt x="17534" y="5487"/>
                    <a:pt x="19821" y="7578"/>
                    <a:pt x="20711" y="10248"/>
                  </a:cubicBezTo>
                  <a:cubicBezTo>
                    <a:pt x="21600" y="12919"/>
                    <a:pt x="21092" y="16171"/>
                    <a:pt x="19059" y="18145"/>
                  </a:cubicBezTo>
                  <a:cubicBezTo>
                    <a:pt x="17026" y="20119"/>
                    <a:pt x="13468" y="20816"/>
                    <a:pt x="9911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3691795" y="1589185"/>
              <a:ext cx="2413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68" y="15200"/>
                    <a:pt x="8337" y="8800"/>
                    <a:pt x="11937" y="5200"/>
                  </a:cubicBezTo>
                  <a:cubicBezTo>
                    <a:pt x="15537" y="1600"/>
                    <a:pt x="18568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3704495" y="1766985"/>
              <a:ext cx="247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4612545" y="1284861"/>
              <a:ext cx="141071" cy="620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5" h="21476" fill="norm" stroke="1" extrusionOk="0">
                  <a:moveTo>
                    <a:pt x="2777" y="8330"/>
                  </a:moveTo>
                  <a:cubicBezTo>
                    <a:pt x="2469" y="10820"/>
                    <a:pt x="2160" y="13309"/>
                    <a:pt x="2314" y="15323"/>
                  </a:cubicBezTo>
                  <a:cubicBezTo>
                    <a:pt x="2469" y="17336"/>
                    <a:pt x="3086" y="18874"/>
                    <a:pt x="3703" y="19899"/>
                  </a:cubicBezTo>
                  <a:cubicBezTo>
                    <a:pt x="4320" y="20924"/>
                    <a:pt x="4937" y="21437"/>
                    <a:pt x="5246" y="21473"/>
                  </a:cubicBezTo>
                  <a:cubicBezTo>
                    <a:pt x="5554" y="21510"/>
                    <a:pt x="5554" y="21071"/>
                    <a:pt x="5400" y="19460"/>
                  </a:cubicBezTo>
                  <a:cubicBezTo>
                    <a:pt x="5246" y="17849"/>
                    <a:pt x="4937" y="15067"/>
                    <a:pt x="4629" y="12321"/>
                  </a:cubicBezTo>
                  <a:cubicBezTo>
                    <a:pt x="4320" y="9575"/>
                    <a:pt x="4011" y="6866"/>
                    <a:pt x="3857" y="5109"/>
                  </a:cubicBezTo>
                  <a:cubicBezTo>
                    <a:pt x="3703" y="3351"/>
                    <a:pt x="3703" y="2546"/>
                    <a:pt x="3703" y="1887"/>
                  </a:cubicBezTo>
                  <a:cubicBezTo>
                    <a:pt x="3703" y="1228"/>
                    <a:pt x="3703" y="715"/>
                    <a:pt x="4474" y="386"/>
                  </a:cubicBezTo>
                  <a:cubicBezTo>
                    <a:pt x="5246" y="56"/>
                    <a:pt x="6789" y="-90"/>
                    <a:pt x="9257" y="56"/>
                  </a:cubicBezTo>
                  <a:cubicBezTo>
                    <a:pt x="11726" y="203"/>
                    <a:pt x="15120" y="642"/>
                    <a:pt x="17589" y="1374"/>
                  </a:cubicBezTo>
                  <a:cubicBezTo>
                    <a:pt x="20057" y="2107"/>
                    <a:pt x="21600" y="3132"/>
                    <a:pt x="19749" y="4267"/>
                  </a:cubicBezTo>
                  <a:cubicBezTo>
                    <a:pt x="17897" y="5402"/>
                    <a:pt x="12651" y="6646"/>
                    <a:pt x="8949" y="7378"/>
                  </a:cubicBezTo>
                  <a:cubicBezTo>
                    <a:pt x="5246" y="8111"/>
                    <a:pt x="3086" y="8330"/>
                    <a:pt x="1851" y="8623"/>
                  </a:cubicBezTo>
                  <a:cubicBezTo>
                    <a:pt x="617" y="8916"/>
                    <a:pt x="309" y="9282"/>
                    <a:pt x="0" y="96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4707795" y="1544735"/>
              <a:ext cx="209551" cy="291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3" fill="norm" stroke="1" extrusionOk="0">
                  <a:moveTo>
                    <a:pt x="0" y="6434"/>
                  </a:moveTo>
                  <a:cubicBezTo>
                    <a:pt x="873" y="5821"/>
                    <a:pt x="1745" y="5209"/>
                    <a:pt x="3273" y="5362"/>
                  </a:cubicBezTo>
                  <a:cubicBezTo>
                    <a:pt x="4800" y="5515"/>
                    <a:pt x="6982" y="6434"/>
                    <a:pt x="8945" y="8426"/>
                  </a:cubicBezTo>
                  <a:cubicBezTo>
                    <a:pt x="10909" y="10417"/>
                    <a:pt x="12655" y="13481"/>
                    <a:pt x="13418" y="15702"/>
                  </a:cubicBezTo>
                  <a:cubicBezTo>
                    <a:pt x="14182" y="17923"/>
                    <a:pt x="13964" y="19302"/>
                    <a:pt x="13091" y="20221"/>
                  </a:cubicBezTo>
                  <a:cubicBezTo>
                    <a:pt x="12218" y="21140"/>
                    <a:pt x="10691" y="21600"/>
                    <a:pt x="9600" y="20451"/>
                  </a:cubicBezTo>
                  <a:cubicBezTo>
                    <a:pt x="8509" y="19302"/>
                    <a:pt x="7855" y="16545"/>
                    <a:pt x="8945" y="13174"/>
                  </a:cubicBezTo>
                  <a:cubicBezTo>
                    <a:pt x="10036" y="9804"/>
                    <a:pt x="12873" y="5821"/>
                    <a:pt x="15273" y="3523"/>
                  </a:cubicBezTo>
                  <a:cubicBezTo>
                    <a:pt x="17673" y="1226"/>
                    <a:pt x="19636" y="6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4993529" y="1432186"/>
              <a:ext cx="127017" cy="43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512" fill="norm" stroke="1" extrusionOk="0">
                  <a:moveTo>
                    <a:pt x="20906" y="1183"/>
                  </a:moveTo>
                  <a:cubicBezTo>
                    <a:pt x="19861" y="759"/>
                    <a:pt x="18816" y="336"/>
                    <a:pt x="17422" y="124"/>
                  </a:cubicBezTo>
                  <a:cubicBezTo>
                    <a:pt x="16029" y="-88"/>
                    <a:pt x="14287" y="-88"/>
                    <a:pt x="11674" y="600"/>
                  </a:cubicBezTo>
                  <a:cubicBezTo>
                    <a:pt x="9061" y="1288"/>
                    <a:pt x="5577" y="2665"/>
                    <a:pt x="3138" y="5100"/>
                  </a:cubicBezTo>
                  <a:cubicBezTo>
                    <a:pt x="700" y="7536"/>
                    <a:pt x="-694" y="11030"/>
                    <a:pt x="351" y="13836"/>
                  </a:cubicBezTo>
                  <a:cubicBezTo>
                    <a:pt x="1396" y="16641"/>
                    <a:pt x="4880" y="18759"/>
                    <a:pt x="8712" y="19924"/>
                  </a:cubicBezTo>
                  <a:cubicBezTo>
                    <a:pt x="12545" y="21088"/>
                    <a:pt x="16725" y="21300"/>
                    <a:pt x="20906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5272945" y="1512985"/>
              <a:ext cx="2667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86" y="3158"/>
                    <a:pt x="8571" y="6316"/>
                    <a:pt x="12171" y="9600"/>
                  </a:cubicBezTo>
                  <a:cubicBezTo>
                    <a:pt x="15771" y="12884"/>
                    <a:pt x="18686" y="16295"/>
                    <a:pt x="20143" y="18316"/>
                  </a:cubicBezTo>
                  <a:cubicBezTo>
                    <a:pt x="21600" y="20337"/>
                    <a:pt x="21600" y="209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5330095" y="1500285"/>
              <a:ext cx="1841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14" y="900"/>
                    <a:pt x="17628" y="1800"/>
                    <a:pt x="15145" y="4050"/>
                  </a:cubicBezTo>
                  <a:cubicBezTo>
                    <a:pt x="12662" y="6300"/>
                    <a:pt x="9683" y="9900"/>
                    <a:pt x="7076" y="13050"/>
                  </a:cubicBezTo>
                  <a:cubicBezTo>
                    <a:pt x="4469" y="16200"/>
                    <a:pt x="2234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5784032" y="1563785"/>
              <a:ext cx="276314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600" fill="norm" stroke="1" extrusionOk="0">
                  <a:moveTo>
                    <a:pt x="19545" y="0"/>
                  </a:moveTo>
                  <a:cubicBezTo>
                    <a:pt x="15258" y="3600"/>
                    <a:pt x="10971" y="7200"/>
                    <a:pt x="7921" y="9635"/>
                  </a:cubicBezTo>
                  <a:cubicBezTo>
                    <a:pt x="4871" y="12071"/>
                    <a:pt x="3057" y="13341"/>
                    <a:pt x="1820" y="14506"/>
                  </a:cubicBezTo>
                  <a:cubicBezTo>
                    <a:pt x="584" y="15671"/>
                    <a:pt x="-76" y="16729"/>
                    <a:pt x="6" y="17471"/>
                  </a:cubicBezTo>
                  <a:cubicBezTo>
                    <a:pt x="89" y="18212"/>
                    <a:pt x="913" y="18635"/>
                    <a:pt x="3964" y="19059"/>
                  </a:cubicBezTo>
                  <a:cubicBezTo>
                    <a:pt x="7014" y="19482"/>
                    <a:pt x="12290" y="19906"/>
                    <a:pt x="15588" y="20329"/>
                  </a:cubicBezTo>
                  <a:cubicBezTo>
                    <a:pt x="18886" y="20753"/>
                    <a:pt x="20205" y="21176"/>
                    <a:pt x="215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5812695" y="1862235"/>
              <a:ext cx="247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6271599" y="1525140"/>
              <a:ext cx="296747" cy="300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10" fill="norm" stroke="1" extrusionOk="0">
                  <a:moveTo>
                    <a:pt x="1256" y="2739"/>
                  </a:moveTo>
                  <a:cubicBezTo>
                    <a:pt x="1103" y="1989"/>
                    <a:pt x="949" y="1239"/>
                    <a:pt x="1792" y="714"/>
                  </a:cubicBezTo>
                  <a:cubicBezTo>
                    <a:pt x="2634" y="189"/>
                    <a:pt x="4473" y="-111"/>
                    <a:pt x="6311" y="39"/>
                  </a:cubicBezTo>
                  <a:cubicBezTo>
                    <a:pt x="8149" y="189"/>
                    <a:pt x="9988" y="789"/>
                    <a:pt x="10907" y="1914"/>
                  </a:cubicBezTo>
                  <a:cubicBezTo>
                    <a:pt x="11826" y="3039"/>
                    <a:pt x="11826" y="4689"/>
                    <a:pt x="10294" y="7239"/>
                  </a:cubicBezTo>
                  <a:cubicBezTo>
                    <a:pt x="8762" y="9789"/>
                    <a:pt x="5698" y="13239"/>
                    <a:pt x="3860" y="15339"/>
                  </a:cubicBezTo>
                  <a:cubicBezTo>
                    <a:pt x="2022" y="17439"/>
                    <a:pt x="1409" y="18189"/>
                    <a:pt x="873" y="18939"/>
                  </a:cubicBezTo>
                  <a:cubicBezTo>
                    <a:pt x="337" y="19689"/>
                    <a:pt x="-123" y="20439"/>
                    <a:pt x="30" y="20889"/>
                  </a:cubicBezTo>
                  <a:cubicBezTo>
                    <a:pt x="183" y="21339"/>
                    <a:pt x="949" y="21489"/>
                    <a:pt x="3783" y="21039"/>
                  </a:cubicBezTo>
                  <a:cubicBezTo>
                    <a:pt x="6617" y="20589"/>
                    <a:pt x="11520" y="19539"/>
                    <a:pt x="14813" y="18789"/>
                  </a:cubicBezTo>
                  <a:cubicBezTo>
                    <a:pt x="18107" y="18039"/>
                    <a:pt x="19792" y="17589"/>
                    <a:pt x="21477" y="17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6568311" y="1582835"/>
              <a:ext cx="184390" cy="212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3" h="21027" fill="norm" stroke="1" extrusionOk="0">
                  <a:moveTo>
                    <a:pt x="16030" y="6291"/>
                  </a:moveTo>
                  <a:cubicBezTo>
                    <a:pt x="15101" y="4614"/>
                    <a:pt x="14172" y="2936"/>
                    <a:pt x="13126" y="2097"/>
                  </a:cubicBezTo>
                  <a:cubicBezTo>
                    <a:pt x="12081" y="1258"/>
                    <a:pt x="10920" y="1258"/>
                    <a:pt x="8481" y="3250"/>
                  </a:cubicBezTo>
                  <a:cubicBezTo>
                    <a:pt x="6042" y="5243"/>
                    <a:pt x="2326" y="9227"/>
                    <a:pt x="817" y="12478"/>
                  </a:cubicBezTo>
                  <a:cubicBezTo>
                    <a:pt x="-693" y="15728"/>
                    <a:pt x="4" y="18245"/>
                    <a:pt x="1978" y="19713"/>
                  </a:cubicBezTo>
                  <a:cubicBezTo>
                    <a:pt x="3952" y="21181"/>
                    <a:pt x="7204" y="21600"/>
                    <a:pt x="10688" y="20027"/>
                  </a:cubicBezTo>
                  <a:cubicBezTo>
                    <a:pt x="14172" y="18454"/>
                    <a:pt x="17888" y="14889"/>
                    <a:pt x="19397" y="11429"/>
                  </a:cubicBezTo>
                  <a:cubicBezTo>
                    <a:pt x="20907" y="7969"/>
                    <a:pt x="20210" y="4614"/>
                    <a:pt x="18584" y="2726"/>
                  </a:cubicBezTo>
                  <a:cubicBezTo>
                    <a:pt x="16959" y="839"/>
                    <a:pt x="14404" y="419"/>
                    <a:pt x="118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6758845" y="1367120"/>
              <a:ext cx="167592" cy="547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474" fill="norm" stroke="1" extrusionOk="0">
                  <a:moveTo>
                    <a:pt x="8800" y="990"/>
                  </a:moveTo>
                  <a:cubicBezTo>
                    <a:pt x="9333" y="575"/>
                    <a:pt x="9867" y="159"/>
                    <a:pt x="10933" y="35"/>
                  </a:cubicBezTo>
                  <a:cubicBezTo>
                    <a:pt x="12000" y="-90"/>
                    <a:pt x="13600" y="76"/>
                    <a:pt x="15600" y="1364"/>
                  </a:cubicBezTo>
                  <a:cubicBezTo>
                    <a:pt x="17600" y="2652"/>
                    <a:pt x="20000" y="5061"/>
                    <a:pt x="20800" y="7761"/>
                  </a:cubicBezTo>
                  <a:cubicBezTo>
                    <a:pt x="21600" y="10461"/>
                    <a:pt x="20800" y="13452"/>
                    <a:pt x="19200" y="15736"/>
                  </a:cubicBezTo>
                  <a:cubicBezTo>
                    <a:pt x="17600" y="18021"/>
                    <a:pt x="15200" y="19599"/>
                    <a:pt x="12533" y="20472"/>
                  </a:cubicBezTo>
                  <a:cubicBezTo>
                    <a:pt x="9867" y="21344"/>
                    <a:pt x="6933" y="21510"/>
                    <a:pt x="4800" y="21468"/>
                  </a:cubicBezTo>
                  <a:cubicBezTo>
                    <a:pt x="2667" y="21427"/>
                    <a:pt x="1333" y="21178"/>
                    <a:pt x="0" y="2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0" y="2516285"/>
              <a:ext cx="10041796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600" fill="norm" stroke="1" extrusionOk="0">
                  <a:moveTo>
                    <a:pt x="32" y="21600"/>
                  </a:moveTo>
                  <a:cubicBezTo>
                    <a:pt x="14" y="21060"/>
                    <a:pt x="-4" y="20520"/>
                    <a:pt x="1" y="20250"/>
                  </a:cubicBezTo>
                  <a:cubicBezTo>
                    <a:pt x="5" y="19980"/>
                    <a:pt x="32" y="19980"/>
                    <a:pt x="144" y="19980"/>
                  </a:cubicBezTo>
                  <a:cubicBezTo>
                    <a:pt x="255" y="19980"/>
                    <a:pt x="451" y="19980"/>
                    <a:pt x="626" y="19890"/>
                  </a:cubicBezTo>
                  <a:cubicBezTo>
                    <a:pt x="802" y="19800"/>
                    <a:pt x="957" y="19620"/>
                    <a:pt x="1107" y="19350"/>
                  </a:cubicBezTo>
                  <a:cubicBezTo>
                    <a:pt x="1257" y="19080"/>
                    <a:pt x="1403" y="18720"/>
                    <a:pt x="1562" y="18270"/>
                  </a:cubicBezTo>
                  <a:cubicBezTo>
                    <a:pt x="1721" y="17820"/>
                    <a:pt x="1894" y="17280"/>
                    <a:pt x="2049" y="16830"/>
                  </a:cubicBezTo>
                  <a:cubicBezTo>
                    <a:pt x="2204" y="16380"/>
                    <a:pt x="2340" y="16020"/>
                    <a:pt x="2486" y="15570"/>
                  </a:cubicBezTo>
                  <a:cubicBezTo>
                    <a:pt x="2632" y="15120"/>
                    <a:pt x="2786" y="14580"/>
                    <a:pt x="2950" y="14040"/>
                  </a:cubicBezTo>
                  <a:cubicBezTo>
                    <a:pt x="3114" y="13500"/>
                    <a:pt x="3287" y="12960"/>
                    <a:pt x="3465" y="12510"/>
                  </a:cubicBezTo>
                  <a:cubicBezTo>
                    <a:pt x="3642" y="12060"/>
                    <a:pt x="3824" y="11700"/>
                    <a:pt x="3968" y="11520"/>
                  </a:cubicBezTo>
                  <a:cubicBezTo>
                    <a:pt x="4111" y="11340"/>
                    <a:pt x="4216" y="11340"/>
                    <a:pt x="4318" y="11250"/>
                  </a:cubicBezTo>
                  <a:cubicBezTo>
                    <a:pt x="4421" y="11160"/>
                    <a:pt x="4521" y="10980"/>
                    <a:pt x="4680" y="10710"/>
                  </a:cubicBezTo>
                  <a:cubicBezTo>
                    <a:pt x="4839" y="10440"/>
                    <a:pt x="5058" y="10080"/>
                    <a:pt x="5236" y="9810"/>
                  </a:cubicBezTo>
                  <a:cubicBezTo>
                    <a:pt x="5413" y="9540"/>
                    <a:pt x="5550" y="9360"/>
                    <a:pt x="5679" y="9270"/>
                  </a:cubicBezTo>
                  <a:cubicBezTo>
                    <a:pt x="5809" y="9180"/>
                    <a:pt x="5932" y="9180"/>
                    <a:pt x="6055" y="9090"/>
                  </a:cubicBezTo>
                  <a:cubicBezTo>
                    <a:pt x="6178" y="9000"/>
                    <a:pt x="6301" y="8820"/>
                    <a:pt x="6433" y="8640"/>
                  </a:cubicBezTo>
                  <a:cubicBezTo>
                    <a:pt x="6565" y="8460"/>
                    <a:pt x="6706" y="8280"/>
                    <a:pt x="6854" y="8100"/>
                  </a:cubicBezTo>
                  <a:cubicBezTo>
                    <a:pt x="7002" y="7920"/>
                    <a:pt x="7157" y="7740"/>
                    <a:pt x="7309" y="7560"/>
                  </a:cubicBezTo>
                  <a:cubicBezTo>
                    <a:pt x="7462" y="7380"/>
                    <a:pt x="7612" y="7200"/>
                    <a:pt x="7767" y="6930"/>
                  </a:cubicBezTo>
                  <a:cubicBezTo>
                    <a:pt x="7921" y="6660"/>
                    <a:pt x="8081" y="6300"/>
                    <a:pt x="8235" y="6030"/>
                  </a:cubicBezTo>
                  <a:cubicBezTo>
                    <a:pt x="8390" y="5760"/>
                    <a:pt x="8540" y="5580"/>
                    <a:pt x="8707" y="5310"/>
                  </a:cubicBezTo>
                  <a:cubicBezTo>
                    <a:pt x="8873" y="5040"/>
                    <a:pt x="9055" y="4680"/>
                    <a:pt x="9232" y="4410"/>
                  </a:cubicBezTo>
                  <a:cubicBezTo>
                    <a:pt x="9410" y="4140"/>
                    <a:pt x="9583" y="3960"/>
                    <a:pt x="9760" y="3690"/>
                  </a:cubicBezTo>
                  <a:cubicBezTo>
                    <a:pt x="9938" y="3420"/>
                    <a:pt x="10120" y="3060"/>
                    <a:pt x="10295" y="2790"/>
                  </a:cubicBezTo>
                  <a:cubicBezTo>
                    <a:pt x="10471" y="2520"/>
                    <a:pt x="10639" y="2340"/>
                    <a:pt x="10819" y="2160"/>
                  </a:cubicBezTo>
                  <a:cubicBezTo>
                    <a:pt x="10999" y="1980"/>
                    <a:pt x="11190" y="1800"/>
                    <a:pt x="11379" y="1530"/>
                  </a:cubicBezTo>
                  <a:cubicBezTo>
                    <a:pt x="11568" y="1260"/>
                    <a:pt x="11754" y="900"/>
                    <a:pt x="11943" y="720"/>
                  </a:cubicBezTo>
                  <a:cubicBezTo>
                    <a:pt x="12132" y="540"/>
                    <a:pt x="12323" y="540"/>
                    <a:pt x="12505" y="450"/>
                  </a:cubicBezTo>
                  <a:cubicBezTo>
                    <a:pt x="12687" y="360"/>
                    <a:pt x="12860" y="180"/>
                    <a:pt x="13047" y="90"/>
                  </a:cubicBezTo>
                  <a:cubicBezTo>
                    <a:pt x="13234" y="0"/>
                    <a:pt x="13434" y="0"/>
                    <a:pt x="13627" y="0"/>
                  </a:cubicBezTo>
                  <a:cubicBezTo>
                    <a:pt x="13821" y="0"/>
                    <a:pt x="14008" y="0"/>
                    <a:pt x="14194" y="0"/>
                  </a:cubicBezTo>
                  <a:cubicBezTo>
                    <a:pt x="14381" y="0"/>
                    <a:pt x="14567" y="0"/>
                    <a:pt x="14745" y="0"/>
                  </a:cubicBezTo>
                  <a:cubicBezTo>
                    <a:pt x="14923" y="0"/>
                    <a:pt x="15091" y="0"/>
                    <a:pt x="15271" y="90"/>
                  </a:cubicBezTo>
                  <a:cubicBezTo>
                    <a:pt x="15451" y="180"/>
                    <a:pt x="15642" y="360"/>
                    <a:pt x="15824" y="540"/>
                  </a:cubicBezTo>
                  <a:cubicBezTo>
                    <a:pt x="16006" y="720"/>
                    <a:pt x="16179" y="900"/>
                    <a:pt x="16352" y="1080"/>
                  </a:cubicBezTo>
                  <a:cubicBezTo>
                    <a:pt x="16525" y="1260"/>
                    <a:pt x="16698" y="1440"/>
                    <a:pt x="16946" y="1890"/>
                  </a:cubicBezTo>
                  <a:cubicBezTo>
                    <a:pt x="17194" y="2340"/>
                    <a:pt x="17517" y="3060"/>
                    <a:pt x="17754" y="3600"/>
                  </a:cubicBezTo>
                  <a:cubicBezTo>
                    <a:pt x="17991" y="4140"/>
                    <a:pt x="18141" y="4500"/>
                    <a:pt x="18357" y="5040"/>
                  </a:cubicBezTo>
                  <a:cubicBezTo>
                    <a:pt x="18573" y="5580"/>
                    <a:pt x="18856" y="6300"/>
                    <a:pt x="19067" y="6930"/>
                  </a:cubicBezTo>
                  <a:cubicBezTo>
                    <a:pt x="19279" y="7560"/>
                    <a:pt x="19420" y="8100"/>
                    <a:pt x="19618" y="8820"/>
                  </a:cubicBezTo>
                  <a:cubicBezTo>
                    <a:pt x="19816" y="9540"/>
                    <a:pt x="20071" y="10440"/>
                    <a:pt x="20305" y="11340"/>
                  </a:cubicBezTo>
                  <a:cubicBezTo>
                    <a:pt x="20540" y="12240"/>
                    <a:pt x="20754" y="13140"/>
                    <a:pt x="20966" y="14130"/>
                  </a:cubicBezTo>
                  <a:cubicBezTo>
                    <a:pt x="21177" y="15120"/>
                    <a:pt x="21387" y="16200"/>
                    <a:pt x="21596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405852" y="3148871"/>
              <a:ext cx="47081" cy="497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9" h="21441" fill="norm" stroke="1" extrusionOk="0">
                  <a:moveTo>
                    <a:pt x="1328" y="1198"/>
                  </a:moveTo>
                  <a:cubicBezTo>
                    <a:pt x="389" y="651"/>
                    <a:pt x="-550" y="104"/>
                    <a:pt x="389" y="13"/>
                  </a:cubicBezTo>
                  <a:cubicBezTo>
                    <a:pt x="1328" y="-78"/>
                    <a:pt x="4146" y="287"/>
                    <a:pt x="7433" y="2109"/>
                  </a:cubicBezTo>
                  <a:cubicBezTo>
                    <a:pt x="10720" y="3932"/>
                    <a:pt x="14476" y="7213"/>
                    <a:pt x="16824" y="10540"/>
                  </a:cubicBezTo>
                  <a:cubicBezTo>
                    <a:pt x="19172" y="13866"/>
                    <a:pt x="20111" y="17238"/>
                    <a:pt x="20580" y="19152"/>
                  </a:cubicBezTo>
                  <a:cubicBezTo>
                    <a:pt x="21050" y="21066"/>
                    <a:pt x="21050" y="21522"/>
                    <a:pt x="20111" y="21431"/>
                  </a:cubicBezTo>
                  <a:cubicBezTo>
                    <a:pt x="19172" y="21340"/>
                    <a:pt x="17293" y="20702"/>
                    <a:pt x="15415" y="20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224695" y="3094135"/>
              <a:ext cx="4318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4" y="19705"/>
                    <a:pt x="847" y="17811"/>
                    <a:pt x="2806" y="15253"/>
                  </a:cubicBezTo>
                  <a:cubicBezTo>
                    <a:pt x="4765" y="12695"/>
                    <a:pt x="8259" y="9474"/>
                    <a:pt x="11647" y="6821"/>
                  </a:cubicBezTo>
                  <a:cubicBezTo>
                    <a:pt x="15035" y="4168"/>
                    <a:pt x="18318" y="20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554332" y="3386235"/>
              <a:ext cx="222814" cy="214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06" fill="norm" stroke="1" extrusionOk="0">
                  <a:moveTo>
                    <a:pt x="665" y="8894"/>
                  </a:moveTo>
                  <a:cubicBezTo>
                    <a:pt x="258" y="7412"/>
                    <a:pt x="-150" y="5929"/>
                    <a:pt x="54" y="4765"/>
                  </a:cubicBezTo>
                  <a:cubicBezTo>
                    <a:pt x="258" y="3600"/>
                    <a:pt x="1073" y="2753"/>
                    <a:pt x="3110" y="2647"/>
                  </a:cubicBezTo>
                  <a:cubicBezTo>
                    <a:pt x="5148" y="2541"/>
                    <a:pt x="8408" y="3176"/>
                    <a:pt x="10650" y="5612"/>
                  </a:cubicBezTo>
                  <a:cubicBezTo>
                    <a:pt x="12892" y="8047"/>
                    <a:pt x="14114" y="12282"/>
                    <a:pt x="14624" y="15035"/>
                  </a:cubicBezTo>
                  <a:cubicBezTo>
                    <a:pt x="15133" y="17788"/>
                    <a:pt x="14929" y="19059"/>
                    <a:pt x="14420" y="20012"/>
                  </a:cubicBezTo>
                  <a:cubicBezTo>
                    <a:pt x="13910" y="20965"/>
                    <a:pt x="13095" y="21600"/>
                    <a:pt x="12382" y="21494"/>
                  </a:cubicBezTo>
                  <a:cubicBezTo>
                    <a:pt x="11669" y="21388"/>
                    <a:pt x="11058" y="20541"/>
                    <a:pt x="10956" y="18106"/>
                  </a:cubicBezTo>
                  <a:cubicBezTo>
                    <a:pt x="10854" y="15671"/>
                    <a:pt x="11261" y="11647"/>
                    <a:pt x="13095" y="8365"/>
                  </a:cubicBezTo>
                  <a:cubicBezTo>
                    <a:pt x="14929" y="5082"/>
                    <a:pt x="18190" y="2541"/>
                    <a:pt x="214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767530" y="3407172"/>
              <a:ext cx="142966" cy="177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264" fill="norm" stroke="1" extrusionOk="0">
                  <a:moveTo>
                    <a:pt x="11926" y="4347"/>
                  </a:moveTo>
                  <a:cubicBezTo>
                    <a:pt x="11926" y="3077"/>
                    <a:pt x="11926" y="1806"/>
                    <a:pt x="11131" y="1044"/>
                  </a:cubicBezTo>
                  <a:cubicBezTo>
                    <a:pt x="10337" y="281"/>
                    <a:pt x="8749" y="27"/>
                    <a:pt x="7320" y="408"/>
                  </a:cubicBezTo>
                  <a:cubicBezTo>
                    <a:pt x="5890" y="789"/>
                    <a:pt x="4620" y="1806"/>
                    <a:pt x="3190" y="5109"/>
                  </a:cubicBezTo>
                  <a:cubicBezTo>
                    <a:pt x="1761" y="8413"/>
                    <a:pt x="173" y="14004"/>
                    <a:pt x="14" y="17180"/>
                  </a:cubicBezTo>
                  <a:cubicBezTo>
                    <a:pt x="-145" y="20357"/>
                    <a:pt x="1126" y="21119"/>
                    <a:pt x="2555" y="21246"/>
                  </a:cubicBezTo>
                  <a:cubicBezTo>
                    <a:pt x="3984" y="21373"/>
                    <a:pt x="5573" y="20865"/>
                    <a:pt x="7479" y="17942"/>
                  </a:cubicBezTo>
                  <a:cubicBezTo>
                    <a:pt x="9384" y="15020"/>
                    <a:pt x="11608" y="9684"/>
                    <a:pt x="13037" y="5999"/>
                  </a:cubicBezTo>
                  <a:cubicBezTo>
                    <a:pt x="14467" y="2314"/>
                    <a:pt x="15102" y="281"/>
                    <a:pt x="15420" y="27"/>
                  </a:cubicBezTo>
                  <a:cubicBezTo>
                    <a:pt x="15737" y="-227"/>
                    <a:pt x="15737" y="1298"/>
                    <a:pt x="15737" y="3585"/>
                  </a:cubicBezTo>
                  <a:cubicBezTo>
                    <a:pt x="15737" y="5872"/>
                    <a:pt x="15737" y="8921"/>
                    <a:pt x="15896" y="11081"/>
                  </a:cubicBezTo>
                  <a:cubicBezTo>
                    <a:pt x="16055" y="13241"/>
                    <a:pt x="16373" y="14512"/>
                    <a:pt x="17326" y="15274"/>
                  </a:cubicBezTo>
                  <a:cubicBezTo>
                    <a:pt x="18279" y="16037"/>
                    <a:pt x="19867" y="16291"/>
                    <a:pt x="21455" y="16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961295" y="3363146"/>
              <a:ext cx="107951" cy="200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0" y="6504"/>
                  </a:moveTo>
                  <a:cubicBezTo>
                    <a:pt x="0" y="8979"/>
                    <a:pt x="0" y="11454"/>
                    <a:pt x="847" y="10779"/>
                  </a:cubicBezTo>
                  <a:cubicBezTo>
                    <a:pt x="1694" y="10104"/>
                    <a:pt x="3388" y="6279"/>
                    <a:pt x="4871" y="3917"/>
                  </a:cubicBezTo>
                  <a:cubicBezTo>
                    <a:pt x="6353" y="1554"/>
                    <a:pt x="7624" y="654"/>
                    <a:pt x="9529" y="204"/>
                  </a:cubicBezTo>
                  <a:cubicBezTo>
                    <a:pt x="11435" y="-246"/>
                    <a:pt x="13976" y="-246"/>
                    <a:pt x="16094" y="3354"/>
                  </a:cubicBezTo>
                  <a:cubicBezTo>
                    <a:pt x="18212" y="6954"/>
                    <a:pt x="19906" y="14154"/>
                    <a:pt x="21600" y="21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1139095" y="3344115"/>
              <a:ext cx="101601" cy="251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21600" y="882"/>
                  </a:moveTo>
                  <a:cubicBezTo>
                    <a:pt x="19350" y="342"/>
                    <a:pt x="17100" y="-198"/>
                    <a:pt x="13950" y="72"/>
                  </a:cubicBezTo>
                  <a:cubicBezTo>
                    <a:pt x="10800" y="342"/>
                    <a:pt x="6750" y="1422"/>
                    <a:pt x="4275" y="2952"/>
                  </a:cubicBezTo>
                  <a:cubicBezTo>
                    <a:pt x="1800" y="4482"/>
                    <a:pt x="900" y="6462"/>
                    <a:pt x="1800" y="8172"/>
                  </a:cubicBezTo>
                  <a:cubicBezTo>
                    <a:pt x="2700" y="9882"/>
                    <a:pt x="5400" y="11322"/>
                    <a:pt x="8325" y="12852"/>
                  </a:cubicBezTo>
                  <a:cubicBezTo>
                    <a:pt x="11250" y="14382"/>
                    <a:pt x="14400" y="16002"/>
                    <a:pt x="15975" y="17352"/>
                  </a:cubicBezTo>
                  <a:cubicBezTo>
                    <a:pt x="17550" y="18702"/>
                    <a:pt x="17550" y="19782"/>
                    <a:pt x="14625" y="20412"/>
                  </a:cubicBezTo>
                  <a:cubicBezTo>
                    <a:pt x="11700" y="21042"/>
                    <a:pt x="5850" y="21222"/>
                    <a:pt x="0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986695" y="3405285"/>
              <a:ext cx="317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871"/>
                    <a:pt x="7200" y="9741"/>
                    <a:pt x="3600" y="13341"/>
                  </a:cubicBezTo>
                  <a:cubicBezTo>
                    <a:pt x="0" y="16941"/>
                    <a:pt x="0" y="192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1367695" y="3153554"/>
              <a:ext cx="107951" cy="461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21600" y="6995"/>
                  </a:moveTo>
                  <a:cubicBezTo>
                    <a:pt x="21600" y="5121"/>
                    <a:pt x="21600" y="3247"/>
                    <a:pt x="21176" y="2064"/>
                  </a:cubicBezTo>
                  <a:cubicBezTo>
                    <a:pt x="20753" y="880"/>
                    <a:pt x="19906" y="387"/>
                    <a:pt x="18424" y="141"/>
                  </a:cubicBezTo>
                  <a:cubicBezTo>
                    <a:pt x="16941" y="-106"/>
                    <a:pt x="14824" y="-106"/>
                    <a:pt x="12071" y="782"/>
                  </a:cubicBezTo>
                  <a:cubicBezTo>
                    <a:pt x="9318" y="1669"/>
                    <a:pt x="5929" y="3445"/>
                    <a:pt x="3600" y="5861"/>
                  </a:cubicBezTo>
                  <a:cubicBezTo>
                    <a:pt x="1271" y="8278"/>
                    <a:pt x="0" y="11335"/>
                    <a:pt x="0" y="14047"/>
                  </a:cubicBezTo>
                  <a:cubicBezTo>
                    <a:pt x="0" y="16760"/>
                    <a:pt x="1271" y="19127"/>
                    <a:pt x="2541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1316895" y="3443385"/>
              <a:ext cx="177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4400"/>
                    <a:pt x="6171" y="7200"/>
                    <a:pt x="9771" y="3600"/>
                  </a:cubicBezTo>
                  <a:cubicBezTo>
                    <a:pt x="13371" y="0"/>
                    <a:pt x="174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1446981" y="3437035"/>
              <a:ext cx="89794" cy="118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275" fill="norm" stroke="1" extrusionOk="0">
                  <a:moveTo>
                    <a:pt x="16957" y="0"/>
                  </a:moveTo>
                  <a:cubicBezTo>
                    <a:pt x="13030" y="0"/>
                    <a:pt x="9102" y="0"/>
                    <a:pt x="5911" y="1705"/>
                  </a:cubicBezTo>
                  <a:cubicBezTo>
                    <a:pt x="2720" y="3411"/>
                    <a:pt x="266" y="6821"/>
                    <a:pt x="20" y="10421"/>
                  </a:cubicBezTo>
                  <a:cubicBezTo>
                    <a:pt x="-225" y="14021"/>
                    <a:pt x="1739" y="17811"/>
                    <a:pt x="5175" y="19705"/>
                  </a:cubicBezTo>
                  <a:cubicBezTo>
                    <a:pt x="8611" y="21600"/>
                    <a:pt x="13520" y="21600"/>
                    <a:pt x="16711" y="20653"/>
                  </a:cubicBezTo>
                  <a:cubicBezTo>
                    <a:pt x="19902" y="19705"/>
                    <a:pt x="21375" y="17811"/>
                    <a:pt x="20639" y="14589"/>
                  </a:cubicBezTo>
                  <a:cubicBezTo>
                    <a:pt x="19902" y="11368"/>
                    <a:pt x="16957" y="6821"/>
                    <a:pt x="14011" y="2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1558195" y="3417985"/>
              <a:ext cx="122174" cy="165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164" fill="norm" stroke="1" extrusionOk="0">
                  <a:moveTo>
                    <a:pt x="0" y="810"/>
                  </a:moveTo>
                  <a:cubicBezTo>
                    <a:pt x="4393" y="1620"/>
                    <a:pt x="8786" y="2430"/>
                    <a:pt x="12447" y="5130"/>
                  </a:cubicBezTo>
                  <a:cubicBezTo>
                    <a:pt x="16108" y="7830"/>
                    <a:pt x="19037" y="12420"/>
                    <a:pt x="20319" y="15390"/>
                  </a:cubicBezTo>
                  <a:cubicBezTo>
                    <a:pt x="21600" y="18360"/>
                    <a:pt x="21234" y="19710"/>
                    <a:pt x="20136" y="20520"/>
                  </a:cubicBezTo>
                  <a:cubicBezTo>
                    <a:pt x="19037" y="21330"/>
                    <a:pt x="17207" y="21600"/>
                    <a:pt x="15559" y="19980"/>
                  </a:cubicBezTo>
                  <a:cubicBezTo>
                    <a:pt x="13912" y="18360"/>
                    <a:pt x="12447" y="14850"/>
                    <a:pt x="13180" y="11205"/>
                  </a:cubicBezTo>
                  <a:cubicBezTo>
                    <a:pt x="13912" y="7560"/>
                    <a:pt x="16841" y="3780"/>
                    <a:pt x="197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1780710" y="3420973"/>
              <a:ext cx="177536" cy="155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193" fill="norm" stroke="1" extrusionOk="0">
                  <a:moveTo>
                    <a:pt x="739" y="1321"/>
                  </a:moveTo>
                  <a:cubicBezTo>
                    <a:pt x="482" y="6217"/>
                    <a:pt x="225" y="11113"/>
                    <a:pt x="97" y="14281"/>
                  </a:cubicBezTo>
                  <a:cubicBezTo>
                    <a:pt x="-32" y="17449"/>
                    <a:pt x="-32" y="18889"/>
                    <a:pt x="97" y="18745"/>
                  </a:cubicBezTo>
                  <a:cubicBezTo>
                    <a:pt x="225" y="18601"/>
                    <a:pt x="482" y="16873"/>
                    <a:pt x="1125" y="13705"/>
                  </a:cubicBezTo>
                  <a:cubicBezTo>
                    <a:pt x="1768" y="10537"/>
                    <a:pt x="2797" y="5929"/>
                    <a:pt x="3825" y="3193"/>
                  </a:cubicBezTo>
                  <a:cubicBezTo>
                    <a:pt x="4854" y="457"/>
                    <a:pt x="5882" y="-407"/>
                    <a:pt x="6782" y="169"/>
                  </a:cubicBezTo>
                  <a:cubicBezTo>
                    <a:pt x="7682" y="745"/>
                    <a:pt x="8454" y="2761"/>
                    <a:pt x="8839" y="4633"/>
                  </a:cubicBezTo>
                  <a:cubicBezTo>
                    <a:pt x="9225" y="6505"/>
                    <a:pt x="9225" y="8233"/>
                    <a:pt x="9225" y="9817"/>
                  </a:cubicBezTo>
                  <a:cubicBezTo>
                    <a:pt x="9225" y="11401"/>
                    <a:pt x="9225" y="12841"/>
                    <a:pt x="9225" y="12841"/>
                  </a:cubicBezTo>
                  <a:cubicBezTo>
                    <a:pt x="9225" y="12841"/>
                    <a:pt x="9225" y="11401"/>
                    <a:pt x="9868" y="9241"/>
                  </a:cubicBezTo>
                  <a:cubicBezTo>
                    <a:pt x="10511" y="7081"/>
                    <a:pt x="11797" y="4201"/>
                    <a:pt x="13082" y="2617"/>
                  </a:cubicBezTo>
                  <a:cubicBezTo>
                    <a:pt x="14368" y="1033"/>
                    <a:pt x="15654" y="745"/>
                    <a:pt x="16554" y="1321"/>
                  </a:cubicBezTo>
                  <a:cubicBezTo>
                    <a:pt x="17454" y="1897"/>
                    <a:pt x="17968" y="3337"/>
                    <a:pt x="18354" y="6217"/>
                  </a:cubicBezTo>
                  <a:cubicBezTo>
                    <a:pt x="18739" y="9097"/>
                    <a:pt x="18997" y="13417"/>
                    <a:pt x="19511" y="16153"/>
                  </a:cubicBezTo>
                  <a:cubicBezTo>
                    <a:pt x="20025" y="18889"/>
                    <a:pt x="20797" y="20041"/>
                    <a:pt x="21568" y="21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1997668" y="3112868"/>
              <a:ext cx="259028" cy="453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332" fill="norm" stroke="1" extrusionOk="0">
                  <a:moveTo>
                    <a:pt x="5158" y="16439"/>
                  </a:moveTo>
                  <a:cubicBezTo>
                    <a:pt x="5158" y="15941"/>
                    <a:pt x="5158" y="15444"/>
                    <a:pt x="4719" y="15294"/>
                  </a:cubicBezTo>
                  <a:cubicBezTo>
                    <a:pt x="4280" y="15145"/>
                    <a:pt x="3402" y="15344"/>
                    <a:pt x="2524" y="16041"/>
                  </a:cubicBezTo>
                  <a:cubicBezTo>
                    <a:pt x="1646" y="16738"/>
                    <a:pt x="768" y="17932"/>
                    <a:pt x="329" y="18828"/>
                  </a:cubicBezTo>
                  <a:cubicBezTo>
                    <a:pt x="-110" y="19724"/>
                    <a:pt x="-110" y="20321"/>
                    <a:pt x="329" y="20669"/>
                  </a:cubicBezTo>
                  <a:cubicBezTo>
                    <a:pt x="768" y="21018"/>
                    <a:pt x="1646" y="21117"/>
                    <a:pt x="2524" y="20719"/>
                  </a:cubicBezTo>
                  <a:cubicBezTo>
                    <a:pt x="3402" y="20321"/>
                    <a:pt x="4280" y="19425"/>
                    <a:pt x="4895" y="18728"/>
                  </a:cubicBezTo>
                  <a:cubicBezTo>
                    <a:pt x="5510" y="18032"/>
                    <a:pt x="5861" y="17534"/>
                    <a:pt x="6036" y="17534"/>
                  </a:cubicBezTo>
                  <a:cubicBezTo>
                    <a:pt x="6212" y="17534"/>
                    <a:pt x="6212" y="18032"/>
                    <a:pt x="6475" y="18529"/>
                  </a:cubicBezTo>
                  <a:cubicBezTo>
                    <a:pt x="6739" y="19027"/>
                    <a:pt x="7266" y="19525"/>
                    <a:pt x="8056" y="19774"/>
                  </a:cubicBezTo>
                  <a:cubicBezTo>
                    <a:pt x="8846" y="20022"/>
                    <a:pt x="9900" y="20022"/>
                    <a:pt x="11129" y="19425"/>
                  </a:cubicBezTo>
                  <a:cubicBezTo>
                    <a:pt x="12358" y="18828"/>
                    <a:pt x="13763" y="17634"/>
                    <a:pt x="15431" y="15294"/>
                  </a:cubicBezTo>
                  <a:cubicBezTo>
                    <a:pt x="17100" y="12955"/>
                    <a:pt x="19031" y="9471"/>
                    <a:pt x="20085" y="7132"/>
                  </a:cubicBezTo>
                  <a:cubicBezTo>
                    <a:pt x="21139" y="4793"/>
                    <a:pt x="21314" y="3598"/>
                    <a:pt x="21402" y="2553"/>
                  </a:cubicBezTo>
                  <a:cubicBezTo>
                    <a:pt x="21490" y="1508"/>
                    <a:pt x="21490" y="612"/>
                    <a:pt x="21051" y="214"/>
                  </a:cubicBezTo>
                  <a:cubicBezTo>
                    <a:pt x="20612" y="-184"/>
                    <a:pt x="19734" y="-84"/>
                    <a:pt x="18856" y="1010"/>
                  </a:cubicBezTo>
                  <a:cubicBezTo>
                    <a:pt x="17978" y="2105"/>
                    <a:pt x="17100" y="4196"/>
                    <a:pt x="16134" y="6983"/>
                  </a:cubicBezTo>
                  <a:cubicBezTo>
                    <a:pt x="15168" y="9770"/>
                    <a:pt x="14114" y="13254"/>
                    <a:pt x="13588" y="15543"/>
                  </a:cubicBezTo>
                  <a:cubicBezTo>
                    <a:pt x="13061" y="17833"/>
                    <a:pt x="13061" y="18928"/>
                    <a:pt x="14027" y="19774"/>
                  </a:cubicBezTo>
                  <a:cubicBezTo>
                    <a:pt x="14992" y="20620"/>
                    <a:pt x="16924" y="21217"/>
                    <a:pt x="18329" y="21316"/>
                  </a:cubicBezTo>
                  <a:cubicBezTo>
                    <a:pt x="19734" y="21416"/>
                    <a:pt x="20612" y="21018"/>
                    <a:pt x="21490" y="20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2129695" y="3322735"/>
              <a:ext cx="2286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571"/>
                  </a:moveTo>
                  <a:cubicBezTo>
                    <a:pt x="5400" y="11314"/>
                    <a:pt x="10800" y="11057"/>
                    <a:pt x="14000" y="11186"/>
                  </a:cubicBezTo>
                  <a:cubicBezTo>
                    <a:pt x="17200" y="11314"/>
                    <a:pt x="18200" y="11829"/>
                    <a:pt x="18600" y="13114"/>
                  </a:cubicBezTo>
                  <a:cubicBezTo>
                    <a:pt x="19000" y="14400"/>
                    <a:pt x="18800" y="16457"/>
                    <a:pt x="18600" y="18257"/>
                  </a:cubicBezTo>
                  <a:cubicBezTo>
                    <a:pt x="18400" y="20057"/>
                    <a:pt x="18200" y="21600"/>
                    <a:pt x="18300" y="21600"/>
                  </a:cubicBezTo>
                  <a:cubicBezTo>
                    <a:pt x="18400" y="21600"/>
                    <a:pt x="18800" y="20057"/>
                    <a:pt x="19400" y="16200"/>
                  </a:cubicBezTo>
                  <a:cubicBezTo>
                    <a:pt x="20000" y="12343"/>
                    <a:pt x="20800" y="61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2388328" y="3389223"/>
              <a:ext cx="86161" cy="144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8" h="20756" fill="norm" stroke="1" extrusionOk="0">
                  <a:moveTo>
                    <a:pt x="10956" y="5047"/>
                  </a:moveTo>
                  <a:cubicBezTo>
                    <a:pt x="12966" y="2917"/>
                    <a:pt x="14975" y="788"/>
                    <a:pt x="14724" y="179"/>
                  </a:cubicBezTo>
                  <a:cubicBezTo>
                    <a:pt x="14473" y="-429"/>
                    <a:pt x="11961" y="484"/>
                    <a:pt x="8947" y="3374"/>
                  </a:cubicBezTo>
                  <a:cubicBezTo>
                    <a:pt x="5933" y="6264"/>
                    <a:pt x="2417" y="11132"/>
                    <a:pt x="910" y="14326"/>
                  </a:cubicBezTo>
                  <a:cubicBezTo>
                    <a:pt x="-597" y="17520"/>
                    <a:pt x="-95" y="19041"/>
                    <a:pt x="1412" y="19954"/>
                  </a:cubicBezTo>
                  <a:cubicBezTo>
                    <a:pt x="2919" y="20867"/>
                    <a:pt x="5431" y="21171"/>
                    <a:pt x="8947" y="19954"/>
                  </a:cubicBezTo>
                  <a:cubicBezTo>
                    <a:pt x="12463" y="18737"/>
                    <a:pt x="16984" y="15999"/>
                    <a:pt x="18994" y="13109"/>
                  </a:cubicBezTo>
                  <a:cubicBezTo>
                    <a:pt x="21003" y="10219"/>
                    <a:pt x="20501" y="7177"/>
                    <a:pt x="19998" y="4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2510695" y="3398935"/>
              <a:ext cx="122929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7" h="21600" fill="norm" stroke="1" extrusionOk="0">
                  <a:moveTo>
                    <a:pt x="0" y="0"/>
                  </a:moveTo>
                  <a:cubicBezTo>
                    <a:pt x="1800" y="5891"/>
                    <a:pt x="3600" y="11782"/>
                    <a:pt x="4500" y="15545"/>
                  </a:cubicBezTo>
                  <a:cubicBezTo>
                    <a:pt x="5400" y="19309"/>
                    <a:pt x="5400" y="20945"/>
                    <a:pt x="5400" y="20618"/>
                  </a:cubicBezTo>
                  <a:cubicBezTo>
                    <a:pt x="5400" y="20291"/>
                    <a:pt x="5400" y="18000"/>
                    <a:pt x="5940" y="15055"/>
                  </a:cubicBezTo>
                  <a:cubicBezTo>
                    <a:pt x="6480" y="12109"/>
                    <a:pt x="7560" y="8509"/>
                    <a:pt x="8640" y="5891"/>
                  </a:cubicBezTo>
                  <a:cubicBezTo>
                    <a:pt x="9720" y="3273"/>
                    <a:pt x="10800" y="1636"/>
                    <a:pt x="13140" y="1473"/>
                  </a:cubicBezTo>
                  <a:cubicBezTo>
                    <a:pt x="15480" y="1309"/>
                    <a:pt x="19080" y="2618"/>
                    <a:pt x="20340" y="6218"/>
                  </a:cubicBezTo>
                  <a:cubicBezTo>
                    <a:pt x="21600" y="9818"/>
                    <a:pt x="20520" y="15709"/>
                    <a:pt x="194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3158395" y="3102009"/>
              <a:ext cx="136873" cy="454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373" fill="norm" stroke="1" extrusionOk="0">
                  <a:moveTo>
                    <a:pt x="6873" y="7991"/>
                  </a:moveTo>
                  <a:cubicBezTo>
                    <a:pt x="7855" y="11176"/>
                    <a:pt x="8836" y="14361"/>
                    <a:pt x="9491" y="16452"/>
                  </a:cubicBezTo>
                  <a:cubicBezTo>
                    <a:pt x="10145" y="18542"/>
                    <a:pt x="10473" y="19537"/>
                    <a:pt x="10636" y="20284"/>
                  </a:cubicBezTo>
                  <a:cubicBezTo>
                    <a:pt x="10800" y="21030"/>
                    <a:pt x="10800" y="21528"/>
                    <a:pt x="10309" y="21329"/>
                  </a:cubicBezTo>
                  <a:cubicBezTo>
                    <a:pt x="9818" y="21130"/>
                    <a:pt x="8836" y="20234"/>
                    <a:pt x="7691" y="18094"/>
                  </a:cubicBezTo>
                  <a:cubicBezTo>
                    <a:pt x="6545" y="15954"/>
                    <a:pt x="5236" y="12569"/>
                    <a:pt x="4745" y="9534"/>
                  </a:cubicBezTo>
                  <a:cubicBezTo>
                    <a:pt x="4255" y="6498"/>
                    <a:pt x="4582" y="3810"/>
                    <a:pt x="5236" y="2267"/>
                  </a:cubicBezTo>
                  <a:cubicBezTo>
                    <a:pt x="5891" y="724"/>
                    <a:pt x="6873" y="326"/>
                    <a:pt x="8345" y="127"/>
                  </a:cubicBezTo>
                  <a:cubicBezTo>
                    <a:pt x="9818" y="-72"/>
                    <a:pt x="11782" y="-72"/>
                    <a:pt x="14073" y="376"/>
                  </a:cubicBezTo>
                  <a:cubicBezTo>
                    <a:pt x="16364" y="824"/>
                    <a:pt x="18982" y="1720"/>
                    <a:pt x="20291" y="3113"/>
                  </a:cubicBezTo>
                  <a:cubicBezTo>
                    <a:pt x="21600" y="4507"/>
                    <a:pt x="21600" y="6398"/>
                    <a:pt x="19145" y="7891"/>
                  </a:cubicBezTo>
                  <a:cubicBezTo>
                    <a:pt x="16691" y="9384"/>
                    <a:pt x="11782" y="10479"/>
                    <a:pt x="8182" y="11027"/>
                  </a:cubicBezTo>
                  <a:cubicBezTo>
                    <a:pt x="4582" y="11574"/>
                    <a:pt x="2291" y="11574"/>
                    <a:pt x="0" y="11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3291745" y="3335435"/>
              <a:ext cx="133351" cy="185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3640"/>
                  </a:moveTo>
                  <a:cubicBezTo>
                    <a:pt x="1714" y="3640"/>
                    <a:pt x="3429" y="3640"/>
                    <a:pt x="6000" y="5946"/>
                  </a:cubicBezTo>
                  <a:cubicBezTo>
                    <a:pt x="8571" y="8252"/>
                    <a:pt x="12000" y="12863"/>
                    <a:pt x="13543" y="15897"/>
                  </a:cubicBezTo>
                  <a:cubicBezTo>
                    <a:pt x="15086" y="18930"/>
                    <a:pt x="14743" y="20387"/>
                    <a:pt x="13543" y="20993"/>
                  </a:cubicBezTo>
                  <a:cubicBezTo>
                    <a:pt x="12343" y="21600"/>
                    <a:pt x="10286" y="21357"/>
                    <a:pt x="8571" y="19658"/>
                  </a:cubicBezTo>
                  <a:cubicBezTo>
                    <a:pt x="6857" y="17960"/>
                    <a:pt x="5486" y="14804"/>
                    <a:pt x="5657" y="11892"/>
                  </a:cubicBezTo>
                  <a:cubicBezTo>
                    <a:pt x="5829" y="8980"/>
                    <a:pt x="7543" y="6310"/>
                    <a:pt x="10457" y="4369"/>
                  </a:cubicBezTo>
                  <a:cubicBezTo>
                    <a:pt x="13371" y="2427"/>
                    <a:pt x="17486" y="12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3499579" y="3359289"/>
              <a:ext cx="98179" cy="103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0742" fill="norm" stroke="1" extrusionOk="0">
                  <a:moveTo>
                    <a:pt x="15215" y="309"/>
                  </a:moveTo>
                  <a:cubicBezTo>
                    <a:pt x="12515" y="-114"/>
                    <a:pt x="9815" y="-538"/>
                    <a:pt x="6890" y="2215"/>
                  </a:cubicBezTo>
                  <a:cubicBezTo>
                    <a:pt x="3965" y="4968"/>
                    <a:pt x="815" y="10897"/>
                    <a:pt x="140" y="14709"/>
                  </a:cubicBezTo>
                  <a:cubicBezTo>
                    <a:pt x="-535" y="18521"/>
                    <a:pt x="1265" y="20215"/>
                    <a:pt x="4865" y="20638"/>
                  </a:cubicBezTo>
                  <a:cubicBezTo>
                    <a:pt x="8465" y="21062"/>
                    <a:pt x="13865" y="20215"/>
                    <a:pt x="17015" y="17462"/>
                  </a:cubicBezTo>
                  <a:cubicBezTo>
                    <a:pt x="20165" y="14709"/>
                    <a:pt x="21065" y="10050"/>
                    <a:pt x="20840" y="6662"/>
                  </a:cubicBezTo>
                  <a:cubicBezTo>
                    <a:pt x="20615" y="3274"/>
                    <a:pt x="19265" y="1156"/>
                    <a:pt x="17465" y="521"/>
                  </a:cubicBezTo>
                  <a:cubicBezTo>
                    <a:pt x="15665" y="-114"/>
                    <a:pt x="13415" y="733"/>
                    <a:pt x="11165" y="1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3640995" y="3298618"/>
              <a:ext cx="147171" cy="494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463" fill="norm" stroke="1" extrusionOk="0">
                  <a:moveTo>
                    <a:pt x="4563" y="2977"/>
                  </a:moveTo>
                  <a:cubicBezTo>
                    <a:pt x="4868" y="6470"/>
                    <a:pt x="5172" y="9963"/>
                    <a:pt x="4868" y="12812"/>
                  </a:cubicBezTo>
                  <a:cubicBezTo>
                    <a:pt x="4563" y="15661"/>
                    <a:pt x="3651" y="17867"/>
                    <a:pt x="2738" y="19292"/>
                  </a:cubicBezTo>
                  <a:cubicBezTo>
                    <a:pt x="1825" y="20717"/>
                    <a:pt x="913" y="21360"/>
                    <a:pt x="456" y="21452"/>
                  </a:cubicBezTo>
                  <a:cubicBezTo>
                    <a:pt x="0" y="21544"/>
                    <a:pt x="0" y="21084"/>
                    <a:pt x="0" y="19246"/>
                  </a:cubicBezTo>
                  <a:cubicBezTo>
                    <a:pt x="0" y="17408"/>
                    <a:pt x="0" y="14191"/>
                    <a:pt x="913" y="11020"/>
                  </a:cubicBezTo>
                  <a:cubicBezTo>
                    <a:pt x="1825" y="7849"/>
                    <a:pt x="3651" y="4724"/>
                    <a:pt x="6085" y="2885"/>
                  </a:cubicBezTo>
                  <a:cubicBezTo>
                    <a:pt x="8518" y="1047"/>
                    <a:pt x="11561" y="495"/>
                    <a:pt x="13842" y="220"/>
                  </a:cubicBezTo>
                  <a:cubicBezTo>
                    <a:pt x="16124" y="-56"/>
                    <a:pt x="17645" y="-56"/>
                    <a:pt x="19014" y="128"/>
                  </a:cubicBezTo>
                  <a:cubicBezTo>
                    <a:pt x="20383" y="312"/>
                    <a:pt x="21600" y="679"/>
                    <a:pt x="20992" y="1920"/>
                  </a:cubicBezTo>
                  <a:cubicBezTo>
                    <a:pt x="20383" y="3161"/>
                    <a:pt x="17949" y="5275"/>
                    <a:pt x="14907" y="6562"/>
                  </a:cubicBezTo>
                  <a:cubicBezTo>
                    <a:pt x="11865" y="7849"/>
                    <a:pt x="8214" y="8308"/>
                    <a:pt x="4563" y="8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3831495" y="3322793"/>
              <a:ext cx="127001" cy="171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0" y="7020"/>
                  </a:moveTo>
                  <a:cubicBezTo>
                    <a:pt x="1800" y="7280"/>
                    <a:pt x="3600" y="7540"/>
                    <a:pt x="5940" y="6890"/>
                  </a:cubicBezTo>
                  <a:cubicBezTo>
                    <a:pt x="8280" y="6239"/>
                    <a:pt x="11160" y="4678"/>
                    <a:pt x="12960" y="3246"/>
                  </a:cubicBezTo>
                  <a:cubicBezTo>
                    <a:pt x="14760" y="1815"/>
                    <a:pt x="15480" y="514"/>
                    <a:pt x="14760" y="123"/>
                  </a:cubicBezTo>
                  <a:cubicBezTo>
                    <a:pt x="14040" y="-267"/>
                    <a:pt x="11880" y="253"/>
                    <a:pt x="9720" y="1945"/>
                  </a:cubicBezTo>
                  <a:cubicBezTo>
                    <a:pt x="7560" y="3637"/>
                    <a:pt x="5400" y="6499"/>
                    <a:pt x="4860" y="9752"/>
                  </a:cubicBezTo>
                  <a:cubicBezTo>
                    <a:pt x="4320" y="13005"/>
                    <a:pt x="5400" y="16649"/>
                    <a:pt x="7740" y="18731"/>
                  </a:cubicBezTo>
                  <a:cubicBezTo>
                    <a:pt x="10080" y="20813"/>
                    <a:pt x="13680" y="21333"/>
                    <a:pt x="16200" y="21073"/>
                  </a:cubicBezTo>
                  <a:cubicBezTo>
                    <a:pt x="18720" y="20813"/>
                    <a:pt x="20160" y="19772"/>
                    <a:pt x="21600" y="18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4009295" y="3252885"/>
              <a:ext cx="1460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860"/>
                  </a:moveTo>
                  <a:cubicBezTo>
                    <a:pt x="2504" y="6300"/>
                    <a:pt x="5009" y="7740"/>
                    <a:pt x="7043" y="10170"/>
                  </a:cubicBezTo>
                  <a:cubicBezTo>
                    <a:pt x="9078" y="12600"/>
                    <a:pt x="10643" y="16020"/>
                    <a:pt x="11270" y="18270"/>
                  </a:cubicBezTo>
                  <a:cubicBezTo>
                    <a:pt x="11896" y="20520"/>
                    <a:pt x="11583" y="21600"/>
                    <a:pt x="10957" y="21600"/>
                  </a:cubicBezTo>
                  <a:cubicBezTo>
                    <a:pt x="10330" y="21600"/>
                    <a:pt x="9391" y="20520"/>
                    <a:pt x="8922" y="18180"/>
                  </a:cubicBezTo>
                  <a:cubicBezTo>
                    <a:pt x="8452" y="15840"/>
                    <a:pt x="8452" y="12240"/>
                    <a:pt x="10643" y="9000"/>
                  </a:cubicBezTo>
                  <a:cubicBezTo>
                    <a:pt x="12835" y="5760"/>
                    <a:pt x="17217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4216766" y="3132235"/>
              <a:ext cx="97330" cy="378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600" fill="norm" stroke="1" extrusionOk="0">
                  <a:moveTo>
                    <a:pt x="11481" y="0"/>
                  </a:moveTo>
                  <a:cubicBezTo>
                    <a:pt x="7804" y="3861"/>
                    <a:pt x="4128" y="7723"/>
                    <a:pt x="2060" y="11041"/>
                  </a:cubicBezTo>
                  <a:cubicBezTo>
                    <a:pt x="-8" y="14360"/>
                    <a:pt x="-468" y="17135"/>
                    <a:pt x="451" y="18945"/>
                  </a:cubicBezTo>
                  <a:cubicBezTo>
                    <a:pt x="1370" y="20755"/>
                    <a:pt x="3668" y="21600"/>
                    <a:pt x="6885" y="21600"/>
                  </a:cubicBezTo>
                  <a:cubicBezTo>
                    <a:pt x="10102" y="21600"/>
                    <a:pt x="14238" y="20755"/>
                    <a:pt x="16766" y="19971"/>
                  </a:cubicBezTo>
                  <a:cubicBezTo>
                    <a:pt x="19294" y="19187"/>
                    <a:pt x="20213" y="18463"/>
                    <a:pt x="21132" y="17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4212229" y="3330032"/>
              <a:ext cx="273367" cy="494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394" fill="norm" stroke="1" extrusionOk="0">
                  <a:moveTo>
                    <a:pt x="2494" y="783"/>
                  </a:moveTo>
                  <a:cubicBezTo>
                    <a:pt x="1340" y="874"/>
                    <a:pt x="186" y="966"/>
                    <a:pt x="21" y="1195"/>
                  </a:cubicBezTo>
                  <a:cubicBezTo>
                    <a:pt x="-144" y="1423"/>
                    <a:pt x="680" y="1790"/>
                    <a:pt x="2247" y="2018"/>
                  </a:cubicBezTo>
                  <a:cubicBezTo>
                    <a:pt x="3813" y="2247"/>
                    <a:pt x="6122" y="2339"/>
                    <a:pt x="8183" y="2110"/>
                  </a:cubicBezTo>
                  <a:cubicBezTo>
                    <a:pt x="10244" y="1881"/>
                    <a:pt x="12058" y="1332"/>
                    <a:pt x="13212" y="874"/>
                  </a:cubicBezTo>
                  <a:cubicBezTo>
                    <a:pt x="14366" y="417"/>
                    <a:pt x="14861" y="51"/>
                    <a:pt x="14778" y="5"/>
                  </a:cubicBezTo>
                  <a:cubicBezTo>
                    <a:pt x="14696" y="-41"/>
                    <a:pt x="14036" y="234"/>
                    <a:pt x="13459" y="1057"/>
                  </a:cubicBezTo>
                  <a:cubicBezTo>
                    <a:pt x="12882" y="1881"/>
                    <a:pt x="12387" y="3254"/>
                    <a:pt x="12222" y="4169"/>
                  </a:cubicBezTo>
                  <a:cubicBezTo>
                    <a:pt x="12058" y="5084"/>
                    <a:pt x="12222" y="5542"/>
                    <a:pt x="12717" y="5817"/>
                  </a:cubicBezTo>
                  <a:cubicBezTo>
                    <a:pt x="13212" y="6091"/>
                    <a:pt x="14036" y="6183"/>
                    <a:pt x="14943" y="5954"/>
                  </a:cubicBezTo>
                  <a:cubicBezTo>
                    <a:pt x="15850" y="5725"/>
                    <a:pt x="16839" y="5176"/>
                    <a:pt x="17664" y="4764"/>
                  </a:cubicBezTo>
                  <a:cubicBezTo>
                    <a:pt x="18488" y="4352"/>
                    <a:pt x="19148" y="4078"/>
                    <a:pt x="19642" y="4306"/>
                  </a:cubicBezTo>
                  <a:cubicBezTo>
                    <a:pt x="20137" y="4535"/>
                    <a:pt x="20467" y="5267"/>
                    <a:pt x="20796" y="7052"/>
                  </a:cubicBezTo>
                  <a:cubicBezTo>
                    <a:pt x="21126" y="8837"/>
                    <a:pt x="21456" y="11674"/>
                    <a:pt x="21209" y="14145"/>
                  </a:cubicBezTo>
                  <a:cubicBezTo>
                    <a:pt x="20961" y="16617"/>
                    <a:pt x="20137" y="18722"/>
                    <a:pt x="19395" y="19957"/>
                  </a:cubicBezTo>
                  <a:cubicBezTo>
                    <a:pt x="18653" y="21193"/>
                    <a:pt x="17993" y="21559"/>
                    <a:pt x="16757" y="21330"/>
                  </a:cubicBezTo>
                  <a:cubicBezTo>
                    <a:pt x="15520" y="21101"/>
                    <a:pt x="13706" y="20278"/>
                    <a:pt x="12552" y="19500"/>
                  </a:cubicBezTo>
                  <a:cubicBezTo>
                    <a:pt x="11398" y="18722"/>
                    <a:pt x="10903" y="17990"/>
                    <a:pt x="10409" y="17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427895" y="3729135"/>
              <a:ext cx="37147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8" y="20160"/>
                    <a:pt x="935" y="18720"/>
                    <a:pt x="1391" y="17794"/>
                  </a:cubicBezTo>
                  <a:cubicBezTo>
                    <a:pt x="1846" y="16869"/>
                    <a:pt x="2289" y="16457"/>
                    <a:pt x="2702" y="16046"/>
                  </a:cubicBezTo>
                  <a:cubicBezTo>
                    <a:pt x="3114" y="15634"/>
                    <a:pt x="3495" y="15223"/>
                    <a:pt x="3926" y="14709"/>
                  </a:cubicBezTo>
                  <a:cubicBezTo>
                    <a:pt x="4357" y="14194"/>
                    <a:pt x="4837" y="13577"/>
                    <a:pt x="5329" y="12960"/>
                  </a:cubicBezTo>
                  <a:cubicBezTo>
                    <a:pt x="5822" y="12343"/>
                    <a:pt x="6326" y="11726"/>
                    <a:pt x="6843" y="11211"/>
                  </a:cubicBezTo>
                  <a:cubicBezTo>
                    <a:pt x="7360" y="10697"/>
                    <a:pt x="7889" y="10286"/>
                    <a:pt x="8418" y="10080"/>
                  </a:cubicBezTo>
                  <a:cubicBezTo>
                    <a:pt x="8948" y="9874"/>
                    <a:pt x="9477" y="9874"/>
                    <a:pt x="10018" y="9874"/>
                  </a:cubicBezTo>
                  <a:cubicBezTo>
                    <a:pt x="10560" y="9874"/>
                    <a:pt x="11114" y="9874"/>
                    <a:pt x="11662" y="9874"/>
                  </a:cubicBezTo>
                  <a:cubicBezTo>
                    <a:pt x="12209" y="9874"/>
                    <a:pt x="12751" y="9874"/>
                    <a:pt x="13292" y="9771"/>
                  </a:cubicBezTo>
                  <a:cubicBezTo>
                    <a:pt x="13834" y="9669"/>
                    <a:pt x="14375" y="9463"/>
                    <a:pt x="14905" y="9360"/>
                  </a:cubicBezTo>
                  <a:cubicBezTo>
                    <a:pt x="15434" y="9257"/>
                    <a:pt x="15951" y="9257"/>
                    <a:pt x="16462" y="9051"/>
                  </a:cubicBezTo>
                  <a:cubicBezTo>
                    <a:pt x="16972" y="8846"/>
                    <a:pt x="17477" y="8434"/>
                    <a:pt x="18006" y="7920"/>
                  </a:cubicBezTo>
                  <a:cubicBezTo>
                    <a:pt x="18535" y="7406"/>
                    <a:pt x="19089" y="6789"/>
                    <a:pt x="19606" y="5863"/>
                  </a:cubicBezTo>
                  <a:cubicBezTo>
                    <a:pt x="20123" y="4937"/>
                    <a:pt x="20603" y="3703"/>
                    <a:pt x="20929" y="2674"/>
                  </a:cubicBezTo>
                  <a:cubicBezTo>
                    <a:pt x="21255" y="1646"/>
                    <a:pt x="21428" y="8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948595" y="3906935"/>
              <a:ext cx="36512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8" y="20533"/>
                    <a:pt x="376" y="19467"/>
                    <a:pt x="726" y="18533"/>
                  </a:cubicBezTo>
                  <a:cubicBezTo>
                    <a:pt x="1077" y="17600"/>
                    <a:pt x="1590" y="16800"/>
                    <a:pt x="2060" y="16133"/>
                  </a:cubicBezTo>
                  <a:cubicBezTo>
                    <a:pt x="2529" y="15467"/>
                    <a:pt x="2955" y="14933"/>
                    <a:pt x="3400" y="14400"/>
                  </a:cubicBezTo>
                  <a:cubicBezTo>
                    <a:pt x="3844" y="13867"/>
                    <a:pt x="4307" y="13333"/>
                    <a:pt x="4802" y="12800"/>
                  </a:cubicBezTo>
                  <a:cubicBezTo>
                    <a:pt x="5297" y="12267"/>
                    <a:pt x="5823" y="11733"/>
                    <a:pt x="6355" y="11067"/>
                  </a:cubicBezTo>
                  <a:cubicBezTo>
                    <a:pt x="6887" y="10400"/>
                    <a:pt x="7425" y="9600"/>
                    <a:pt x="7889" y="9067"/>
                  </a:cubicBezTo>
                  <a:cubicBezTo>
                    <a:pt x="8352" y="8533"/>
                    <a:pt x="8740" y="8267"/>
                    <a:pt x="9122" y="8000"/>
                  </a:cubicBezTo>
                  <a:cubicBezTo>
                    <a:pt x="9504" y="7733"/>
                    <a:pt x="9880" y="7467"/>
                    <a:pt x="10262" y="7333"/>
                  </a:cubicBezTo>
                  <a:cubicBezTo>
                    <a:pt x="10643" y="7200"/>
                    <a:pt x="11032" y="7200"/>
                    <a:pt x="11520" y="7200"/>
                  </a:cubicBezTo>
                  <a:cubicBezTo>
                    <a:pt x="12008" y="7200"/>
                    <a:pt x="12597" y="7200"/>
                    <a:pt x="13160" y="7200"/>
                  </a:cubicBezTo>
                  <a:cubicBezTo>
                    <a:pt x="13724" y="7200"/>
                    <a:pt x="14262" y="7200"/>
                    <a:pt x="14801" y="7200"/>
                  </a:cubicBezTo>
                  <a:cubicBezTo>
                    <a:pt x="15339" y="7200"/>
                    <a:pt x="15878" y="7200"/>
                    <a:pt x="16372" y="7200"/>
                  </a:cubicBezTo>
                  <a:cubicBezTo>
                    <a:pt x="16867" y="7200"/>
                    <a:pt x="17318" y="7200"/>
                    <a:pt x="17756" y="7067"/>
                  </a:cubicBezTo>
                  <a:cubicBezTo>
                    <a:pt x="18194" y="6933"/>
                    <a:pt x="18620" y="6667"/>
                    <a:pt x="19158" y="5867"/>
                  </a:cubicBezTo>
                  <a:cubicBezTo>
                    <a:pt x="19697" y="5067"/>
                    <a:pt x="20348" y="3733"/>
                    <a:pt x="20774" y="2667"/>
                  </a:cubicBezTo>
                  <a:cubicBezTo>
                    <a:pt x="21199" y="1600"/>
                    <a:pt x="2140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4777645" y="3405285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4790345" y="3627535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5398302" y="3151264"/>
              <a:ext cx="408044" cy="787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373" fill="norm" stroke="1" extrusionOk="0">
                  <a:moveTo>
                    <a:pt x="5097" y="2930"/>
                  </a:moveTo>
                  <a:cubicBezTo>
                    <a:pt x="4095" y="3275"/>
                    <a:pt x="3093" y="3620"/>
                    <a:pt x="2258" y="3792"/>
                  </a:cubicBezTo>
                  <a:cubicBezTo>
                    <a:pt x="1423" y="3964"/>
                    <a:pt x="755" y="3964"/>
                    <a:pt x="365" y="3821"/>
                  </a:cubicBezTo>
                  <a:cubicBezTo>
                    <a:pt x="-25" y="3677"/>
                    <a:pt x="-136" y="3390"/>
                    <a:pt x="198" y="2873"/>
                  </a:cubicBezTo>
                  <a:cubicBezTo>
                    <a:pt x="532" y="2356"/>
                    <a:pt x="1311" y="1609"/>
                    <a:pt x="1924" y="1121"/>
                  </a:cubicBezTo>
                  <a:cubicBezTo>
                    <a:pt x="2536" y="632"/>
                    <a:pt x="2982" y="403"/>
                    <a:pt x="3538" y="230"/>
                  </a:cubicBezTo>
                  <a:cubicBezTo>
                    <a:pt x="4095" y="58"/>
                    <a:pt x="4763" y="-57"/>
                    <a:pt x="5208" y="29"/>
                  </a:cubicBezTo>
                  <a:cubicBezTo>
                    <a:pt x="5654" y="115"/>
                    <a:pt x="5876" y="403"/>
                    <a:pt x="6043" y="1293"/>
                  </a:cubicBezTo>
                  <a:cubicBezTo>
                    <a:pt x="6210" y="2183"/>
                    <a:pt x="6322" y="3677"/>
                    <a:pt x="6210" y="5199"/>
                  </a:cubicBezTo>
                  <a:cubicBezTo>
                    <a:pt x="6099" y="6722"/>
                    <a:pt x="5765" y="8273"/>
                    <a:pt x="5320" y="9364"/>
                  </a:cubicBezTo>
                  <a:cubicBezTo>
                    <a:pt x="4874" y="10456"/>
                    <a:pt x="4318" y="11088"/>
                    <a:pt x="3817" y="11519"/>
                  </a:cubicBezTo>
                  <a:cubicBezTo>
                    <a:pt x="3316" y="11949"/>
                    <a:pt x="2870" y="12179"/>
                    <a:pt x="2369" y="12323"/>
                  </a:cubicBezTo>
                  <a:cubicBezTo>
                    <a:pt x="1868" y="12466"/>
                    <a:pt x="1311" y="12524"/>
                    <a:pt x="922" y="12409"/>
                  </a:cubicBezTo>
                  <a:cubicBezTo>
                    <a:pt x="532" y="12294"/>
                    <a:pt x="309" y="12007"/>
                    <a:pt x="421" y="11490"/>
                  </a:cubicBezTo>
                  <a:cubicBezTo>
                    <a:pt x="532" y="10973"/>
                    <a:pt x="977" y="10226"/>
                    <a:pt x="2592" y="9020"/>
                  </a:cubicBezTo>
                  <a:cubicBezTo>
                    <a:pt x="4206" y="7813"/>
                    <a:pt x="6990" y="6147"/>
                    <a:pt x="8827" y="4998"/>
                  </a:cubicBezTo>
                  <a:cubicBezTo>
                    <a:pt x="10664" y="3849"/>
                    <a:pt x="11555" y="3217"/>
                    <a:pt x="12111" y="2758"/>
                  </a:cubicBezTo>
                  <a:cubicBezTo>
                    <a:pt x="12668" y="2298"/>
                    <a:pt x="12891" y="2011"/>
                    <a:pt x="12835" y="2155"/>
                  </a:cubicBezTo>
                  <a:cubicBezTo>
                    <a:pt x="12779" y="2298"/>
                    <a:pt x="12445" y="2873"/>
                    <a:pt x="11833" y="3849"/>
                  </a:cubicBezTo>
                  <a:cubicBezTo>
                    <a:pt x="11221" y="4826"/>
                    <a:pt x="10330" y="6205"/>
                    <a:pt x="9495" y="7784"/>
                  </a:cubicBezTo>
                  <a:cubicBezTo>
                    <a:pt x="8660" y="9364"/>
                    <a:pt x="7880" y="11145"/>
                    <a:pt x="7212" y="13041"/>
                  </a:cubicBezTo>
                  <a:cubicBezTo>
                    <a:pt x="6544" y="14937"/>
                    <a:pt x="5988" y="16947"/>
                    <a:pt x="5821" y="18326"/>
                  </a:cubicBezTo>
                  <a:cubicBezTo>
                    <a:pt x="5654" y="19705"/>
                    <a:pt x="5876" y="20452"/>
                    <a:pt x="6489" y="20911"/>
                  </a:cubicBezTo>
                  <a:cubicBezTo>
                    <a:pt x="7101" y="21371"/>
                    <a:pt x="8103" y="21543"/>
                    <a:pt x="9328" y="21170"/>
                  </a:cubicBezTo>
                  <a:cubicBezTo>
                    <a:pt x="10553" y="20796"/>
                    <a:pt x="12000" y="19877"/>
                    <a:pt x="12835" y="18613"/>
                  </a:cubicBezTo>
                  <a:cubicBezTo>
                    <a:pt x="13670" y="17349"/>
                    <a:pt x="13893" y="15741"/>
                    <a:pt x="13893" y="14793"/>
                  </a:cubicBezTo>
                  <a:cubicBezTo>
                    <a:pt x="13893" y="13845"/>
                    <a:pt x="13670" y="13558"/>
                    <a:pt x="13392" y="13299"/>
                  </a:cubicBezTo>
                  <a:cubicBezTo>
                    <a:pt x="13113" y="13041"/>
                    <a:pt x="12779" y="12811"/>
                    <a:pt x="12334" y="12725"/>
                  </a:cubicBezTo>
                  <a:cubicBezTo>
                    <a:pt x="11889" y="12639"/>
                    <a:pt x="11332" y="12696"/>
                    <a:pt x="11221" y="12840"/>
                  </a:cubicBezTo>
                  <a:cubicBezTo>
                    <a:pt x="11109" y="12983"/>
                    <a:pt x="11443" y="13213"/>
                    <a:pt x="12668" y="13271"/>
                  </a:cubicBezTo>
                  <a:cubicBezTo>
                    <a:pt x="13893" y="13328"/>
                    <a:pt x="16008" y="13213"/>
                    <a:pt x="17623" y="13041"/>
                  </a:cubicBezTo>
                  <a:cubicBezTo>
                    <a:pt x="19237" y="12869"/>
                    <a:pt x="20351" y="12639"/>
                    <a:pt x="21464" y="12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6327045" y="3265585"/>
              <a:ext cx="2667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43" y="3187"/>
                    <a:pt x="7886" y="6374"/>
                    <a:pt x="11486" y="9974"/>
                  </a:cubicBezTo>
                  <a:cubicBezTo>
                    <a:pt x="15086" y="13574"/>
                    <a:pt x="18343" y="1758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6399770" y="3278285"/>
              <a:ext cx="219376" cy="433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76" fill="norm" stroke="1" extrusionOk="0">
                  <a:moveTo>
                    <a:pt x="21321" y="0"/>
                  </a:moveTo>
                  <a:cubicBezTo>
                    <a:pt x="20087" y="105"/>
                    <a:pt x="18852" y="210"/>
                    <a:pt x="17104" y="1468"/>
                  </a:cubicBezTo>
                  <a:cubicBezTo>
                    <a:pt x="15355" y="2726"/>
                    <a:pt x="13092" y="5138"/>
                    <a:pt x="10727" y="8179"/>
                  </a:cubicBezTo>
                  <a:cubicBezTo>
                    <a:pt x="8361" y="11219"/>
                    <a:pt x="5892" y="14889"/>
                    <a:pt x="4247" y="17091"/>
                  </a:cubicBezTo>
                  <a:cubicBezTo>
                    <a:pt x="2601" y="19293"/>
                    <a:pt x="1778" y="20027"/>
                    <a:pt x="1058" y="20604"/>
                  </a:cubicBezTo>
                  <a:cubicBezTo>
                    <a:pt x="338" y="21181"/>
                    <a:pt x="-279" y="21600"/>
                    <a:pt x="132" y="21443"/>
                  </a:cubicBezTo>
                  <a:cubicBezTo>
                    <a:pt x="544" y="21285"/>
                    <a:pt x="1984" y="20551"/>
                    <a:pt x="3424" y="19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6686606" y="3491551"/>
              <a:ext cx="288140" cy="96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0026" fill="norm" stroke="1" extrusionOk="0">
                  <a:moveTo>
                    <a:pt x="3489" y="9805"/>
                  </a:moveTo>
                  <a:cubicBezTo>
                    <a:pt x="2859" y="11569"/>
                    <a:pt x="2228" y="13332"/>
                    <a:pt x="1597" y="13552"/>
                  </a:cubicBezTo>
                  <a:cubicBezTo>
                    <a:pt x="967" y="13773"/>
                    <a:pt x="336" y="12450"/>
                    <a:pt x="99" y="10467"/>
                  </a:cubicBezTo>
                  <a:cubicBezTo>
                    <a:pt x="-137" y="8483"/>
                    <a:pt x="21" y="5838"/>
                    <a:pt x="888" y="3414"/>
                  </a:cubicBezTo>
                  <a:cubicBezTo>
                    <a:pt x="1755" y="989"/>
                    <a:pt x="3332" y="-1215"/>
                    <a:pt x="5145" y="769"/>
                  </a:cubicBezTo>
                  <a:cubicBezTo>
                    <a:pt x="6958" y="2752"/>
                    <a:pt x="9008" y="8924"/>
                    <a:pt x="10348" y="13112"/>
                  </a:cubicBezTo>
                  <a:cubicBezTo>
                    <a:pt x="11688" y="17299"/>
                    <a:pt x="12318" y="19503"/>
                    <a:pt x="13343" y="19944"/>
                  </a:cubicBezTo>
                  <a:cubicBezTo>
                    <a:pt x="14368" y="20385"/>
                    <a:pt x="15787" y="19063"/>
                    <a:pt x="17206" y="15536"/>
                  </a:cubicBezTo>
                  <a:cubicBezTo>
                    <a:pt x="18625" y="12009"/>
                    <a:pt x="20044" y="6279"/>
                    <a:pt x="21463" y="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7267271" y="3265585"/>
              <a:ext cx="234525" cy="402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600" fill="norm" stroke="1" extrusionOk="0">
                  <a:moveTo>
                    <a:pt x="2296" y="5116"/>
                  </a:moveTo>
                  <a:cubicBezTo>
                    <a:pt x="1712" y="8185"/>
                    <a:pt x="1129" y="11255"/>
                    <a:pt x="837" y="13813"/>
                  </a:cubicBezTo>
                  <a:cubicBezTo>
                    <a:pt x="545" y="16371"/>
                    <a:pt x="545" y="18417"/>
                    <a:pt x="545" y="19724"/>
                  </a:cubicBezTo>
                  <a:cubicBezTo>
                    <a:pt x="545" y="21032"/>
                    <a:pt x="545" y="21600"/>
                    <a:pt x="545" y="21600"/>
                  </a:cubicBezTo>
                  <a:cubicBezTo>
                    <a:pt x="545" y="21600"/>
                    <a:pt x="545" y="21032"/>
                    <a:pt x="447" y="18644"/>
                  </a:cubicBezTo>
                  <a:cubicBezTo>
                    <a:pt x="350" y="16257"/>
                    <a:pt x="156" y="12051"/>
                    <a:pt x="58" y="9549"/>
                  </a:cubicBezTo>
                  <a:cubicBezTo>
                    <a:pt x="-39" y="7048"/>
                    <a:pt x="-39" y="6253"/>
                    <a:pt x="253" y="5229"/>
                  </a:cubicBezTo>
                  <a:cubicBezTo>
                    <a:pt x="545" y="4206"/>
                    <a:pt x="1129" y="2956"/>
                    <a:pt x="1907" y="2444"/>
                  </a:cubicBezTo>
                  <a:cubicBezTo>
                    <a:pt x="2685" y="1933"/>
                    <a:pt x="3658" y="2160"/>
                    <a:pt x="4826" y="3467"/>
                  </a:cubicBezTo>
                  <a:cubicBezTo>
                    <a:pt x="5993" y="4775"/>
                    <a:pt x="7356" y="7162"/>
                    <a:pt x="8815" y="9663"/>
                  </a:cubicBezTo>
                  <a:cubicBezTo>
                    <a:pt x="10275" y="12164"/>
                    <a:pt x="11831" y="14779"/>
                    <a:pt x="12999" y="16371"/>
                  </a:cubicBezTo>
                  <a:cubicBezTo>
                    <a:pt x="14166" y="17962"/>
                    <a:pt x="14945" y="18531"/>
                    <a:pt x="15626" y="18531"/>
                  </a:cubicBezTo>
                  <a:cubicBezTo>
                    <a:pt x="16307" y="18531"/>
                    <a:pt x="16891" y="17962"/>
                    <a:pt x="17864" y="15859"/>
                  </a:cubicBezTo>
                  <a:cubicBezTo>
                    <a:pt x="18837" y="13756"/>
                    <a:pt x="20199" y="10118"/>
                    <a:pt x="20880" y="7219"/>
                  </a:cubicBezTo>
                  <a:cubicBezTo>
                    <a:pt x="21561" y="4320"/>
                    <a:pt x="21561" y="2160"/>
                    <a:pt x="215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7514223" y="3456085"/>
              <a:ext cx="92120" cy="18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6" h="21192" fill="norm" stroke="1" extrusionOk="0">
                  <a:moveTo>
                    <a:pt x="11330" y="4469"/>
                  </a:moveTo>
                  <a:cubicBezTo>
                    <a:pt x="8982" y="4469"/>
                    <a:pt x="6634" y="4469"/>
                    <a:pt x="4287" y="5959"/>
                  </a:cubicBezTo>
                  <a:cubicBezTo>
                    <a:pt x="1939" y="7448"/>
                    <a:pt x="-409" y="10428"/>
                    <a:pt x="61" y="13283"/>
                  </a:cubicBezTo>
                  <a:cubicBezTo>
                    <a:pt x="530" y="16138"/>
                    <a:pt x="3817" y="18869"/>
                    <a:pt x="6869" y="20234"/>
                  </a:cubicBezTo>
                  <a:cubicBezTo>
                    <a:pt x="9921" y="21600"/>
                    <a:pt x="12739" y="21600"/>
                    <a:pt x="15556" y="19614"/>
                  </a:cubicBezTo>
                  <a:cubicBezTo>
                    <a:pt x="18374" y="17628"/>
                    <a:pt x="21191" y="13655"/>
                    <a:pt x="20252" y="10055"/>
                  </a:cubicBezTo>
                  <a:cubicBezTo>
                    <a:pt x="19313" y="6455"/>
                    <a:pt x="14617" y="3228"/>
                    <a:pt x="992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7647845" y="3443385"/>
              <a:ext cx="82551" cy="198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0" y="3411"/>
                  </a:moveTo>
                  <a:cubicBezTo>
                    <a:pt x="6092" y="7048"/>
                    <a:pt x="12185" y="10686"/>
                    <a:pt x="15231" y="13074"/>
                  </a:cubicBezTo>
                  <a:cubicBezTo>
                    <a:pt x="18277" y="15461"/>
                    <a:pt x="18277" y="16598"/>
                    <a:pt x="18000" y="17848"/>
                  </a:cubicBezTo>
                  <a:cubicBezTo>
                    <a:pt x="17723" y="19099"/>
                    <a:pt x="17169" y="20463"/>
                    <a:pt x="15508" y="21032"/>
                  </a:cubicBezTo>
                  <a:cubicBezTo>
                    <a:pt x="13846" y="21600"/>
                    <a:pt x="11077" y="21373"/>
                    <a:pt x="8308" y="20008"/>
                  </a:cubicBezTo>
                  <a:cubicBezTo>
                    <a:pt x="5538" y="18644"/>
                    <a:pt x="2769" y="16143"/>
                    <a:pt x="2215" y="13187"/>
                  </a:cubicBezTo>
                  <a:cubicBezTo>
                    <a:pt x="1662" y="10232"/>
                    <a:pt x="3323" y="6821"/>
                    <a:pt x="6923" y="4547"/>
                  </a:cubicBezTo>
                  <a:cubicBezTo>
                    <a:pt x="10523" y="2274"/>
                    <a:pt x="16062" y="11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7788635" y="3428808"/>
              <a:ext cx="208461" cy="186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124" fill="norm" stroke="1" extrusionOk="0">
                  <a:moveTo>
                    <a:pt x="1197" y="3813"/>
                  </a:moveTo>
                  <a:cubicBezTo>
                    <a:pt x="1415" y="7653"/>
                    <a:pt x="1633" y="11493"/>
                    <a:pt x="1743" y="14013"/>
                  </a:cubicBezTo>
                  <a:cubicBezTo>
                    <a:pt x="1852" y="16533"/>
                    <a:pt x="1852" y="17733"/>
                    <a:pt x="1524" y="18933"/>
                  </a:cubicBezTo>
                  <a:cubicBezTo>
                    <a:pt x="1197" y="20133"/>
                    <a:pt x="543" y="21333"/>
                    <a:pt x="215" y="21093"/>
                  </a:cubicBezTo>
                  <a:cubicBezTo>
                    <a:pt x="-112" y="20853"/>
                    <a:pt x="-112" y="19173"/>
                    <a:pt x="543" y="16173"/>
                  </a:cubicBezTo>
                  <a:cubicBezTo>
                    <a:pt x="1197" y="13173"/>
                    <a:pt x="2506" y="8853"/>
                    <a:pt x="3706" y="6453"/>
                  </a:cubicBezTo>
                  <a:cubicBezTo>
                    <a:pt x="4906" y="4053"/>
                    <a:pt x="5997" y="3573"/>
                    <a:pt x="6761" y="3933"/>
                  </a:cubicBezTo>
                  <a:cubicBezTo>
                    <a:pt x="7524" y="4293"/>
                    <a:pt x="7961" y="5493"/>
                    <a:pt x="8179" y="6933"/>
                  </a:cubicBezTo>
                  <a:cubicBezTo>
                    <a:pt x="8397" y="8373"/>
                    <a:pt x="8397" y="10053"/>
                    <a:pt x="8397" y="11493"/>
                  </a:cubicBezTo>
                  <a:cubicBezTo>
                    <a:pt x="8397" y="12933"/>
                    <a:pt x="8397" y="14133"/>
                    <a:pt x="8724" y="14013"/>
                  </a:cubicBezTo>
                  <a:cubicBezTo>
                    <a:pt x="9052" y="13893"/>
                    <a:pt x="9706" y="12453"/>
                    <a:pt x="11124" y="9933"/>
                  </a:cubicBezTo>
                  <a:cubicBezTo>
                    <a:pt x="12543" y="7413"/>
                    <a:pt x="14724" y="3813"/>
                    <a:pt x="16470" y="1893"/>
                  </a:cubicBezTo>
                  <a:cubicBezTo>
                    <a:pt x="18215" y="-27"/>
                    <a:pt x="19524" y="-267"/>
                    <a:pt x="20288" y="213"/>
                  </a:cubicBezTo>
                  <a:cubicBezTo>
                    <a:pt x="21052" y="693"/>
                    <a:pt x="21270" y="1893"/>
                    <a:pt x="21379" y="5253"/>
                  </a:cubicBezTo>
                  <a:cubicBezTo>
                    <a:pt x="21488" y="8613"/>
                    <a:pt x="21488" y="14133"/>
                    <a:pt x="21488" y="19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8040335" y="3195252"/>
              <a:ext cx="295264" cy="413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406" fill="norm" stroke="1" extrusionOk="0">
                  <a:moveTo>
                    <a:pt x="8819" y="14827"/>
                  </a:moveTo>
                  <a:cubicBezTo>
                    <a:pt x="8819" y="14279"/>
                    <a:pt x="8819" y="13731"/>
                    <a:pt x="8513" y="13237"/>
                  </a:cubicBezTo>
                  <a:cubicBezTo>
                    <a:pt x="8206" y="12744"/>
                    <a:pt x="7594" y="12305"/>
                    <a:pt x="6215" y="12580"/>
                  </a:cubicBezTo>
                  <a:cubicBezTo>
                    <a:pt x="4836" y="12854"/>
                    <a:pt x="2691" y="13841"/>
                    <a:pt x="1466" y="14937"/>
                  </a:cubicBezTo>
                  <a:cubicBezTo>
                    <a:pt x="240" y="16033"/>
                    <a:pt x="-66" y="17240"/>
                    <a:pt x="11" y="18062"/>
                  </a:cubicBezTo>
                  <a:cubicBezTo>
                    <a:pt x="87" y="18884"/>
                    <a:pt x="547" y="19323"/>
                    <a:pt x="1849" y="19158"/>
                  </a:cubicBezTo>
                  <a:cubicBezTo>
                    <a:pt x="3151" y="18994"/>
                    <a:pt x="5296" y="18226"/>
                    <a:pt x="6521" y="17404"/>
                  </a:cubicBezTo>
                  <a:cubicBezTo>
                    <a:pt x="7747" y="16582"/>
                    <a:pt x="8053" y="15704"/>
                    <a:pt x="7977" y="15540"/>
                  </a:cubicBezTo>
                  <a:cubicBezTo>
                    <a:pt x="7900" y="15376"/>
                    <a:pt x="7440" y="15924"/>
                    <a:pt x="7057" y="16746"/>
                  </a:cubicBezTo>
                  <a:cubicBezTo>
                    <a:pt x="6674" y="17568"/>
                    <a:pt x="6368" y="18665"/>
                    <a:pt x="6445" y="19432"/>
                  </a:cubicBezTo>
                  <a:cubicBezTo>
                    <a:pt x="6521" y="20200"/>
                    <a:pt x="6981" y="20638"/>
                    <a:pt x="7670" y="20858"/>
                  </a:cubicBezTo>
                  <a:cubicBezTo>
                    <a:pt x="8360" y="21077"/>
                    <a:pt x="9279" y="21077"/>
                    <a:pt x="10657" y="20255"/>
                  </a:cubicBezTo>
                  <a:cubicBezTo>
                    <a:pt x="12036" y="19432"/>
                    <a:pt x="13874" y="17788"/>
                    <a:pt x="15713" y="14992"/>
                  </a:cubicBezTo>
                  <a:cubicBezTo>
                    <a:pt x="17551" y="12196"/>
                    <a:pt x="19389" y="8249"/>
                    <a:pt x="20385" y="5562"/>
                  </a:cubicBezTo>
                  <a:cubicBezTo>
                    <a:pt x="21381" y="2876"/>
                    <a:pt x="21534" y="1451"/>
                    <a:pt x="21228" y="683"/>
                  </a:cubicBezTo>
                  <a:cubicBezTo>
                    <a:pt x="20921" y="-84"/>
                    <a:pt x="20155" y="-194"/>
                    <a:pt x="19313" y="299"/>
                  </a:cubicBezTo>
                  <a:cubicBezTo>
                    <a:pt x="18470" y="793"/>
                    <a:pt x="17551" y="1889"/>
                    <a:pt x="16785" y="4082"/>
                  </a:cubicBezTo>
                  <a:cubicBezTo>
                    <a:pt x="16019" y="6275"/>
                    <a:pt x="15406" y="9564"/>
                    <a:pt x="15177" y="12634"/>
                  </a:cubicBezTo>
                  <a:cubicBezTo>
                    <a:pt x="14947" y="15704"/>
                    <a:pt x="15100" y="18555"/>
                    <a:pt x="15253" y="21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8428895" y="3233835"/>
              <a:ext cx="152401" cy="370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0" fill="norm" stroke="1" extrusionOk="0">
                  <a:moveTo>
                    <a:pt x="17100" y="0"/>
                  </a:moveTo>
                  <a:cubicBezTo>
                    <a:pt x="12600" y="2945"/>
                    <a:pt x="8100" y="5891"/>
                    <a:pt x="4950" y="9020"/>
                  </a:cubicBezTo>
                  <a:cubicBezTo>
                    <a:pt x="1800" y="12150"/>
                    <a:pt x="0" y="15464"/>
                    <a:pt x="0" y="17611"/>
                  </a:cubicBezTo>
                  <a:cubicBezTo>
                    <a:pt x="0" y="19759"/>
                    <a:pt x="1800" y="20741"/>
                    <a:pt x="5700" y="21170"/>
                  </a:cubicBezTo>
                  <a:cubicBezTo>
                    <a:pt x="9600" y="21600"/>
                    <a:pt x="15600" y="21477"/>
                    <a:pt x="21600" y="2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8619395" y="3368388"/>
              <a:ext cx="241301" cy="227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9" fill="norm" stroke="1" extrusionOk="0">
                  <a:moveTo>
                    <a:pt x="0" y="21289"/>
                  </a:moveTo>
                  <a:cubicBezTo>
                    <a:pt x="1895" y="17920"/>
                    <a:pt x="3789" y="14551"/>
                    <a:pt x="5116" y="11678"/>
                  </a:cubicBezTo>
                  <a:cubicBezTo>
                    <a:pt x="6442" y="8805"/>
                    <a:pt x="7200" y="6427"/>
                    <a:pt x="7579" y="4346"/>
                  </a:cubicBezTo>
                  <a:cubicBezTo>
                    <a:pt x="7958" y="2265"/>
                    <a:pt x="7958" y="482"/>
                    <a:pt x="7484" y="85"/>
                  </a:cubicBezTo>
                  <a:cubicBezTo>
                    <a:pt x="7011" y="-311"/>
                    <a:pt x="6063" y="680"/>
                    <a:pt x="5589" y="2860"/>
                  </a:cubicBezTo>
                  <a:cubicBezTo>
                    <a:pt x="5116" y="5039"/>
                    <a:pt x="5116" y="8408"/>
                    <a:pt x="5305" y="11183"/>
                  </a:cubicBezTo>
                  <a:cubicBezTo>
                    <a:pt x="5495" y="13957"/>
                    <a:pt x="5874" y="16137"/>
                    <a:pt x="6442" y="17524"/>
                  </a:cubicBezTo>
                  <a:cubicBezTo>
                    <a:pt x="7011" y="18911"/>
                    <a:pt x="7768" y="19506"/>
                    <a:pt x="8716" y="19506"/>
                  </a:cubicBezTo>
                  <a:cubicBezTo>
                    <a:pt x="9663" y="19506"/>
                    <a:pt x="10800" y="18911"/>
                    <a:pt x="12221" y="16731"/>
                  </a:cubicBezTo>
                  <a:cubicBezTo>
                    <a:pt x="13642" y="14551"/>
                    <a:pt x="15347" y="10786"/>
                    <a:pt x="16389" y="8408"/>
                  </a:cubicBezTo>
                  <a:cubicBezTo>
                    <a:pt x="17432" y="6030"/>
                    <a:pt x="17811" y="5039"/>
                    <a:pt x="18000" y="4049"/>
                  </a:cubicBezTo>
                  <a:cubicBezTo>
                    <a:pt x="18189" y="3058"/>
                    <a:pt x="18189" y="2067"/>
                    <a:pt x="18189" y="2067"/>
                  </a:cubicBezTo>
                  <a:cubicBezTo>
                    <a:pt x="18189" y="2067"/>
                    <a:pt x="18189" y="3058"/>
                    <a:pt x="18379" y="5139"/>
                  </a:cubicBezTo>
                  <a:cubicBezTo>
                    <a:pt x="18568" y="7219"/>
                    <a:pt x="18947" y="10390"/>
                    <a:pt x="19516" y="12471"/>
                  </a:cubicBezTo>
                  <a:cubicBezTo>
                    <a:pt x="20084" y="14551"/>
                    <a:pt x="20842" y="15542"/>
                    <a:pt x="21600" y="16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8924195" y="3576735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9206295" y="3386235"/>
              <a:ext cx="295751" cy="156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055" fill="norm" stroke="1" extrusionOk="0">
                  <a:moveTo>
                    <a:pt x="5739" y="2558"/>
                  </a:moveTo>
                  <a:cubicBezTo>
                    <a:pt x="6043" y="6253"/>
                    <a:pt x="6347" y="9947"/>
                    <a:pt x="6195" y="13216"/>
                  </a:cubicBezTo>
                  <a:cubicBezTo>
                    <a:pt x="6043" y="16484"/>
                    <a:pt x="5434" y="19326"/>
                    <a:pt x="4369" y="20463"/>
                  </a:cubicBezTo>
                  <a:cubicBezTo>
                    <a:pt x="3305" y="21600"/>
                    <a:pt x="1784" y="21032"/>
                    <a:pt x="871" y="19326"/>
                  </a:cubicBezTo>
                  <a:cubicBezTo>
                    <a:pt x="-42" y="17621"/>
                    <a:pt x="-346" y="14779"/>
                    <a:pt x="491" y="11653"/>
                  </a:cubicBezTo>
                  <a:cubicBezTo>
                    <a:pt x="1327" y="8526"/>
                    <a:pt x="3305" y="5116"/>
                    <a:pt x="6955" y="3126"/>
                  </a:cubicBezTo>
                  <a:cubicBezTo>
                    <a:pt x="10606" y="1137"/>
                    <a:pt x="15930" y="568"/>
                    <a:pt x="212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9476645" y="3149962"/>
              <a:ext cx="165101" cy="146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8" fill="norm" stroke="1" extrusionOk="0">
                  <a:moveTo>
                    <a:pt x="0" y="8405"/>
                  </a:moveTo>
                  <a:cubicBezTo>
                    <a:pt x="277" y="6883"/>
                    <a:pt x="554" y="5362"/>
                    <a:pt x="1108" y="3993"/>
                  </a:cubicBezTo>
                  <a:cubicBezTo>
                    <a:pt x="1662" y="2624"/>
                    <a:pt x="2492" y="1407"/>
                    <a:pt x="3877" y="647"/>
                  </a:cubicBezTo>
                  <a:cubicBezTo>
                    <a:pt x="5262" y="-114"/>
                    <a:pt x="7200" y="-418"/>
                    <a:pt x="8308" y="951"/>
                  </a:cubicBezTo>
                  <a:cubicBezTo>
                    <a:pt x="9415" y="2320"/>
                    <a:pt x="9692" y="5362"/>
                    <a:pt x="9000" y="8252"/>
                  </a:cubicBezTo>
                  <a:cubicBezTo>
                    <a:pt x="8308" y="11143"/>
                    <a:pt x="6646" y="13881"/>
                    <a:pt x="5262" y="16010"/>
                  </a:cubicBezTo>
                  <a:cubicBezTo>
                    <a:pt x="3877" y="18140"/>
                    <a:pt x="2769" y="19661"/>
                    <a:pt x="3323" y="20421"/>
                  </a:cubicBezTo>
                  <a:cubicBezTo>
                    <a:pt x="3877" y="21182"/>
                    <a:pt x="6092" y="21182"/>
                    <a:pt x="9415" y="20878"/>
                  </a:cubicBezTo>
                  <a:cubicBezTo>
                    <a:pt x="12738" y="20574"/>
                    <a:pt x="17169" y="19965"/>
                    <a:pt x="21600" y="19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9660795" y="3144935"/>
              <a:ext cx="116372" cy="491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539" fill="norm" stroke="1" extrusionOk="0">
                  <a:moveTo>
                    <a:pt x="0" y="0"/>
                  </a:moveTo>
                  <a:cubicBezTo>
                    <a:pt x="3789" y="1020"/>
                    <a:pt x="7579" y="2039"/>
                    <a:pt x="11368" y="3801"/>
                  </a:cubicBezTo>
                  <a:cubicBezTo>
                    <a:pt x="15158" y="5562"/>
                    <a:pt x="18947" y="8065"/>
                    <a:pt x="20274" y="10615"/>
                  </a:cubicBezTo>
                  <a:cubicBezTo>
                    <a:pt x="21600" y="13164"/>
                    <a:pt x="20463" y="15760"/>
                    <a:pt x="18000" y="17567"/>
                  </a:cubicBezTo>
                  <a:cubicBezTo>
                    <a:pt x="15537" y="19375"/>
                    <a:pt x="11747" y="20395"/>
                    <a:pt x="8716" y="20951"/>
                  </a:cubicBezTo>
                  <a:cubicBezTo>
                    <a:pt x="5684" y="21507"/>
                    <a:pt x="3411" y="21600"/>
                    <a:pt x="2084" y="21507"/>
                  </a:cubicBezTo>
                  <a:cubicBezTo>
                    <a:pt x="758" y="21415"/>
                    <a:pt x="379" y="21136"/>
                    <a:pt x="0" y="20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9838595" y="3671985"/>
              <a:ext cx="50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10293406" y="3404954"/>
              <a:ext cx="224640" cy="204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0685" fill="norm" stroke="1" extrusionOk="0">
                  <a:moveTo>
                    <a:pt x="14762" y="6449"/>
                  </a:moveTo>
                  <a:cubicBezTo>
                    <a:pt x="14560" y="4525"/>
                    <a:pt x="14359" y="2600"/>
                    <a:pt x="13248" y="1317"/>
                  </a:cubicBezTo>
                  <a:cubicBezTo>
                    <a:pt x="12138" y="34"/>
                    <a:pt x="10119" y="-608"/>
                    <a:pt x="8101" y="782"/>
                  </a:cubicBezTo>
                  <a:cubicBezTo>
                    <a:pt x="6082" y="2172"/>
                    <a:pt x="4063" y="5594"/>
                    <a:pt x="2650" y="8588"/>
                  </a:cubicBezTo>
                  <a:cubicBezTo>
                    <a:pt x="1237" y="11582"/>
                    <a:pt x="430" y="14148"/>
                    <a:pt x="127" y="15966"/>
                  </a:cubicBezTo>
                  <a:cubicBezTo>
                    <a:pt x="-176" y="17784"/>
                    <a:pt x="26" y="18853"/>
                    <a:pt x="1136" y="19067"/>
                  </a:cubicBezTo>
                  <a:cubicBezTo>
                    <a:pt x="2246" y="19281"/>
                    <a:pt x="4265" y="18640"/>
                    <a:pt x="6082" y="16608"/>
                  </a:cubicBezTo>
                  <a:cubicBezTo>
                    <a:pt x="7899" y="14576"/>
                    <a:pt x="9514" y="11154"/>
                    <a:pt x="10624" y="8695"/>
                  </a:cubicBezTo>
                  <a:cubicBezTo>
                    <a:pt x="11734" y="6236"/>
                    <a:pt x="12340" y="4739"/>
                    <a:pt x="12643" y="4632"/>
                  </a:cubicBezTo>
                  <a:cubicBezTo>
                    <a:pt x="12945" y="4525"/>
                    <a:pt x="12945" y="5808"/>
                    <a:pt x="13046" y="8267"/>
                  </a:cubicBezTo>
                  <a:cubicBezTo>
                    <a:pt x="13147" y="10727"/>
                    <a:pt x="13349" y="14362"/>
                    <a:pt x="13753" y="16608"/>
                  </a:cubicBezTo>
                  <a:cubicBezTo>
                    <a:pt x="14157" y="18853"/>
                    <a:pt x="14762" y="19709"/>
                    <a:pt x="15671" y="20243"/>
                  </a:cubicBezTo>
                  <a:cubicBezTo>
                    <a:pt x="16579" y="20778"/>
                    <a:pt x="17790" y="20992"/>
                    <a:pt x="18800" y="19923"/>
                  </a:cubicBezTo>
                  <a:cubicBezTo>
                    <a:pt x="19809" y="18853"/>
                    <a:pt x="20617" y="16501"/>
                    <a:pt x="21424" y="14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10526512" y="3414672"/>
              <a:ext cx="169334" cy="193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1350" y="5938"/>
                  </a:moveTo>
                  <a:cubicBezTo>
                    <a:pt x="1890" y="4777"/>
                    <a:pt x="2430" y="3615"/>
                    <a:pt x="2565" y="3615"/>
                  </a:cubicBezTo>
                  <a:cubicBezTo>
                    <a:pt x="2700" y="3615"/>
                    <a:pt x="2430" y="4777"/>
                    <a:pt x="2025" y="7332"/>
                  </a:cubicBezTo>
                  <a:cubicBezTo>
                    <a:pt x="1620" y="9886"/>
                    <a:pt x="1080" y="13835"/>
                    <a:pt x="675" y="16390"/>
                  </a:cubicBezTo>
                  <a:cubicBezTo>
                    <a:pt x="270" y="18944"/>
                    <a:pt x="0" y="20106"/>
                    <a:pt x="0" y="19990"/>
                  </a:cubicBezTo>
                  <a:cubicBezTo>
                    <a:pt x="0" y="19873"/>
                    <a:pt x="270" y="18480"/>
                    <a:pt x="1620" y="15112"/>
                  </a:cubicBezTo>
                  <a:cubicBezTo>
                    <a:pt x="2970" y="11744"/>
                    <a:pt x="5400" y="6402"/>
                    <a:pt x="7155" y="3383"/>
                  </a:cubicBezTo>
                  <a:cubicBezTo>
                    <a:pt x="8910" y="364"/>
                    <a:pt x="9990" y="-333"/>
                    <a:pt x="11610" y="132"/>
                  </a:cubicBezTo>
                  <a:cubicBezTo>
                    <a:pt x="13230" y="596"/>
                    <a:pt x="15390" y="2222"/>
                    <a:pt x="16335" y="4893"/>
                  </a:cubicBezTo>
                  <a:cubicBezTo>
                    <a:pt x="17280" y="7564"/>
                    <a:pt x="17010" y="11280"/>
                    <a:pt x="16875" y="14067"/>
                  </a:cubicBezTo>
                  <a:cubicBezTo>
                    <a:pt x="16740" y="16854"/>
                    <a:pt x="16740" y="18712"/>
                    <a:pt x="17550" y="19757"/>
                  </a:cubicBezTo>
                  <a:cubicBezTo>
                    <a:pt x="18360" y="20802"/>
                    <a:pt x="19980" y="21035"/>
                    <a:pt x="21600" y="21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10719128" y="3149168"/>
              <a:ext cx="147160" cy="495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498" fill="norm" stroke="1" extrusionOk="0">
                  <a:moveTo>
                    <a:pt x="10491" y="16361"/>
                  </a:moveTo>
                  <a:cubicBezTo>
                    <a:pt x="12034" y="15626"/>
                    <a:pt x="13577" y="14890"/>
                    <a:pt x="14349" y="14293"/>
                  </a:cubicBezTo>
                  <a:cubicBezTo>
                    <a:pt x="15120" y="13695"/>
                    <a:pt x="15120" y="13236"/>
                    <a:pt x="14349" y="13006"/>
                  </a:cubicBezTo>
                  <a:cubicBezTo>
                    <a:pt x="13577" y="12776"/>
                    <a:pt x="12034" y="12776"/>
                    <a:pt x="9720" y="13328"/>
                  </a:cubicBezTo>
                  <a:cubicBezTo>
                    <a:pt x="7406" y="13879"/>
                    <a:pt x="4320" y="14982"/>
                    <a:pt x="2469" y="16223"/>
                  </a:cubicBezTo>
                  <a:cubicBezTo>
                    <a:pt x="617" y="17464"/>
                    <a:pt x="0" y="18843"/>
                    <a:pt x="0" y="19762"/>
                  </a:cubicBezTo>
                  <a:cubicBezTo>
                    <a:pt x="0" y="20681"/>
                    <a:pt x="617" y="21140"/>
                    <a:pt x="1697" y="21370"/>
                  </a:cubicBezTo>
                  <a:cubicBezTo>
                    <a:pt x="2777" y="21600"/>
                    <a:pt x="4320" y="21600"/>
                    <a:pt x="6943" y="20681"/>
                  </a:cubicBezTo>
                  <a:cubicBezTo>
                    <a:pt x="9566" y="19762"/>
                    <a:pt x="13269" y="17923"/>
                    <a:pt x="15891" y="15396"/>
                  </a:cubicBezTo>
                  <a:cubicBezTo>
                    <a:pt x="18514" y="12868"/>
                    <a:pt x="20057" y="9651"/>
                    <a:pt x="20829" y="7123"/>
                  </a:cubicBezTo>
                  <a:cubicBezTo>
                    <a:pt x="21600" y="4596"/>
                    <a:pt x="21600" y="2757"/>
                    <a:pt x="21137" y="1609"/>
                  </a:cubicBezTo>
                  <a:cubicBezTo>
                    <a:pt x="20674" y="460"/>
                    <a:pt x="19749" y="0"/>
                    <a:pt x="18977" y="0"/>
                  </a:cubicBezTo>
                  <a:cubicBezTo>
                    <a:pt x="18206" y="0"/>
                    <a:pt x="17589" y="460"/>
                    <a:pt x="16817" y="2252"/>
                  </a:cubicBezTo>
                  <a:cubicBezTo>
                    <a:pt x="16046" y="4044"/>
                    <a:pt x="15120" y="7169"/>
                    <a:pt x="15583" y="10065"/>
                  </a:cubicBezTo>
                  <a:cubicBezTo>
                    <a:pt x="16046" y="12960"/>
                    <a:pt x="17897" y="15626"/>
                    <a:pt x="19749" y="18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887357" y="4534212"/>
              <a:ext cx="245389" cy="198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071" fill="norm" stroke="1" extrusionOk="0">
                  <a:moveTo>
                    <a:pt x="13533" y="7571"/>
                  </a:moveTo>
                  <a:cubicBezTo>
                    <a:pt x="13167" y="5321"/>
                    <a:pt x="12801" y="3071"/>
                    <a:pt x="12252" y="1608"/>
                  </a:cubicBezTo>
                  <a:cubicBezTo>
                    <a:pt x="11702" y="146"/>
                    <a:pt x="10970" y="-529"/>
                    <a:pt x="8957" y="483"/>
                  </a:cubicBezTo>
                  <a:cubicBezTo>
                    <a:pt x="6943" y="1496"/>
                    <a:pt x="3648" y="4196"/>
                    <a:pt x="1818" y="7346"/>
                  </a:cubicBezTo>
                  <a:cubicBezTo>
                    <a:pt x="-13" y="10496"/>
                    <a:pt x="-379" y="14096"/>
                    <a:pt x="353" y="16571"/>
                  </a:cubicBezTo>
                  <a:cubicBezTo>
                    <a:pt x="1085" y="19046"/>
                    <a:pt x="2916" y="20396"/>
                    <a:pt x="5113" y="19158"/>
                  </a:cubicBezTo>
                  <a:cubicBezTo>
                    <a:pt x="7309" y="17921"/>
                    <a:pt x="9872" y="14096"/>
                    <a:pt x="11336" y="11508"/>
                  </a:cubicBezTo>
                  <a:cubicBezTo>
                    <a:pt x="12801" y="8921"/>
                    <a:pt x="13167" y="7571"/>
                    <a:pt x="13441" y="5883"/>
                  </a:cubicBezTo>
                  <a:cubicBezTo>
                    <a:pt x="13716" y="4196"/>
                    <a:pt x="13899" y="2171"/>
                    <a:pt x="14082" y="1721"/>
                  </a:cubicBezTo>
                  <a:cubicBezTo>
                    <a:pt x="14265" y="1271"/>
                    <a:pt x="14448" y="2396"/>
                    <a:pt x="14906" y="5434"/>
                  </a:cubicBezTo>
                  <a:cubicBezTo>
                    <a:pt x="15363" y="8471"/>
                    <a:pt x="16096" y="13421"/>
                    <a:pt x="17194" y="16346"/>
                  </a:cubicBezTo>
                  <a:cubicBezTo>
                    <a:pt x="18292" y="19271"/>
                    <a:pt x="19757" y="20171"/>
                    <a:pt x="21221" y="21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1419443" y="4465735"/>
              <a:ext cx="167415" cy="322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539" fill="norm" stroke="1" extrusionOk="0">
                  <a:moveTo>
                    <a:pt x="2309" y="0"/>
                  </a:moveTo>
                  <a:cubicBezTo>
                    <a:pt x="1229" y="424"/>
                    <a:pt x="149" y="847"/>
                    <a:pt x="14" y="1341"/>
                  </a:cubicBezTo>
                  <a:cubicBezTo>
                    <a:pt x="-121" y="1835"/>
                    <a:pt x="689" y="2400"/>
                    <a:pt x="3389" y="3741"/>
                  </a:cubicBezTo>
                  <a:cubicBezTo>
                    <a:pt x="6089" y="5082"/>
                    <a:pt x="10679" y="7200"/>
                    <a:pt x="13514" y="8471"/>
                  </a:cubicBezTo>
                  <a:cubicBezTo>
                    <a:pt x="16349" y="9741"/>
                    <a:pt x="17429" y="10165"/>
                    <a:pt x="18644" y="10518"/>
                  </a:cubicBezTo>
                  <a:cubicBezTo>
                    <a:pt x="19859" y="10871"/>
                    <a:pt x="21209" y="11153"/>
                    <a:pt x="21344" y="11647"/>
                  </a:cubicBezTo>
                  <a:cubicBezTo>
                    <a:pt x="21479" y="12141"/>
                    <a:pt x="20399" y="12847"/>
                    <a:pt x="17294" y="14259"/>
                  </a:cubicBezTo>
                  <a:cubicBezTo>
                    <a:pt x="14189" y="15671"/>
                    <a:pt x="9059" y="17788"/>
                    <a:pt x="5819" y="19129"/>
                  </a:cubicBezTo>
                  <a:cubicBezTo>
                    <a:pt x="2579" y="20471"/>
                    <a:pt x="1229" y="21035"/>
                    <a:pt x="1229" y="21318"/>
                  </a:cubicBezTo>
                  <a:cubicBezTo>
                    <a:pt x="1229" y="21600"/>
                    <a:pt x="2579" y="21600"/>
                    <a:pt x="3794" y="21388"/>
                  </a:cubicBezTo>
                  <a:cubicBezTo>
                    <a:pt x="5009" y="21176"/>
                    <a:pt x="6089" y="20753"/>
                    <a:pt x="7169" y="20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1691510" y="4538670"/>
              <a:ext cx="148328" cy="216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0826" fill="norm" stroke="1" extrusionOk="0">
                  <a:moveTo>
                    <a:pt x="10805" y="1537"/>
                  </a:moveTo>
                  <a:cubicBezTo>
                    <a:pt x="9905" y="722"/>
                    <a:pt x="9005" y="-93"/>
                    <a:pt x="7805" y="9"/>
                  </a:cubicBezTo>
                  <a:cubicBezTo>
                    <a:pt x="6605" y="111"/>
                    <a:pt x="5105" y="1130"/>
                    <a:pt x="3605" y="3575"/>
                  </a:cubicBezTo>
                  <a:cubicBezTo>
                    <a:pt x="2105" y="6020"/>
                    <a:pt x="605" y="9892"/>
                    <a:pt x="155" y="12847"/>
                  </a:cubicBezTo>
                  <a:cubicBezTo>
                    <a:pt x="-295" y="15801"/>
                    <a:pt x="305" y="17839"/>
                    <a:pt x="1055" y="19265"/>
                  </a:cubicBezTo>
                  <a:cubicBezTo>
                    <a:pt x="1805" y="20692"/>
                    <a:pt x="2705" y="21507"/>
                    <a:pt x="6005" y="20081"/>
                  </a:cubicBezTo>
                  <a:cubicBezTo>
                    <a:pt x="9305" y="18654"/>
                    <a:pt x="15005" y="14986"/>
                    <a:pt x="18005" y="11828"/>
                  </a:cubicBezTo>
                  <a:cubicBezTo>
                    <a:pt x="21005" y="8669"/>
                    <a:pt x="21305" y="6020"/>
                    <a:pt x="20855" y="4288"/>
                  </a:cubicBezTo>
                  <a:cubicBezTo>
                    <a:pt x="20405" y="2556"/>
                    <a:pt x="19205" y="1741"/>
                    <a:pt x="16355" y="2250"/>
                  </a:cubicBezTo>
                  <a:cubicBezTo>
                    <a:pt x="13505" y="2760"/>
                    <a:pt x="9005" y="4594"/>
                    <a:pt x="4505" y="6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2366356" y="4480159"/>
              <a:ext cx="157040" cy="295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352" fill="norm" stroke="1" extrusionOk="0">
                  <a:moveTo>
                    <a:pt x="21367" y="12743"/>
                  </a:moveTo>
                  <a:cubicBezTo>
                    <a:pt x="19063" y="11211"/>
                    <a:pt x="16759" y="9679"/>
                    <a:pt x="14599" y="8224"/>
                  </a:cubicBezTo>
                  <a:cubicBezTo>
                    <a:pt x="12439" y="6769"/>
                    <a:pt x="10423" y="5390"/>
                    <a:pt x="9127" y="4318"/>
                  </a:cubicBezTo>
                  <a:cubicBezTo>
                    <a:pt x="7831" y="3245"/>
                    <a:pt x="7255" y="2479"/>
                    <a:pt x="7111" y="1713"/>
                  </a:cubicBezTo>
                  <a:cubicBezTo>
                    <a:pt x="6967" y="947"/>
                    <a:pt x="7255" y="181"/>
                    <a:pt x="8119" y="28"/>
                  </a:cubicBezTo>
                  <a:cubicBezTo>
                    <a:pt x="8983" y="-125"/>
                    <a:pt x="10423" y="335"/>
                    <a:pt x="11719" y="1560"/>
                  </a:cubicBezTo>
                  <a:cubicBezTo>
                    <a:pt x="13015" y="2786"/>
                    <a:pt x="14167" y="4777"/>
                    <a:pt x="13447" y="7228"/>
                  </a:cubicBezTo>
                  <a:cubicBezTo>
                    <a:pt x="12727" y="9679"/>
                    <a:pt x="10135" y="12590"/>
                    <a:pt x="7831" y="14122"/>
                  </a:cubicBezTo>
                  <a:cubicBezTo>
                    <a:pt x="5527" y="15654"/>
                    <a:pt x="3511" y="15807"/>
                    <a:pt x="2071" y="16190"/>
                  </a:cubicBezTo>
                  <a:cubicBezTo>
                    <a:pt x="631" y="16573"/>
                    <a:pt x="-233" y="17186"/>
                    <a:pt x="55" y="17952"/>
                  </a:cubicBezTo>
                  <a:cubicBezTo>
                    <a:pt x="343" y="18718"/>
                    <a:pt x="1783" y="19637"/>
                    <a:pt x="3223" y="20326"/>
                  </a:cubicBezTo>
                  <a:cubicBezTo>
                    <a:pt x="4663" y="21015"/>
                    <a:pt x="6103" y="21475"/>
                    <a:pt x="8263" y="21322"/>
                  </a:cubicBezTo>
                  <a:cubicBezTo>
                    <a:pt x="10423" y="21169"/>
                    <a:pt x="13303" y="20403"/>
                    <a:pt x="16183" y="19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3050445" y="4332385"/>
              <a:ext cx="162227" cy="443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465" fill="norm" stroke="1" extrusionOk="0">
                  <a:moveTo>
                    <a:pt x="0" y="0"/>
                  </a:moveTo>
                  <a:cubicBezTo>
                    <a:pt x="1662" y="3378"/>
                    <a:pt x="3323" y="6756"/>
                    <a:pt x="4292" y="10083"/>
                  </a:cubicBezTo>
                  <a:cubicBezTo>
                    <a:pt x="5262" y="13410"/>
                    <a:pt x="5538" y="16686"/>
                    <a:pt x="5262" y="18734"/>
                  </a:cubicBezTo>
                  <a:cubicBezTo>
                    <a:pt x="4985" y="20781"/>
                    <a:pt x="4154" y="21600"/>
                    <a:pt x="3738" y="21446"/>
                  </a:cubicBezTo>
                  <a:cubicBezTo>
                    <a:pt x="3323" y="21293"/>
                    <a:pt x="3323" y="20167"/>
                    <a:pt x="4292" y="18631"/>
                  </a:cubicBezTo>
                  <a:cubicBezTo>
                    <a:pt x="5262" y="17096"/>
                    <a:pt x="7200" y="15151"/>
                    <a:pt x="8723" y="14025"/>
                  </a:cubicBezTo>
                  <a:cubicBezTo>
                    <a:pt x="10246" y="12899"/>
                    <a:pt x="11354" y="12591"/>
                    <a:pt x="12600" y="12336"/>
                  </a:cubicBezTo>
                  <a:cubicBezTo>
                    <a:pt x="13846" y="12080"/>
                    <a:pt x="15231" y="11875"/>
                    <a:pt x="16477" y="11926"/>
                  </a:cubicBezTo>
                  <a:cubicBezTo>
                    <a:pt x="17723" y="11977"/>
                    <a:pt x="18831" y="12284"/>
                    <a:pt x="19800" y="13206"/>
                  </a:cubicBezTo>
                  <a:cubicBezTo>
                    <a:pt x="20769" y="14127"/>
                    <a:pt x="21600" y="15663"/>
                    <a:pt x="21046" y="16942"/>
                  </a:cubicBezTo>
                  <a:cubicBezTo>
                    <a:pt x="20492" y="18222"/>
                    <a:pt x="18554" y="19245"/>
                    <a:pt x="16200" y="19860"/>
                  </a:cubicBezTo>
                  <a:cubicBezTo>
                    <a:pt x="13846" y="20474"/>
                    <a:pt x="11077" y="20679"/>
                    <a:pt x="8585" y="20474"/>
                  </a:cubicBezTo>
                  <a:cubicBezTo>
                    <a:pt x="6092" y="20269"/>
                    <a:pt x="3877" y="19655"/>
                    <a:pt x="1662" y="19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3930651" y="4500480"/>
              <a:ext cx="167545" cy="161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0867" fill="norm" stroke="1" extrusionOk="0">
                  <a:moveTo>
                    <a:pt x="13272" y="8636"/>
                  </a:moveTo>
                  <a:cubicBezTo>
                    <a:pt x="13542" y="7269"/>
                    <a:pt x="13812" y="5902"/>
                    <a:pt x="12732" y="4261"/>
                  </a:cubicBezTo>
                  <a:cubicBezTo>
                    <a:pt x="11652" y="2621"/>
                    <a:pt x="9222" y="707"/>
                    <a:pt x="7467" y="160"/>
                  </a:cubicBezTo>
                  <a:cubicBezTo>
                    <a:pt x="5712" y="-387"/>
                    <a:pt x="4632" y="433"/>
                    <a:pt x="3282" y="3167"/>
                  </a:cubicBezTo>
                  <a:cubicBezTo>
                    <a:pt x="1932" y="5902"/>
                    <a:pt x="312" y="10550"/>
                    <a:pt x="42" y="13967"/>
                  </a:cubicBezTo>
                  <a:cubicBezTo>
                    <a:pt x="-228" y="17385"/>
                    <a:pt x="852" y="19572"/>
                    <a:pt x="2067" y="20393"/>
                  </a:cubicBezTo>
                  <a:cubicBezTo>
                    <a:pt x="3282" y="21213"/>
                    <a:pt x="4632" y="20666"/>
                    <a:pt x="6117" y="18616"/>
                  </a:cubicBezTo>
                  <a:cubicBezTo>
                    <a:pt x="7602" y="16565"/>
                    <a:pt x="9222" y="13010"/>
                    <a:pt x="10167" y="10140"/>
                  </a:cubicBezTo>
                  <a:cubicBezTo>
                    <a:pt x="11112" y="7269"/>
                    <a:pt x="11382" y="5081"/>
                    <a:pt x="11517" y="5218"/>
                  </a:cubicBezTo>
                  <a:cubicBezTo>
                    <a:pt x="11652" y="5355"/>
                    <a:pt x="11652" y="7816"/>
                    <a:pt x="12057" y="10686"/>
                  </a:cubicBezTo>
                  <a:cubicBezTo>
                    <a:pt x="12462" y="13557"/>
                    <a:pt x="13272" y="16838"/>
                    <a:pt x="14352" y="18752"/>
                  </a:cubicBezTo>
                  <a:cubicBezTo>
                    <a:pt x="15432" y="20666"/>
                    <a:pt x="16782" y="21213"/>
                    <a:pt x="17997" y="20666"/>
                  </a:cubicBezTo>
                  <a:cubicBezTo>
                    <a:pt x="19212" y="20119"/>
                    <a:pt x="20292" y="18479"/>
                    <a:pt x="21372" y="16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4104545" y="4491139"/>
              <a:ext cx="342901" cy="182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4" fill="norm" stroke="1" extrusionOk="0">
                  <a:moveTo>
                    <a:pt x="0" y="1472"/>
                  </a:moveTo>
                  <a:cubicBezTo>
                    <a:pt x="1600" y="4418"/>
                    <a:pt x="3200" y="7363"/>
                    <a:pt x="4000" y="10431"/>
                  </a:cubicBezTo>
                  <a:cubicBezTo>
                    <a:pt x="4800" y="13499"/>
                    <a:pt x="4800" y="16690"/>
                    <a:pt x="4533" y="18654"/>
                  </a:cubicBezTo>
                  <a:cubicBezTo>
                    <a:pt x="4267" y="20618"/>
                    <a:pt x="3733" y="21354"/>
                    <a:pt x="3400" y="21109"/>
                  </a:cubicBezTo>
                  <a:cubicBezTo>
                    <a:pt x="3067" y="20863"/>
                    <a:pt x="2933" y="19636"/>
                    <a:pt x="3067" y="16445"/>
                  </a:cubicBezTo>
                  <a:cubicBezTo>
                    <a:pt x="3200" y="13254"/>
                    <a:pt x="3600" y="8099"/>
                    <a:pt x="4133" y="4909"/>
                  </a:cubicBezTo>
                  <a:cubicBezTo>
                    <a:pt x="4667" y="1718"/>
                    <a:pt x="5333" y="490"/>
                    <a:pt x="6000" y="122"/>
                  </a:cubicBezTo>
                  <a:cubicBezTo>
                    <a:pt x="6667" y="-246"/>
                    <a:pt x="7333" y="245"/>
                    <a:pt x="7733" y="1227"/>
                  </a:cubicBezTo>
                  <a:cubicBezTo>
                    <a:pt x="8133" y="2209"/>
                    <a:pt x="8267" y="3681"/>
                    <a:pt x="8400" y="5031"/>
                  </a:cubicBezTo>
                  <a:cubicBezTo>
                    <a:pt x="8533" y="6381"/>
                    <a:pt x="8667" y="7609"/>
                    <a:pt x="9067" y="8468"/>
                  </a:cubicBezTo>
                  <a:cubicBezTo>
                    <a:pt x="9467" y="9327"/>
                    <a:pt x="10133" y="9818"/>
                    <a:pt x="10733" y="9572"/>
                  </a:cubicBezTo>
                  <a:cubicBezTo>
                    <a:pt x="11333" y="9327"/>
                    <a:pt x="11867" y="8345"/>
                    <a:pt x="12267" y="6872"/>
                  </a:cubicBezTo>
                  <a:cubicBezTo>
                    <a:pt x="12667" y="5399"/>
                    <a:pt x="12933" y="3436"/>
                    <a:pt x="12733" y="2699"/>
                  </a:cubicBezTo>
                  <a:cubicBezTo>
                    <a:pt x="12533" y="1963"/>
                    <a:pt x="11867" y="2454"/>
                    <a:pt x="11267" y="3927"/>
                  </a:cubicBezTo>
                  <a:cubicBezTo>
                    <a:pt x="10667" y="5399"/>
                    <a:pt x="10133" y="7854"/>
                    <a:pt x="9867" y="10063"/>
                  </a:cubicBezTo>
                  <a:cubicBezTo>
                    <a:pt x="9600" y="12272"/>
                    <a:pt x="9600" y="14236"/>
                    <a:pt x="9933" y="15463"/>
                  </a:cubicBezTo>
                  <a:cubicBezTo>
                    <a:pt x="10267" y="16690"/>
                    <a:pt x="10933" y="17181"/>
                    <a:pt x="12933" y="17059"/>
                  </a:cubicBezTo>
                  <a:cubicBezTo>
                    <a:pt x="14933" y="16936"/>
                    <a:pt x="18267" y="16199"/>
                    <a:pt x="21600" y="15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5150589" y="4424755"/>
              <a:ext cx="103307" cy="261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1" h="21327" fill="norm" stroke="1" extrusionOk="0">
                  <a:moveTo>
                    <a:pt x="20671" y="3864"/>
                  </a:moveTo>
                  <a:cubicBezTo>
                    <a:pt x="20671" y="2655"/>
                    <a:pt x="20671" y="1445"/>
                    <a:pt x="19612" y="754"/>
                  </a:cubicBezTo>
                  <a:cubicBezTo>
                    <a:pt x="18553" y="63"/>
                    <a:pt x="16436" y="-110"/>
                    <a:pt x="13259" y="63"/>
                  </a:cubicBezTo>
                  <a:cubicBezTo>
                    <a:pt x="10083" y="236"/>
                    <a:pt x="5847" y="754"/>
                    <a:pt x="3095" y="1791"/>
                  </a:cubicBezTo>
                  <a:cubicBezTo>
                    <a:pt x="342" y="2828"/>
                    <a:pt x="-929" y="4383"/>
                    <a:pt x="765" y="6370"/>
                  </a:cubicBezTo>
                  <a:cubicBezTo>
                    <a:pt x="2459" y="8357"/>
                    <a:pt x="7118" y="10776"/>
                    <a:pt x="10930" y="12591"/>
                  </a:cubicBezTo>
                  <a:cubicBezTo>
                    <a:pt x="14742" y="14405"/>
                    <a:pt x="17706" y="15615"/>
                    <a:pt x="19189" y="16652"/>
                  </a:cubicBezTo>
                  <a:cubicBezTo>
                    <a:pt x="20671" y="17688"/>
                    <a:pt x="20671" y="18552"/>
                    <a:pt x="20036" y="19330"/>
                  </a:cubicBezTo>
                  <a:cubicBezTo>
                    <a:pt x="19400" y="20108"/>
                    <a:pt x="18130" y="20799"/>
                    <a:pt x="16436" y="21144"/>
                  </a:cubicBezTo>
                  <a:cubicBezTo>
                    <a:pt x="14742" y="21490"/>
                    <a:pt x="12624" y="21490"/>
                    <a:pt x="12200" y="19848"/>
                  </a:cubicBezTo>
                  <a:cubicBezTo>
                    <a:pt x="11777" y="18207"/>
                    <a:pt x="13047" y="14924"/>
                    <a:pt x="14318" y="11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5319512" y="4484785"/>
              <a:ext cx="104584" cy="163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4" h="21176" fill="norm" stroke="1" extrusionOk="0">
                  <a:moveTo>
                    <a:pt x="9554" y="0"/>
                  </a:moveTo>
                  <a:cubicBezTo>
                    <a:pt x="6231" y="4648"/>
                    <a:pt x="2908" y="9296"/>
                    <a:pt x="1247" y="12441"/>
                  </a:cubicBezTo>
                  <a:cubicBezTo>
                    <a:pt x="-415" y="15585"/>
                    <a:pt x="-415" y="17225"/>
                    <a:pt x="1247" y="18729"/>
                  </a:cubicBezTo>
                  <a:cubicBezTo>
                    <a:pt x="2908" y="20233"/>
                    <a:pt x="6231" y="21600"/>
                    <a:pt x="9554" y="21053"/>
                  </a:cubicBezTo>
                  <a:cubicBezTo>
                    <a:pt x="12877" y="20506"/>
                    <a:pt x="16200" y="18046"/>
                    <a:pt x="18277" y="15175"/>
                  </a:cubicBezTo>
                  <a:cubicBezTo>
                    <a:pt x="20354" y="12304"/>
                    <a:pt x="21185" y="9023"/>
                    <a:pt x="19939" y="6699"/>
                  </a:cubicBezTo>
                  <a:cubicBezTo>
                    <a:pt x="18693" y="4375"/>
                    <a:pt x="15370" y="3008"/>
                    <a:pt x="12670" y="2324"/>
                  </a:cubicBezTo>
                  <a:cubicBezTo>
                    <a:pt x="9970" y="1641"/>
                    <a:pt x="7893" y="1641"/>
                    <a:pt x="7685" y="2051"/>
                  </a:cubicBezTo>
                  <a:cubicBezTo>
                    <a:pt x="7477" y="2461"/>
                    <a:pt x="9139" y="3281"/>
                    <a:pt x="10800" y="4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5482495" y="4477654"/>
              <a:ext cx="431801" cy="175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6" fill="norm" stroke="1" extrusionOk="0">
                  <a:moveTo>
                    <a:pt x="0" y="4613"/>
                  </a:moveTo>
                  <a:cubicBezTo>
                    <a:pt x="212" y="9134"/>
                    <a:pt x="424" y="13655"/>
                    <a:pt x="424" y="16543"/>
                  </a:cubicBezTo>
                  <a:cubicBezTo>
                    <a:pt x="424" y="19432"/>
                    <a:pt x="212" y="20688"/>
                    <a:pt x="106" y="20688"/>
                  </a:cubicBezTo>
                  <a:cubicBezTo>
                    <a:pt x="0" y="20688"/>
                    <a:pt x="0" y="19432"/>
                    <a:pt x="265" y="16669"/>
                  </a:cubicBezTo>
                  <a:cubicBezTo>
                    <a:pt x="529" y="13906"/>
                    <a:pt x="1059" y="9637"/>
                    <a:pt x="1482" y="6999"/>
                  </a:cubicBezTo>
                  <a:cubicBezTo>
                    <a:pt x="1906" y="4362"/>
                    <a:pt x="2224" y="3357"/>
                    <a:pt x="2647" y="2730"/>
                  </a:cubicBezTo>
                  <a:cubicBezTo>
                    <a:pt x="3071" y="2102"/>
                    <a:pt x="3600" y="1850"/>
                    <a:pt x="3971" y="2353"/>
                  </a:cubicBezTo>
                  <a:cubicBezTo>
                    <a:pt x="4341" y="2855"/>
                    <a:pt x="4553" y="4111"/>
                    <a:pt x="4712" y="6497"/>
                  </a:cubicBezTo>
                  <a:cubicBezTo>
                    <a:pt x="4871" y="8883"/>
                    <a:pt x="4976" y="12399"/>
                    <a:pt x="4924" y="14785"/>
                  </a:cubicBezTo>
                  <a:cubicBezTo>
                    <a:pt x="4871" y="17171"/>
                    <a:pt x="4659" y="18427"/>
                    <a:pt x="4553" y="18427"/>
                  </a:cubicBezTo>
                  <a:cubicBezTo>
                    <a:pt x="4447" y="18427"/>
                    <a:pt x="4447" y="17171"/>
                    <a:pt x="4818" y="14534"/>
                  </a:cubicBezTo>
                  <a:cubicBezTo>
                    <a:pt x="5188" y="11897"/>
                    <a:pt x="5929" y="7878"/>
                    <a:pt x="6512" y="5367"/>
                  </a:cubicBezTo>
                  <a:cubicBezTo>
                    <a:pt x="7094" y="2855"/>
                    <a:pt x="7518" y="1850"/>
                    <a:pt x="7994" y="1223"/>
                  </a:cubicBezTo>
                  <a:cubicBezTo>
                    <a:pt x="8471" y="595"/>
                    <a:pt x="9000" y="343"/>
                    <a:pt x="9318" y="1348"/>
                  </a:cubicBezTo>
                  <a:cubicBezTo>
                    <a:pt x="9635" y="2353"/>
                    <a:pt x="9741" y="4613"/>
                    <a:pt x="9688" y="7125"/>
                  </a:cubicBezTo>
                  <a:cubicBezTo>
                    <a:pt x="9635" y="9637"/>
                    <a:pt x="9424" y="12399"/>
                    <a:pt x="9318" y="14785"/>
                  </a:cubicBezTo>
                  <a:cubicBezTo>
                    <a:pt x="9212" y="17171"/>
                    <a:pt x="9212" y="19181"/>
                    <a:pt x="9476" y="20185"/>
                  </a:cubicBezTo>
                  <a:cubicBezTo>
                    <a:pt x="9741" y="21190"/>
                    <a:pt x="10271" y="21190"/>
                    <a:pt x="11382" y="19181"/>
                  </a:cubicBezTo>
                  <a:cubicBezTo>
                    <a:pt x="12494" y="17171"/>
                    <a:pt x="14188" y="13153"/>
                    <a:pt x="15194" y="10641"/>
                  </a:cubicBezTo>
                  <a:cubicBezTo>
                    <a:pt x="16200" y="8130"/>
                    <a:pt x="16518" y="7125"/>
                    <a:pt x="16888" y="5492"/>
                  </a:cubicBezTo>
                  <a:cubicBezTo>
                    <a:pt x="17259" y="3860"/>
                    <a:pt x="17682" y="1599"/>
                    <a:pt x="17629" y="595"/>
                  </a:cubicBezTo>
                  <a:cubicBezTo>
                    <a:pt x="17576" y="-410"/>
                    <a:pt x="17047" y="-159"/>
                    <a:pt x="16253" y="1474"/>
                  </a:cubicBezTo>
                  <a:cubicBezTo>
                    <a:pt x="15459" y="3106"/>
                    <a:pt x="14400" y="6120"/>
                    <a:pt x="13924" y="9009"/>
                  </a:cubicBezTo>
                  <a:cubicBezTo>
                    <a:pt x="13447" y="11897"/>
                    <a:pt x="13553" y="14660"/>
                    <a:pt x="13924" y="16543"/>
                  </a:cubicBezTo>
                  <a:cubicBezTo>
                    <a:pt x="14294" y="18427"/>
                    <a:pt x="14929" y="19432"/>
                    <a:pt x="16253" y="18930"/>
                  </a:cubicBezTo>
                  <a:cubicBezTo>
                    <a:pt x="17576" y="18427"/>
                    <a:pt x="19588" y="16418"/>
                    <a:pt x="21600" y="14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6443541" y="4447634"/>
              <a:ext cx="188305" cy="222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016" fill="norm" stroke="1" extrusionOk="0">
                  <a:moveTo>
                    <a:pt x="17031" y="1710"/>
                  </a:moveTo>
                  <a:cubicBezTo>
                    <a:pt x="16311" y="910"/>
                    <a:pt x="15591" y="110"/>
                    <a:pt x="13911" y="10"/>
                  </a:cubicBezTo>
                  <a:cubicBezTo>
                    <a:pt x="12231" y="-90"/>
                    <a:pt x="9591" y="510"/>
                    <a:pt x="7071" y="3010"/>
                  </a:cubicBezTo>
                  <a:cubicBezTo>
                    <a:pt x="4551" y="5510"/>
                    <a:pt x="2151" y="9910"/>
                    <a:pt x="951" y="12910"/>
                  </a:cubicBezTo>
                  <a:cubicBezTo>
                    <a:pt x="-249" y="15910"/>
                    <a:pt x="-249" y="17510"/>
                    <a:pt x="591" y="18910"/>
                  </a:cubicBezTo>
                  <a:cubicBezTo>
                    <a:pt x="1431" y="20310"/>
                    <a:pt x="3111" y="21510"/>
                    <a:pt x="6711" y="20810"/>
                  </a:cubicBezTo>
                  <a:cubicBezTo>
                    <a:pt x="10311" y="20110"/>
                    <a:pt x="15831" y="17510"/>
                    <a:pt x="21351" y="14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6628617" y="4496146"/>
              <a:ext cx="121762" cy="160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0781" fill="norm" stroke="1" extrusionOk="0">
                  <a:moveTo>
                    <a:pt x="16209" y="173"/>
                  </a:moveTo>
                  <a:cubicBezTo>
                    <a:pt x="12857" y="-101"/>
                    <a:pt x="9506" y="-374"/>
                    <a:pt x="6340" y="2087"/>
                  </a:cubicBezTo>
                  <a:cubicBezTo>
                    <a:pt x="3175" y="4548"/>
                    <a:pt x="195" y="9742"/>
                    <a:pt x="9" y="13434"/>
                  </a:cubicBezTo>
                  <a:cubicBezTo>
                    <a:pt x="-177" y="17125"/>
                    <a:pt x="2430" y="19312"/>
                    <a:pt x="5968" y="20269"/>
                  </a:cubicBezTo>
                  <a:cubicBezTo>
                    <a:pt x="9506" y="21226"/>
                    <a:pt x="13975" y="20953"/>
                    <a:pt x="16954" y="18492"/>
                  </a:cubicBezTo>
                  <a:cubicBezTo>
                    <a:pt x="19933" y="16031"/>
                    <a:pt x="21423" y="11383"/>
                    <a:pt x="21423" y="8375"/>
                  </a:cubicBezTo>
                  <a:cubicBezTo>
                    <a:pt x="21423" y="5368"/>
                    <a:pt x="19933" y="4001"/>
                    <a:pt x="18444" y="2907"/>
                  </a:cubicBezTo>
                  <a:cubicBezTo>
                    <a:pt x="16954" y="1813"/>
                    <a:pt x="15464" y="993"/>
                    <a:pt x="14720" y="856"/>
                  </a:cubicBezTo>
                  <a:cubicBezTo>
                    <a:pt x="13975" y="720"/>
                    <a:pt x="13975" y="1267"/>
                    <a:pt x="13975" y="1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6826108" y="4472386"/>
              <a:ext cx="135938" cy="179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068" fill="norm" stroke="1" extrusionOk="0">
                  <a:moveTo>
                    <a:pt x="407" y="3689"/>
                  </a:moveTo>
                  <a:cubicBezTo>
                    <a:pt x="1404" y="7413"/>
                    <a:pt x="2400" y="11137"/>
                    <a:pt x="2899" y="13620"/>
                  </a:cubicBezTo>
                  <a:cubicBezTo>
                    <a:pt x="3397" y="16102"/>
                    <a:pt x="3397" y="17344"/>
                    <a:pt x="2899" y="18585"/>
                  </a:cubicBezTo>
                  <a:cubicBezTo>
                    <a:pt x="2400" y="19827"/>
                    <a:pt x="1404" y="21068"/>
                    <a:pt x="739" y="21068"/>
                  </a:cubicBezTo>
                  <a:cubicBezTo>
                    <a:pt x="74" y="21068"/>
                    <a:pt x="-258" y="19827"/>
                    <a:pt x="240" y="16723"/>
                  </a:cubicBezTo>
                  <a:cubicBezTo>
                    <a:pt x="739" y="13620"/>
                    <a:pt x="2068" y="8654"/>
                    <a:pt x="3397" y="5551"/>
                  </a:cubicBezTo>
                  <a:cubicBezTo>
                    <a:pt x="4727" y="2447"/>
                    <a:pt x="6056" y="1206"/>
                    <a:pt x="7551" y="461"/>
                  </a:cubicBezTo>
                  <a:cubicBezTo>
                    <a:pt x="9047" y="-284"/>
                    <a:pt x="10708" y="-532"/>
                    <a:pt x="13034" y="2944"/>
                  </a:cubicBezTo>
                  <a:cubicBezTo>
                    <a:pt x="15360" y="6420"/>
                    <a:pt x="18351" y="13620"/>
                    <a:pt x="21342" y="20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7019195" y="4447865"/>
              <a:ext cx="63501" cy="219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21600" y="2971"/>
                  </a:moveTo>
                  <a:cubicBezTo>
                    <a:pt x="21600" y="1942"/>
                    <a:pt x="21600" y="914"/>
                    <a:pt x="19800" y="399"/>
                  </a:cubicBezTo>
                  <a:cubicBezTo>
                    <a:pt x="18000" y="-115"/>
                    <a:pt x="14400" y="-115"/>
                    <a:pt x="11160" y="296"/>
                  </a:cubicBezTo>
                  <a:cubicBezTo>
                    <a:pt x="7920" y="708"/>
                    <a:pt x="5040" y="1531"/>
                    <a:pt x="3240" y="2971"/>
                  </a:cubicBezTo>
                  <a:cubicBezTo>
                    <a:pt x="1440" y="4411"/>
                    <a:pt x="720" y="6468"/>
                    <a:pt x="3600" y="8319"/>
                  </a:cubicBezTo>
                  <a:cubicBezTo>
                    <a:pt x="6480" y="10171"/>
                    <a:pt x="12960" y="11816"/>
                    <a:pt x="16560" y="13565"/>
                  </a:cubicBezTo>
                  <a:cubicBezTo>
                    <a:pt x="20160" y="15314"/>
                    <a:pt x="20880" y="17165"/>
                    <a:pt x="20160" y="18502"/>
                  </a:cubicBezTo>
                  <a:cubicBezTo>
                    <a:pt x="19440" y="19839"/>
                    <a:pt x="17280" y="20662"/>
                    <a:pt x="14400" y="21074"/>
                  </a:cubicBezTo>
                  <a:cubicBezTo>
                    <a:pt x="11520" y="21485"/>
                    <a:pt x="7920" y="21485"/>
                    <a:pt x="5400" y="20456"/>
                  </a:cubicBezTo>
                  <a:cubicBezTo>
                    <a:pt x="2880" y="19428"/>
                    <a:pt x="1440" y="17371"/>
                    <a:pt x="0" y="15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7141962" y="4237135"/>
              <a:ext cx="61384" cy="427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21600" y="0"/>
                  </a:moveTo>
                  <a:cubicBezTo>
                    <a:pt x="20110" y="1490"/>
                    <a:pt x="18621" y="2979"/>
                    <a:pt x="15269" y="5746"/>
                  </a:cubicBezTo>
                  <a:cubicBezTo>
                    <a:pt x="11917" y="8512"/>
                    <a:pt x="6703" y="12556"/>
                    <a:pt x="3724" y="15163"/>
                  </a:cubicBezTo>
                  <a:cubicBezTo>
                    <a:pt x="745" y="17769"/>
                    <a:pt x="0" y="18940"/>
                    <a:pt x="0" y="19791"/>
                  </a:cubicBezTo>
                  <a:cubicBezTo>
                    <a:pt x="0" y="20642"/>
                    <a:pt x="745" y="21174"/>
                    <a:pt x="2979" y="21387"/>
                  </a:cubicBezTo>
                  <a:cubicBezTo>
                    <a:pt x="5214" y="21600"/>
                    <a:pt x="8938" y="21494"/>
                    <a:pt x="12290" y="21068"/>
                  </a:cubicBezTo>
                  <a:cubicBezTo>
                    <a:pt x="15641" y="20642"/>
                    <a:pt x="18621" y="19898"/>
                    <a:pt x="21600" y="19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7101745" y="4468893"/>
              <a:ext cx="327282" cy="166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0708" fill="norm" stroke="1" extrusionOk="0">
                  <a:moveTo>
                    <a:pt x="0" y="4349"/>
                  </a:moveTo>
                  <a:cubicBezTo>
                    <a:pt x="1394" y="4085"/>
                    <a:pt x="2787" y="3822"/>
                    <a:pt x="4320" y="3822"/>
                  </a:cubicBezTo>
                  <a:cubicBezTo>
                    <a:pt x="5853" y="3822"/>
                    <a:pt x="7525" y="4085"/>
                    <a:pt x="8779" y="4217"/>
                  </a:cubicBezTo>
                  <a:cubicBezTo>
                    <a:pt x="10034" y="4349"/>
                    <a:pt x="10870" y="4349"/>
                    <a:pt x="11497" y="3690"/>
                  </a:cubicBezTo>
                  <a:cubicBezTo>
                    <a:pt x="12124" y="3032"/>
                    <a:pt x="12542" y="1715"/>
                    <a:pt x="12403" y="1056"/>
                  </a:cubicBezTo>
                  <a:cubicBezTo>
                    <a:pt x="12263" y="398"/>
                    <a:pt x="11566" y="398"/>
                    <a:pt x="10591" y="1056"/>
                  </a:cubicBezTo>
                  <a:cubicBezTo>
                    <a:pt x="9615" y="1715"/>
                    <a:pt x="8361" y="3032"/>
                    <a:pt x="7455" y="4744"/>
                  </a:cubicBezTo>
                  <a:cubicBezTo>
                    <a:pt x="6550" y="6456"/>
                    <a:pt x="5992" y="8564"/>
                    <a:pt x="5714" y="10407"/>
                  </a:cubicBezTo>
                  <a:cubicBezTo>
                    <a:pt x="5435" y="12251"/>
                    <a:pt x="5435" y="13832"/>
                    <a:pt x="5783" y="14490"/>
                  </a:cubicBezTo>
                  <a:cubicBezTo>
                    <a:pt x="6132" y="15149"/>
                    <a:pt x="6828" y="14885"/>
                    <a:pt x="7665" y="13832"/>
                  </a:cubicBezTo>
                  <a:cubicBezTo>
                    <a:pt x="8501" y="12778"/>
                    <a:pt x="9476" y="10934"/>
                    <a:pt x="10173" y="9485"/>
                  </a:cubicBezTo>
                  <a:cubicBezTo>
                    <a:pt x="10870" y="8037"/>
                    <a:pt x="11288" y="6983"/>
                    <a:pt x="11497" y="7115"/>
                  </a:cubicBezTo>
                  <a:cubicBezTo>
                    <a:pt x="11706" y="7246"/>
                    <a:pt x="11706" y="8564"/>
                    <a:pt x="11706" y="9881"/>
                  </a:cubicBezTo>
                  <a:cubicBezTo>
                    <a:pt x="11706" y="11198"/>
                    <a:pt x="11706" y="12515"/>
                    <a:pt x="11845" y="13832"/>
                  </a:cubicBezTo>
                  <a:cubicBezTo>
                    <a:pt x="11985" y="15149"/>
                    <a:pt x="12263" y="16466"/>
                    <a:pt x="12681" y="16598"/>
                  </a:cubicBezTo>
                  <a:cubicBezTo>
                    <a:pt x="13099" y="16729"/>
                    <a:pt x="13657" y="15676"/>
                    <a:pt x="14145" y="14227"/>
                  </a:cubicBezTo>
                  <a:cubicBezTo>
                    <a:pt x="14632" y="12778"/>
                    <a:pt x="15050" y="10934"/>
                    <a:pt x="15399" y="9222"/>
                  </a:cubicBezTo>
                  <a:cubicBezTo>
                    <a:pt x="15747" y="7510"/>
                    <a:pt x="16026" y="5929"/>
                    <a:pt x="16095" y="5798"/>
                  </a:cubicBezTo>
                  <a:cubicBezTo>
                    <a:pt x="16165" y="5666"/>
                    <a:pt x="16026" y="6983"/>
                    <a:pt x="15817" y="8959"/>
                  </a:cubicBezTo>
                  <a:cubicBezTo>
                    <a:pt x="15608" y="10934"/>
                    <a:pt x="15329" y="13568"/>
                    <a:pt x="15190" y="15939"/>
                  </a:cubicBezTo>
                  <a:cubicBezTo>
                    <a:pt x="15050" y="18310"/>
                    <a:pt x="15050" y="20417"/>
                    <a:pt x="15120" y="20681"/>
                  </a:cubicBezTo>
                  <a:cubicBezTo>
                    <a:pt x="15190" y="20944"/>
                    <a:pt x="15329" y="19364"/>
                    <a:pt x="15747" y="16334"/>
                  </a:cubicBezTo>
                  <a:cubicBezTo>
                    <a:pt x="16165" y="13305"/>
                    <a:pt x="16862" y="8827"/>
                    <a:pt x="17419" y="5929"/>
                  </a:cubicBezTo>
                  <a:cubicBezTo>
                    <a:pt x="17977" y="3032"/>
                    <a:pt x="18395" y="1715"/>
                    <a:pt x="19022" y="793"/>
                  </a:cubicBezTo>
                  <a:cubicBezTo>
                    <a:pt x="19649" y="-129"/>
                    <a:pt x="20485" y="-656"/>
                    <a:pt x="20973" y="1583"/>
                  </a:cubicBezTo>
                  <a:cubicBezTo>
                    <a:pt x="21461" y="3822"/>
                    <a:pt x="21600" y="8827"/>
                    <a:pt x="21530" y="12251"/>
                  </a:cubicBezTo>
                  <a:cubicBezTo>
                    <a:pt x="21461" y="15676"/>
                    <a:pt x="21182" y="17520"/>
                    <a:pt x="20903" y="19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7501795" y="4211735"/>
              <a:ext cx="9525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60" y="2364"/>
                    <a:pt x="13920" y="4728"/>
                    <a:pt x="10320" y="7630"/>
                  </a:cubicBezTo>
                  <a:cubicBezTo>
                    <a:pt x="6720" y="10531"/>
                    <a:pt x="3360" y="13970"/>
                    <a:pt x="1680" y="15958"/>
                  </a:cubicBezTo>
                  <a:cubicBezTo>
                    <a:pt x="0" y="17946"/>
                    <a:pt x="0" y="18484"/>
                    <a:pt x="0" y="19075"/>
                  </a:cubicBezTo>
                  <a:cubicBezTo>
                    <a:pt x="0" y="19666"/>
                    <a:pt x="0" y="20310"/>
                    <a:pt x="1440" y="20472"/>
                  </a:cubicBezTo>
                  <a:cubicBezTo>
                    <a:pt x="2880" y="20633"/>
                    <a:pt x="5760" y="20310"/>
                    <a:pt x="9120" y="19343"/>
                  </a:cubicBezTo>
                  <a:cubicBezTo>
                    <a:pt x="12480" y="18376"/>
                    <a:pt x="16320" y="16764"/>
                    <a:pt x="18000" y="15475"/>
                  </a:cubicBezTo>
                  <a:cubicBezTo>
                    <a:pt x="19680" y="14185"/>
                    <a:pt x="19200" y="13218"/>
                    <a:pt x="18960" y="13110"/>
                  </a:cubicBezTo>
                  <a:cubicBezTo>
                    <a:pt x="18720" y="13003"/>
                    <a:pt x="18720" y="13755"/>
                    <a:pt x="18960" y="15045"/>
                  </a:cubicBezTo>
                  <a:cubicBezTo>
                    <a:pt x="19200" y="16334"/>
                    <a:pt x="19680" y="18161"/>
                    <a:pt x="19920" y="19343"/>
                  </a:cubicBezTo>
                  <a:cubicBezTo>
                    <a:pt x="20160" y="20525"/>
                    <a:pt x="20160" y="21063"/>
                    <a:pt x="18720" y="21331"/>
                  </a:cubicBezTo>
                  <a:cubicBezTo>
                    <a:pt x="17280" y="21600"/>
                    <a:pt x="14400" y="21600"/>
                    <a:pt x="115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7463695" y="4389535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7647845" y="4687985"/>
              <a:ext cx="508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8359121" y="4224435"/>
              <a:ext cx="330125" cy="419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310" fill="norm" stroke="1" extrusionOk="0">
                  <a:moveTo>
                    <a:pt x="6557" y="0"/>
                  </a:moveTo>
                  <a:cubicBezTo>
                    <a:pt x="6968" y="1934"/>
                    <a:pt x="7378" y="3869"/>
                    <a:pt x="7241" y="6770"/>
                  </a:cubicBezTo>
                  <a:cubicBezTo>
                    <a:pt x="7104" y="9672"/>
                    <a:pt x="6421" y="13540"/>
                    <a:pt x="6011" y="16227"/>
                  </a:cubicBezTo>
                  <a:cubicBezTo>
                    <a:pt x="5600" y="18913"/>
                    <a:pt x="5464" y="20418"/>
                    <a:pt x="5669" y="21009"/>
                  </a:cubicBezTo>
                  <a:cubicBezTo>
                    <a:pt x="5874" y="21600"/>
                    <a:pt x="6421" y="21278"/>
                    <a:pt x="6763" y="20418"/>
                  </a:cubicBezTo>
                  <a:cubicBezTo>
                    <a:pt x="7104" y="19558"/>
                    <a:pt x="7241" y="18161"/>
                    <a:pt x="6626" y="16657"/>
                  </a:cubicBezTo>
                  <a:cubicBezTo>
                    <a:pt x="6011" y="15152"/>
                    <a:pt x="4644" y="13540"/>
                    <a:pt x="3276" y="12627"/>
                  </a:cubicBezTo>
                  <a:cubicBezTo>
                    <a:pt x="1909" y="11713"/>
                    <a:pt x="542" y="11499"/>
                    <a:pt x="132" y="11230"/>
                  </a:cubicBezTo>
                  <a:cubicBezTo>
                    <a:pt x="-278" y="10961"/>
                    <a:pt x="269" y="10639"/>
                    <a:pt x="1773" y="9564"/>
                  </a:cubicBezTo>
                  <a:cubicBezTo>
                    <a:pt x="3276" y="8490"/>
                    <a:pt x="5737" y="6663"/>
                    <a:pt x="7583" y="5319"/>
                  </a:cubicBezTo>
                  <a:cubicBezTo>
                    <a:pt x="9428" y="3976"/>
                    <a:pt x="10659" y="3116"/>
                    <a:pt x="11616" y="2579"/>
                  </a:cubicBezTo>
                  <a:cubicBezTo>
                    <a:pt x="12573" y="2042"/>
                    <a:pt x="13256" y="1827"/>
                    <a:pt x="13598" y="2042"/>
                  </a:cubicBezTo>
                  <a:cubicBezTo>
                    <a:pt x="13940" y="2257"/>
                    <a:pt x="13940" y="2901"/>
                    <a:pt x="13666" y="4836"/>
                  </a:cubicBezTo>
                  <a:cubicBezTo>
                    <a:pt x="13393" y="6770"/>
                    <a:pt x="12846" y="9994"/>
                    <a:pt x="12436" y="11875"/>
                  </a:cubicBezTo>
                  <a:cubicBezTo>
                    <a:pt x="12026" y="13755"/>
                    <a:pt x="11752" y="14293"/>
                    <a:pt x="11411" y="14937"/>
                  </a:cubicBezTo>
                  <a:cubicBezTo>
                    <a:pt x="11069" y="15582"/>
                    <a:pt x="10659" y="16334"/>
                    <a:pt x="10522" y="16442"/>
                  </a:cubicBezTo>
                  <a:cubicBezTo>
                    <a:pt x="10385" y="16549"/>
                    <a:pt x="10522" y="16012"/>
                    <a:pt x="10795" y="15475"/>
                  </a:cubicBezTo>
                  <a:cubicBezTo>
                    <a:pt x="11069" y="14937"/>
                    <a:pt x="11479" y="14400"/>
                    <a:pt x="11957" y="13970"/>
                  </a:cubicBezTo>
                  <a:cubicBezTo>
                    <a:pt x="12436" y="13540"/>
                    <a:pt x="12983" y="13218"/>
                    <a:pt x="13598" y="13164"/>
                  </a:cubicBezTo>
                  <a:cubicBezTo>
                    <a:pt x="14213" y="13110"/>
                    <a:pt x="14897" y="13325"/>
                    <a:pt x="15649" y="13863"/>
                  </a:cubicBezTo>
                  <a:cubicBezTo>
                    <a:pt x="16400" y="14400"/>
                    <a:pt x="17221" y="15260"/>
                    <a:pt x="17836" y="15904"/>
                  </a:cubicBezTo>
                  <a:cubicBezTo>
                    <a:pt x="18451" y="16549"/>
                    <a:pt x="18861" y="16979"/>
                    <a:pt x="19408" y="17140"/>
                  </a:cubicBezTo>
                  <a:cubicBezTo>
                    <a:pt x="19955" y="17301"/>
                    <a:pt x="20638" y="17194"/>
                    <a:pt x="21322" y="17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8684602" y="4406468"/>
              <a:ext cx="283233" cy="224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600" fill="norm" stroke="1" extrusionOk="0">
                  <a:moveTo>
                    <a:pt x="3207" y="8762"/>
                  </a:moveTo>
                  <a:cubicBezTo>
                    <a:pt x="3207" y="6725"/>
                    <a:pt x="3207" y="4687"/>
                    <a:pt x="3366" y="3158"/>
                  </a:cubicBezTo>
                  <a:cubicBezTo>
                    <a:pt x="3525" y="1630"/>
                    <a:pt x="3843" y="611"/>
                    <a:pt x="3604" y="408"/>
                  </a:cubicBezTo>
                  <a:cubicBezTo>
                    <a:pt x="3366" y="204"/>
                    <a:pt x="2572" y="815"/>
                    <a:pt x="1778" y="2751"/>
                  </a:cubicBezTo>
                  <a:cubicBezTo>
                    <a:pt x="984" y="4687"/>
                    <a:pt x="190" y="7947"/>
                    <a:pt x="31" y="10494"/>
                  </a:cubicBezTo>
                  <a:cubicBezTo>
                    <a:pt x="-128" y="13042"/>
                    <a:pt x="348" y="14875"/>
                    <a:pt x="984" y="15894"/>
                  </a:cubicBezTo>
                  <a:cubicBezTo>
                    <a:pt x="1619" y="16913"/>
                    <a:pt x="2413" y="17117"/>
                    <a:pt x="4001" y="15283"/>
                  </a:cubicBezTo>
                  <a:cubicBezTo>
                    <a:pt x="5590" y="13449"/>
                    <a:pt x="7972" y="9577"/>
                    <a:pt x="9481" y="7030"/>
                  </a:cubicBezTo>
                  <a:cubicBezTo>
                    <a:pt x="10990" y="4483"/>
                    <a:pt x="11625" y="3260"/>
                    <a:pt x="11943" y="3362"/>
                  </a:cubicBezTo>
                  <a:cubicBezTo>
                    <a:pt x="12260" y="3464"/>
                    <a:pt x="12260" y="4891"/>
                    <a:pt x="12022" y="6623"/>
                  </a:cubicBezTo>
                  <a:cubicBezTo>
                    <a:pt x="11784" y="8355"/>
                    <a:pt x="11307" y="10392"/>
                    <a:pt x="10831" y="12226"/>
                  </a:cubicBezTo>
                  <a:cubicBezTo>
                    <a:pt x="10354" y="14060"/>
                    <a:pt x="9878" y="15691"/>
                    <a:pt x="9719" y="15894"/>
                  </a:cubicBezTo>
                  <a:cubicBezTo>
                    <a:pt x="9560" y="16098"/>
                    <a:pt x="9719" y="14875"/>
                    <a:pt x="10831" y="12125"/>
                  </a:cubicBezTo>
                  <a:cubicBezTo>
                    <a:pt x="11943" y="9374"/>
                    <a:pt x="14007" y="5094"/>
                    <a:pt x="15437" y="2751"/>
                  </a:cubicBezTo>
                  <a:cubicBezTo>
                    <a:pt x="16866" y="408"/>
                    <a:pt x="17660" y="0"/>
                    <a:pt x="18454" y="0"/>
                  </a:cubicBezTo>
                  <a:cubicBezTo>
                    <a:pt x="19248" y="0"/>
                    <a:pt x="20043" y="408"/>
                    <a:pt x="20598" y="1732"/>
                  </a:cubicBezTo>
                  <a:cubicBezTo>
                    <a:pt x="21154" y="3057"/>
                    <a:pt x="21472" y="5298"/>
                    <a:pt x="21075" y="8762"/>
                  </a:cubicBezTo>
                  <a:cubicBezTo>
                    <a:pt x="20678" y="12226"/>
                    <a:pt x="19566" y="16913"/>
                    <a:pt x="184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1805845" y="5291235"/>
              <a:ext cx="266701" cy="328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3345"/>
                    <a:pt x="6171" y="6689"/>
                    <a:pt x="9171" y="10103"/>
                  </a:cubicBezTo>
                  <a:cubicBezTo>
                    <a:pt x="12171" y="13517"/>
                    <a:pt x="15086" y="17001"/>
                    <a:pt x="16886" y="19022"/>
                  </a:cubicBezTo>
                  <a:cubicBezTo>
                    <a:pt x="18686" y="21043"/>
                    <a:pt x="19371" y="21600"/>
                    <a:pt x="19971" y="21600"/>
                  </a:cubicBezTo>
                  <a:cubicBezTo>
                    <a:pt x="20571" y="21600"/>
                    <a:pt x="21086" y="21043"/>
                    <a:pt x="21600" y="20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2044701" y="5335685"/>
              <a:ext cx="97695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600" fill="norm" stroke="1" extrusionOk="0">
                  <a:moveTo>
                    <a:pt x="21212" y="0"/>
                  </a:moveTo>
                  <a:cubicBezTo>
                    <a:pt x="18914" y="2033"/>
                    <a:pt x="16616" y="4066"/>
                    <a:pt x="14089" y="6607"/>
                  </a:cubicBezTo>
                  <a:cubicBezTo>
                    <a:pt x="11561" y="9148"/>
                    <a:pt x="8803" y="12198"/>
                    <a:pt x="6276" y="14569"/>
                  </a:cubicBezTo>
                  <a:cubicBezTo>
                    <a:pt x="3748" y="16941"/>
                    <a:pt x="1450" y="18635"/>
                    <a:pt x="531" y="19694"/>
                  </a:cubicBezTo>
                  <a:cubicBezTo>
                    <a:pt x="-388" y="20753"/>
                    <a:pt x="72" y="21176"/>
                    <a:pt x="5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2396395" y="5678585"/>
              <a:ext cx="2032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50" y="0"/>
                    <a:pt x="9900" y="0"/>
                    <a:pt x="13500" y="3600"/>
                  </a:cubicBezTo>
                  <a:cubicBezTo>
                    <a:pt x="17100" y="7200"/>
                    <a:pt x="1935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2370995" y="5824635"/>
              <a:ext cx="2794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3273" y="17280"/>
                    <a:pt x="6545" y="21600"/>
                    <a:pt x="10145" y="19440"/>
                  </a:cubicBezTo>
                  <a:cubicBezTo>
                    <a:pt x="13745" y="17280"/>
                    <a:pt x="17673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3008010" y="5619168"/>
              <a:ext cx="366286" cy="197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0765" fill="norm" stroke="1" extrusionOk="0">
                  <a:moveTo>
                    <a:pt x="9510" y="4915"/>
                  </a:moveTo>
                  <a:cubicBezTo>
                    <a:pt x="9510" y="3802"/>
                    <a:pt x="9510" y="2688"/>
                    <a:pt x="9325" y="1575"/>
                  </a:cubicBezTo>
                  <a:cubicBezTo>
                    <a:pt x="9140" y="461"/>
                    <a:pt x="8769" y="-652"/>
                    <a:pt x="7226" y="461"/>
                  </a:cubicBezTo>
                  <a:cubicBezTo>
                    <a:pt x="5684" y="1575"/>
                    <a:pt x="2968" y="4915"/>
                    <a:pt x="1487" y="8255"/>
                  </a:cubicBezTo>
                  <a:cubicBezTo>
                    <a:pt x="6" y="11595"/>
                    <a:pt x="-241" y="14936"/>
                    <a:pt x="191" y="17162"/>
                  </a:cubicBezTo>
                  <a:cubicBezTo>
                    <a:pt x="623" y="19389"/>
                    <a:pt x="1734" y="20503"/>
                    <a:pt x="2845" y="20725"/>
                  </a:cubicBezTo>
                  <a:cubicBezTo>
                    <a:pt x="3956" y="20948"/>
                    <a:pt x="5066" y="20280"/>
                    <a:pt x="6424" y="17385"/>
                  </a:cubicBezTo>
                  <a:cubicBezTo>
                    <a:pt x="7782" y="14490"/>
                    <a:pt x="9386" y="9369"/>
                    <a:pt x="10312" y="6251"/>
                  </a:cubicBezTo>
                  <a:cubicBezTo>
                    <a:pt x="11238" y="3134"/>
                    <a:pt x="11485" y="2020"/>
                    <a:pt x="11485" y="2466"/>
                  </a:cubicBezTo>
                  <a:cubicBezTo>
                    <a:pt x="11485" y="2911"/>
                    <a:pt x="11238" y="4915"/>
                    <a:pt x="11423" y="7030"/>
                  </a:cubicBezTo>
                  <a:cubicBezTo>
                    <a:pt x="11608" y="9146"/>
                    <a:pt x="12225" y="11373"/>
                    <a:pt x="13953" y="13266"/>
                  </a:cubicBezTo>
                  <a:cubicBezTo>
                    <a:pt x="15681" y="15158"/>
                    <a:pt x="18520" y="16717"/>
                    <a:pt x="21359" y="18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3488595" y="5462685"/>
              <a:ext cx="263808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600" fill="norm" stroke="1" extrusionOk="0">
                  <a:moveTo>
                    <a:pt x="0" y="0"/>
                  </a:moveTo>
                  <a:cubicBezTo>
                    <a:pt x="3456" y="2880"/>
                    <a:pt x="6912" y="5760"/>
                    <a:pt x="10109" y="8846"/>
                  </a:cubicBezTo>
                  <a:cubicBezTo>
                    <a:pt x="13306" y="11931"/>
                    <a:pt x="16243" y="15223"/>
                    <a:pt x="17971" y="17177"/>
                  </a:cubicBezTo>
                  <a:cubicBezTo>
                    <a:pt x="19699" y="19131"/>
                    <a:pt x="20218" y="19749"/>
                    <a:pt x="20650" y="20366"/>
                  </a:cubicBezTo>
                  <a:cubicBezTo>
                    <a:pt x="21082" y="20983"/>
                    <a:pt x="21427" y="21600"/>
                    <a:pt x="21514" y="21600"/>
                  </a:cubicBezTo>
                  <a:cubicBezTo>
                    <a:pt x="21600" y="21600"/>
                    <a:pt x="21427" y="20983"/>
                    <a:pt x="21254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3527641" y="5449985"/>
              <a:ext cx="246705" cy="511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501" fill="norm" stroke="1" extrusionOk="0">
                  <a:moveTo>
                    <a:pt x="21517" y="0"/>
                  </a:moveTo>
                  <a:cubicBezTo>
                    <a:pt x="19855" y="1867"/>
                    <a:pt x="18194" y="3733"/>
                    <a:pt x="15979" y="6133"/>
                  </a:cubicBezTo>
                  <a:cubicBezTo>
                    <a:pt x="13763" y="8533"/>
                    <a:pt x="10994" y="11467"/>
                    <a:pt x="8409" y="13911"/>
                  </a:cubicBezTo>
                  <a:cubicBezTo>
                    <a:pt x="5825" y="16356"/>
                    <a:pt x="3425" y="18311"/>
                    <a:pt x="1948" y="19556"/>
                  </a:cubicBezTo>
                  <a:cubicBezTo>
                    <a:pt x="471" y="20800"/>
                    <a:pt x="-83" y="21333"/>
                    <a:pt x="9" y="21467"/>
                  </a:cubicBezTo>
                  <a:cubicBezTo>
                    <a:pt x="102" y="21600"/>
                    <a:pt x="840" y="21333"/>
                    <a:pt x="2132" y="20844"/>
                  </a:cubicBezTo>
                  <a:cubicBezTo>
                    <a:pt x="3425" y="20356"/>
                    <a:pt x="5271" y="19644"/>
                    <a:pt x="7117" y="18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3888645" y="5735735"/>
              <a:ext cx="298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0" y="14400"/>
                    <a:pt x="919" y="7200"/>
                    <a:pt x="2528" y="3600"/>
                  </a:cubicBezTo>
                  <a:cubicBezTo>
                    <a:pt x="4136" y="0"/>
                    <a:pt x="6894" y="0"/>
                    <a:pt x="10264" y="0"/>
                  </a:cubicBezTo>
                  <a:cubicBezTo>
                    <a:pt x="13634" y="0"/>
                    <a:pt x="1761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4053745" y="5621435"/>
              <a:ext cx="44451" cy="313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0" y="0"/>
                  </a:moveTo>
                  <a:cubicBezTo>
                    <a:pt x="1029" y="4059"/>
                    <a:pt x="2057" y="8118"/>
                    <a:pt x="2571" y="11162"/>
                  </a:cubicBezTo>
                  <a:cubicBezTo>
                    <a:pt x="3086" y="14207"/>
                    <a:pt x="3086" y="16236"/>
                    <a:pt x="3600" y="17831"/>
                  </a:cubicBezTo>
                  <a:cubicBezTo>
                    <a:pt x="4114" y="19426"/>
                    <a:pt x="5143" y="20585"/>
                    <a:pt x="8229" y="21093"/>
                  </a:cubicBezTo>
                  <a:cubicBezTo>
                    <a:pt x="11314" y="21600"/>
                    <a:pt x="16457" y="21455"/>
                    <a:pt x="21600" y="21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4568095" y="5354735"/>
              <a:ext cx="160868" cy="49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0" y="0"/>
                  </a:moveTo>
                  <a:cubicBezTo>
                    <a:pt x="853" y="2298"/>
                    <a:pt x="1705" y="4596"/>
                    <a:pt x="2274" y="7077"/>
                  </a:cubicBezTo>
                  <a:cubicBezTo>
                    <a:pt x="2842" y="9559"/>
                    <a:pt x="3126" y="12225"/>
                    <a:pt x="3268" y="13833"/>
                  </a:cubicBezTo>
                  <a:cubicBezTo>
                    <a:pt x="3411" y="15442"/>
                    <a:pt x="3411" y="15993"/>
                    <a:pt x="2984" y="17004"/>
                  </a:cubicBezTo>
                  <a:cubicBezTo>
                    <a:pt x="2558" y="18015"/>
                    <a:pt x="1705" y="19486"/>
                    <a:pt x="1279" y="19991"/>
                  </a:cubicBezTo>
                  <a:cubicBezTo>
                    <a:pt x="853" y="20497"/>
                    <a:pt x="853" y="20037"/>
                    <a:pt x="1705" y="18889"/>
                  </a:cubicBezTo>
                  <a:cubicBezTo>
                    <a:pt x="2558" y="17740"/>
                    <a:pt x="4263" y="15901"/>
                    <a:pt x="5684" y="14844"/>
                  </a:cubicBezTo>
                  <a:cubicBezTo>
                    <a:pt x="7105" y="13787"/>
                    <a:pt x="8242" y="13511"/>
                    <a:pt x="9663" y="13374"/>
                  </a:cubicBezTo>
                  <a:cubicBezTo>
                    <a:pt x="11084" y="13236"/>
                    <a:pt x="12789" y="13236"/>
                    <a:pt x="14637" y="13741"/>
                  </a:cubicBezTo>
                  <a:cubicBezTo>
                    <a:pt x="16484" y="14247"/>
                    <a:pt x="18474" y="15258"/>
                    <a:pt x="19753" y="16361"/>
                  </a:cubicBezTo>
                  <a:cubicBezTo>
                    <a:pt x="21032" y="17464"/>
                    <a:pt x="21600" y="18659"/>
                    <a:pt x="21600" y="19486"/>
                  </a:cubicBezTo>
                  <a:cubicBezTo>
                    <a:pt x="21600" y="20313"/>
                    <a:pt x="21032" y="20773"/>
                    <a:pt x="19895" y="21094"/>
                  </a:cubicBezTo>
                  <a:cubicBezTo>
                    <a:pt x="18758" y="21416"/>
                    <a:pt x="17053" y="21600"/>
                    <a:pt x="13642" y="21232"/>
                  </a:cubicBezTo>
                  <a:cubicBezTo>
                    <a:pt x="10232" y="20865"/>
                    <a:pt x="5116" y="19946"/>
                    <a:pt x="0" y="19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5017064" y="5700903"/>
              <a:ext cx="338432" cy="149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0923" fill="norm" stroke="1" extrusionOk="0">
                  <a:moveTo>
                    <a:pt x="4144" y="10195"/>
                  </a:moveTo>
                  <a:cubicBezTo>
                    <a:pt x="3608" y="11083"/>
                    <a:pt x="3071" y="11970"/>
                    <a:pt x="2400" y="12414"/>
                  </a:cubicBezTo>
                  <a:cubicBezTo>
                    <a:pt x="1729" y="12858"/>
                    <a:pt x="924" y="12858"/>
                    <a:pt x="455" y="11970"/>
                  </a:cubicBezTo>
                  <a:cubicBezTo>
                    <a:pt x="-15" y="11083"/>
                    <a:pt x="-149" y="9307"/>
                    <a:pt x="186" y="7088"/>
                  </a:cubicBezTo>
                  <a:cubicBezTo>
                    <a:pt x="522" y="4869"/>
                    <a:pt x="1327" y="2206"/>
                    <a:pt x="2803" y="875"/>
                  </a:cubicBezTo>
                  <a:cubicBezTo>
                    <a:pt x="4278" y="-457"/>
                    <a:pt x="6425" y="-457"/>
                    <a:pt x="8236" y="2206"/>
                  </a:cubicBezTo>
                  <a:cubicBezTo>
                    <a:pt x="10047" y="4869"/>
                    <a:pt x="11523" y="10195"/>
                    <a:pt x="12462" y="13598"/>
                  </a:cubicBezTo>
                  <a:cubicBezTo>
                    <a:pt x="13401" y="17001"/>
                    <a:pt x="13804" y="18480"/>
                    <a:pt x="14340" y="19516"/>
                  </a:cubicBezTo>
                  <a:cubicBezTo>
                    <a:pt x="14877" y="20551"/>
                    <a:pt x="15548" y="21143"/>
                    <a:pt x="16152" y="20847"/>
                  </a:cubicBezTo>
                  <a:cubicBezTo>
                    <a:pt x="16755" y="20551"/>
                    <a:pt x="17292" y="19368"/>
                    <a:pt x="18164" y="16557"/>
                  </a:cubicBezTo>
                  <a:cubicBezTo>
                    <a:pt x="19036" y="13746"/>
                    <a:pt x="20244" y="9307"/>
                    <a:pt x="21451" y="4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5719149" y="5424328"/>
              <a:ext cx="290397" cy="459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429" fill="norm" stroke="1" extrusionOk="0">
                  <a:moveTo>
                    <a:pt x="1752" y="7409"/>
                  </a:moveTo>
                  <a:cubicBezTo>
                    <a:pt x="2065" y="9973"/>
                    <a:pt x="2378" y="12538"/>
                    <a:pt x="2613" y="14658"/>
                  </a:cubicBezTo>
                  <a:cubicBezTo>
                    <a:pt x="2848" y="16779"/>
                    <a:pt x="3004" y="18455"/>
                    <a:pt x="3083" y="19590"/>
                  </a:cubicBezTo>
                  <a:cubicBezTo>
                    <a:pt x="3161" y="20724"/>
                    <a:pt x="3161" y="21316"/>
                    <a:pt x="2926" y="21414"/>
                  </a:cubicBezTo>
                  <a:cubicBezTo>
                    <a:pt x="2691" y="21513"/>
                    <a:pt x="2222" y="21118"/>
                    <a:pt x="1596" y="19491"/>
                  </a:cubicBezTo>
                  <a:cubicBezTo>
                    <a:pt x="970" y="17864"/>
                    <a:pt x="187" y="15003"/>
                    <a:pt x="31" y="12340"/>
                  </a:cubicBezTo>
                  <a:cubicBezTo>
                    <a:pt x="-126" y="9677"/>
                    <a:pt x="344" y="7212"/>
                    <a:pt x="891" y="5732"/>
                  </a:cubicBezTo>
                  <a:cubicBezTo>
                    <a:pt x="1439" y="4253"/>
                    <a:pt x="2065" y="3760"/>
                    <a:pt x="2848" y="3464"/>
                  </a:cubicBezTo>
                  <a:cubicBezTo>
                    <a:pt x="3631" y="3168"/>
                    <a:pt x="4570" y="3069"/>
                    <a:pt x="5744" y="3661"/>
                  </a:cubicBezTo>
                  <a:cubicBezTo>
                    <a:pt x="6917" y="4253"/>
                    <a:pt x="8326" y="5535"/>
                    <a:pt x="9735" y="7458"/>
                  </a:cubicBezTo>
                  <a:cubicBezTo>
                    <a:pt x="11144" y="9381"/>
                    <a:pt x="12552" y="11946"/>
                    <a:pt x="13413" y="13820"/>
                  </a:cubicBezTo>
                  <a:cubicBezTo>
                    <a:pt x="14274" y="15694"/>
                    <a:pt x="14587" y="16877"/>
                    <a:pt x="14900" y="17765"/>
                  </a:cubicBezTo>
                  <a:cubicBezTo>
                    <a:pt x="15213" y="18653"/>
                    <a:pt x="15526" y="19245"/>
                    <a:pt x="15917" y="19245"/>
                  </a:cubicBezTo>
                  <a:cubicBezTo>
                    <a:pt x="16309" y="19245"/>
                    <a:pt x="16778" y="18653"/>
                    <a:pt x="17483" y="17025"/>
                  </a:cubicBezTo>
                  <a:cubicBezTo>
                    <a:pt x="18187" y="15398"/>
                    <a:pt x="19126" y="12735"/>
                    <a:pt x="19596" y="9875"/>
                  </a:cubicBezTo>
                  <a:cubicBezTo>
                    <a:pt x="20065" y="7014"/>
                    <a:pt x="20065" y="3957"/>
                    <a:pt x="20065" y="2181"/>
                  </a:cubicBezTo>
                  <a:cubicBezTo>
                    <a:pt x="20065" y="406"/>
                    <a:pt x="20065" y="-87"/>
                    <a:pt x="20144" y="12"/>
                  </a:cubicBezTo>
                  <a:cubicBezTo>
                    <a:pt x="20222" y="110"/>
                    <a:pt x="20378" y="801"/>
                    <a:pt x="20613" y="1392"/>
                  </a:cubicBezTo>
                  <a:cubicBezTo>
                    <a:pt x="20848" y="1984"/>
                    <a:pt x="21161" y="2477"/>
                    <a:pt x="21474" y="2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6078850" y="5615085"/>
              <a:ext cx="90959" cy="220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7" h="21417" fill="norm" stroke="1" extrusionOk="0">
                  <a:moveTo>
                    <a:pt x="13084" y="5554"/>
                  </a:moveTo>
                  <a:cubicBezTo>
                    <a:pt x="12124" y="4526"/>
                    <a:pt x="11164" y="3497"/>
                    <a:pt x="9724" y="3394"/>
                  </a:cubicBezTo>
                  <a:cubicBezTo>
                    <a:pt x="8284" y="3291"/>
                    <a:pt x="6364" y="4114"/>
                    <a:pt x="4444" y="6789"/>
                  </a:cubicBezTo>
                  <a:cubicBezTo>
                    <a:pt x="2524" y="9463"/>
                    <a:pt x="604" y="13989"/>
                    <a:pt x="124" y="16766"/>
                  </a:cubicBezTo>
                  <a:cubicBezTo>
                    <a:pt x="-356" y="19543"/>
                    <a:pt x="604" y="20571"/>
                    <a:pt x="2284" y="21086"/>
                  </a:cubicBezTo>
                  <a:cubicBezTo>
                    <a:pt x="3964" y="21600"/>
                    <a:pt x="6364" y="21600"/>
                    <a:pt x="9484" y="20469"/>
                  </a:cubicBezTo>
                  <a:cubicBezTo>
                    <a:pt x="12604" y="19337"/>
                    <a:pt x="16444" y="17074"/>
                    <a:pt x="18604" y="14091"/>
                  </a:cubicBezTo>
                  <a:cubicBezTo>
                    <a:pt x="20764" y="11109"/>
                    <a:pt x="21244" y="7406"/>
                    <a:pt x="19804" y="4937"/>
                  </a:cubicBezTo>
                  <a:cubicBezTo>
                    <a:pt x="18364" y="2469"/>
                    <a:pt x="15004" y="1234"/>
                    <a:pt x="116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6206395" y="5583335"/>
              <a:ext cx="196851" cy="253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0" y="3187"/>
                  </a:moveTo>
                  <a:cubicBezTo>
                    <a:pt x="465" y="2302"/>
                    <a:pt x="929" y="1416"/>
                    <a:pt x="1742" y="974"/>
                  </a:cubicBezTo>
                  <a:cubicBezTo>
                    <a:pt x="2555" y="531"/>
                    <a:pt x="3716" y="531"/>
                    <a:pt x="5690" y="1859"/>
                  </a:cubicBezTo>
                  <a:cubicBezTo>
                    <a:pt x="7665" y="3187"/>
                    <a:pt x="10452" y="5843"/>
                    <a:pt x="12077" y="8675"/>
                  </a:cubicBezTo>
                  <a:cubicBezTo>
                    <a:pt x="13703" y="11508"/>
                    <a:pt x="14168" y="14518"/>
                    <a:pt x="13819" y="16643"/>
                  </a:cubicBezTo>
                  <a:cubicBezTo>
                    <a:pt x="13471" y="18767"/>
                    <a:pt x="12310" y="20007"/>
                    <a:pt x="11032" y="20715"/>
                  </a:cubicBezTo>
                  <a:cubicBezTo>
                    <a:pt x="9755" y="21423"/>
                    <a:pt x="8361" y="21600"/>
                    <a:pt x="7432" y="20095"/>
                  </a:cubicBezTo>
                  <a:cubicBezTo>
                    <a:pt x="6503" y="18590"/>
                    <a:pt x="6039" y="15403"/>
                    <a:pt x="7200" y="12128"/>
                  </a:cubicBezTo>
                  <a:cubicBezTo>
                    <a:pt x="8361" y="8852"/>
                    <a:pt x="11148" y="5489"/>
                    <a:pt x="13819" y="3452"/>
                  </a:cubicBezTo>
                  <a:cubicBezTo>
                    <a:pt x="16490" y="1416"/>
                    <a:pt x="19045" y="7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6461616" y="5594028"/>
              <a:ext cx="240080" cy="214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202" fill="norm" stroke="1" extrusionOk="0">
                  <a:moveTo>
                    <a:pt x="459" y="1457"/>
                  </a:moveTo>
                  <a:cubicBezTo>
                    <a:pt x="1028" y="6490"/>
                    <a:pt x="1596" y="11523"/>
                    <a:pt x="1786" y="14563"/>
                  </a:cubicBezTo>
                  <a:cubicBezTo>
                    <a:pt x="1975" y="17604"/>
                    <a:pt x="1786" y="18653"/>
                    <a:pt x="1407" y="19596"/>
                  </a:cubicBezTo>
                  <a:cubicBezTo>
                    <a:pt x="1028" y="20540"/>
                    <a:pt x="459" y="21379"/>
                    <a:pt x="175" y="21169"/>
                  </a:cubicBezTo>
                  <a:cubicBezTo>
                    <a:pt x="-109" y="20960"/>
                    <a:pt x="-109" y="19701"/>
                    <a:pt x="649" y="16975"/>
                  </a:cubicBezTo>
                  <a:cubicBezTo>
                    <a:pt x="1407" y="14249"/>
                    <a:pt x="2923" y="10055"/>
                    <a:pt x="4154" y="7643"/>
                  </a:cubicBezTo>
                  <a:cubicBezTo>
                    <a:pt x="5386" y="5231"/>
                    <a:pt x="6333" y="4602"/>
                    <a:pt x="6996" y="4812"/>
                  </a:cubicBezTo>
                  <a:cubicBezTo>
                    <a:pt x="7659" y="5022"/>
                    <a:pt x="8038" y="6070"/>
                    <a:pt x="8323" y="7748"/>
                  </a:cubicBezTo>
                  <a:cubicBezTo>
                    <a:pt x="8607" y="9426"/>
                    <a:pt x="8796" y="11732"/>
                    <a:pt x="8796" y="13620"/>
                  </a:cubicBezTo>
                  <a:cubicBezTo>
                    <a:pt x="8796" y="15507"/>
                    <a:pt x="8607" y="16975"/>
                    <a:pt x="8512" y="17185"/>
                  </a:cubicBezTo>
                  <a:cubicBezTo>
                    <a:pt x="8417" y="17395"/>
                    <a:pt x="8417" y="16346"/>
                    <a:pt x="9459" y="13725"/>
                  </a:cubicBezTo>
                  <a:cubicBezTo>
                    <a:pt x="10502" y="11103"/>
                    <a:pt x="12586" y="6909"/>
                    <a:pt x="14007" y="4393"/>
                  </a:cubicBezTo>
                  <a:cubicBezTo>
                    <a:pt x="15428" y="1876"/>
                    <a:pt x="16186" y="1037"/>
                    <a:pt x="17038" y="513"/>
                  </a:cubicBezTo>
                  <a:cubicBezTo>
                    <a:pt x="17891" y="-11"/>
                    <a:pt x="18838" y="-221"/>
                    <a:pt x="19596" y="303"/>
                  </a:cubicBezTo>
                  <a:cubicBezTo>
                    <a:pt x="20354" y="828"/>
                    <a:pt x="20923" y="2086"/>
                    <a:pt x="21112" y="4602"/>
                  </a:cubicBezTo>
                  <a:cubicBezTo>
                    <a:pt x="21302" y="7119"/>
                    <a:pt x="21112" y="10894"/>
                    <a:pt x="21017" y="13305"/>
                  </a:cubicBezTo>
                  <a:cubicBezTo>
                    <a:pt x="20923" y="15717"/>
                    <a:pt x="20923" y="16765"/>
                    <a:pt x="21017" y="17395"/>
                  </a:cubicBezTo>
                  <a:cubicBezTo>
                    <a:pt x="21112" y="18024"/>
                    <a:pt x="21302" y="18233"/>
                    <a:pt x="21491" y="18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6777887" y="5347256"/>
              <a:ext cx="274647" cy="439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552" fill="norm" stroke="1" extrusionOk="0">
                  <a:moveTo>
                    <a:pt x="7364" y="16567"/>
                  </a:moveTo>
                  <a:cubicBezTo>
                    <a:pt x="7364" y="16048"/>
                    <a:pt x="7364" y="15529"/>
                    <a:pt x="7282" y="15010"/>
                  </a:cubicBezTo>
                  <a:cubicBezTo>
                    <a:pt x="7201" y="14490"/>
                    <a:pt x="7037" y="13971"/>
                    <a:pt x="6137" y="13867"/>
                  </a:cubicBezTo>
                  <a:cubicBezTo>
                    <a:pt x="5237" y="13764"/>
                    <a:pt x="3601" y="14075"/>
                    <a:pt x="2373" y="15114"/>
                  </a:cubicBezTo>
                  <a:cubicBezTo>
                    <a:pt x="1146" y="16152"/>
                    <a:pt x="328" y="17917"/>
                    <a:pt x="82" y="19060"/>
                  </a:cubicBezTo>
                  <a:cubicBezTo>
                    <a:pt x="-163" y="20202"/>
                    <a:pt x="164" y="20721"/>
                    <a:pt x="737" y="20929"/>
                  </a:cubicBezTo>
                  <a:cubicBezTo>
                    <a:pt x="1310" y="21137"/>
                    <a:pt x="2128" y="21033"/>
                    <a:pt x="3192" y="20514"/>
                  </a:cubicBezTo>
                  <a:cubicBezTo>
                    <a:pt x="4255" y="19994"/>
                    <a:pt x="5564" y="19060"/>
                    <a:pt x="6546" y="18125"/>
                  </a:cubicBezTo>
                  <a:cubicBezTo>
                    <a:pt x="7528" y="17190"/>
                    <a:pt x="8182" y="16256"/>
                    <a:pt x="8510" y="16048"/>
                  </a:cubicBezTo>
                  <a:cubicBezTo>
                    <a:pt x="8837" y="15840"/>
                    <a:pt x="8837" y="16360"/>
                    <a:pt x="8919" y="17242"/>
                  </a:cubicBezTo>
                  <a:cubicBezTo>
                    <a:pt x="9001" y="18125"/>
                    <a:pt x="9164" y="19371"/>
                    <a:pt x="9573" y="20150"/>
                  </a:cubicBezTo>
                  <a:cubicBezTo>
                    <a:pt x="9982" y="20929"/>
                    <a:pt x="10637" y="21240"/>
                    <a:pt x="11210" y="21189"/>
                  </a:cubicBezTo>
                  <a:cubicBezTo>
                    <a:pt x="11782" y="21137"/>
                    <a:pt x="12273" y="20721"/>
                    <a:pt x="13255" y="19267"/>
                  </a:cubicBezTo>
                  <a:cubicBezTo>
                    <a:pt x="14237" y="17814"/>
                    <a:pt x="15710" y="15321"/>
                    <a:pt x="17182" y="12154"/>
                  </a:cubicBezTo>
                  <a:cubicBezTo>
                    <a:pt x="18655" y="8987"/>
                    <a:pt x="20128" y="5144"/>
                    <a:pt x="20782" y="2912"/>
                  </a:cubicBezTo>
                  <a:cubicBezTo>
                    <a:pt x="21437" y="679"/>
                    <a:pt x="21273" y="56"/>
                    <a:pt x="20946" y="4"/>
                  </a:cubicBezTo>
                  <a:cubicBezTo>
                    <a:pt x="20619" y="-48"/>
                    <a:pt x="20128" y="471"/>
                    <a:pt x="19146" y="2548"/>
                  </a:cubicBezTo>
                  <a:cubicBezTo>
                    <a:pt x="18164" y="4625"/>
                    <a:pt x="16692" y="8260"/>
                    <a:pt x="15955" y="11271"/>
                  </a:cubicBezTo>
                  <a:cubicBezTo>
                    <a:pt x="15219" y="14283"/>
                    <a:pt x="15219" y="16671"/>
                    <a:pt x="16037" y="18281"/>
                  </a:cubicBezTo>
                  <a:cubicBezTo>
                    <a:pt x="16855" y="19890"/>
                    <a:pt x="18492" y="20721"/>
                    <a:pt x="20128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7310501" y="5322985"/>
              <a:ext cx="172245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600" fill="norm" stroke="1" extrusionOk="0">
                  <a:moveTo>
                    <a:pt x="19382" y="0"/>
                  </a:moveTo>
                  <a:cubicBezTo>
                    <a:pt x="15782" y="1064"/>
                    <a:pt x="12182" y="2127"/>
                    <a:pt x="8711" y="4091"/>
                  </a:cubicBezTo>
                  <a:cubicBezTo>
                    <a:pt x="5239" y="6055"/>
                    <a:pt x="1896" y="8918"/>
                    <a:pt x="611" y="11577"/>
                  </a:cubicBezTo>
                  <a:cubicBezTo>
                    <a:pt x="-675" y="14236"/>
                    <a:pt x="96" y="16691"/>
                    <a:pt x="2668" y="18327"/>
                  </a:cubicBezTo>
                  <a:cubicBezTo>
                    <a:pt x="5239" y="19964"/>
                    <a:pt x="9611" y="20782"/>
                    <a:pt x="12954" y="21191"/>
                  </a:cubicBezTo>
                  <a:cubicBezTo>
                    <a:pt x="16296" y="21600"/>
                    <a:pt x="18611" y="21600"/>
                    <a:pt x="209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7502862" y="5541180"/>
              <a:ext cx="202134" cy="207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150" fill="norm" stroke="1" extrusionOk="0">
                  <a:moveTo>
                    <a:pt x="15412" y="3654"/>
                  </a:moveTo>
                  <a:cubicBezTo>
                    <a:pt x="15187" y="2574"/>
                    <a:pt x="14962" y="1494"/>
                    <a:pt x="14287" y="738"/>
                  </a:cubicBezTo>
                  <a:cubicBezTo>
                    <a:pt x="13612" y="-18"/>
                    <a:pt x="12487" y="-450"/>
                    <a:pt x="10237" y="738"/>
                  </a:cubicBezTo>
                  <a:cubicBezTo>
                    <a:pt x="7987" y="1926"/>
                    <a:pt x="4612" y="4734"/>
                    <a:pt x="2699" y="7110"/>
                  </a:cubicBezTo>
                  <a:cubicBezTo>
                    <a:pt x="787" y="9486"/>
                    <a:pt x="337" y="11430"/>
                    <a:pt x="112" y="13374"/>
                  </a:cubicBezTo>
                  <a:cubicBezTo>
                    <a:pt x="-113" y="15318"/>
                    <a:pt x="-113" y="17262"/>
                    <a:pt x="1237" y="17910"/>
                  </a:cubicBezTo>
                  <a:cubicBezTo>
                    <a:pt x="2587" y="18558"/>
                    <a:pt x="5287" y="17910"/>
                    <a:pt x="7312" y="15750"/>
                  </a:cubicBezTo>
                  <a:cubicBezTo>
                    <a:pt x="9337" y="13590"/>
                    <a:pt x="10687" y="9918"/>
                    <a:pt x="11587" y="7542"/>
                  </a:cubicBezTo>
                  <a:cubicBezTo>
                    <a:pt x="12487" y="5166"/>
                    <a:pt x="12937" y="4086"/>
                    <a:pt x="13162" y="4410"/>
                  </a:cubicBezTo>
                  <a:cubicBezTo>
                    <a:pt x="13387" y="4734"/>
                    <a:pt x="13387" y="6462"/>
                    <a:pt x="13837" y="9054"/>
                  </a:cubicBezTo>
                  <a:cubicBezTo>
                    <a:pt x="14287" y="11646"/>
                    <a:pt x="15187" y="15102"/>
                    <a:pt x="15974" y="17262"/>
                  </a:cubicBezTo>
                  <a:cubicBezTo>
                    <a:pt x="16762" y="19422"/>
                    <a:pt x="17437" y="20286"/>
                    <a:pt x="18337" y="20718"/>
                  </a:cubicBezTo>
                  <a:cubicBezTo>
                    <a:pt x="19237" y="21150"/>
                    <a:pt x="20362" y="21150"/>
                    <a:pt x="21487" y="21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7724045" y="5530418"/>
              <a:ext cx="292101" cy="262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83" y="19858"/>
                    <a:pt x="1565" y="18116"/>
                    <a:pt x="2661" y="14981"/>
                  </a:cubicBezTo>
                  <a:cubicBezTo>
                    <a:pt x="3757" y="11845"/>
                    <a:pt x="5165" y="7316"/>
                    <a:pt x="6026" y="4616"/>
                  </a:cubicBezTo>
                  <a:cubicBezTo>
                    <a:pt x="6887" y="1916"/>
                    <a:pt x="7200" y="1045"/>
                    <a:pt x="7278" y="1045"/>
                  </a:cubicBezTo>
                  <a:cubicBezTo>
                    <a:pt x="7357" y="1045"/>
                    <a:pt x="7200" y="1916"/>
                    <a:pt x="6809" y="4094"/>
                  </a:cubicBezTo>
                  <a:cubicBezTo>
                    <a:pt x="6417" y="6271"/>
                    <a:pt x="5791" y="9755"/>
                    <a:pt x="5557" y="11932"/>
                  </a:cubicBezTo>
                  <a:cubicBezTo>
                    <a:pt x="5322" y="14110"/>
                    <a:pt x="5478" y="14981"/>
                    <a:pt x="5948" y="15590"/>
                  </a:cubicBezTo>
                  <a:cubicBezTo>
                    <a:pt x="6417" y="16200"/>
                    <a:pt x="7200" y="16548"/>
                    <a:pt x="7904" y="16374"/>
                  </a:cubicBezTo>
                  <a:cubicBezTo>
                    <a:pt x="8609" y="16200"/>
                    <a:pt x="9235" y="15503"/>
                    <a:pt x="10643" y="12977"/>
                  </a:cubicBezTo>
                  <a:cubicBezTo>
                    <a:pt x="12052" y="10452"/>
                    <a:pt x="14243" y="6097"/>
                    <a:pt x="15339" y="3484"/>
                  </a:cubicBezTo>
                  <a:cubicBezTo>
                    <a:pt x="16435" y="871"/>
                    <a:pt x="16435" y="0"/>
                    <a:pt x="16278" y="0"/>
                  </a:cubicBezTo>
                  <a:cubicBezTo>
                    <a:pt x="16122" y="0"/>
                    <a:pt x="15809" y="871"/>
                    <a:pt x="15574" y="2787"/>
                  </a:cubicBezTo>
                  <a:cubicBezTo>
                    <a:pt x="15339" y="4703"/>
                    <a:pt x="15183" y="7665"/>
                    <a:pt x="15261" y="9668"/>
                  </a:cubicBezTo>
                  <a:cubicBezTo>
                    <a:pt x="15339" y="11671"/>
                    <a:pt x="15652" y="12716"/>
                    <a:pt x="16748" y="13413"/>
                  </a:cubicBezTo>
                  <a:cubicBezTo>
                    <a:pt x="17843" y="14110"/>
                    <a:pt x="19722" y="14458"/>
                    <a:pt x="21600" y="14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8092345" y="5634135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8187595" y="5519835"/>
              <a:ext cx="444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5000"/>
                    <a:pt x="9257" y="10000"/>
                    <a:pt x="5657" y="13600"/>
                  </a:cubicBezTo>
                  <a:cubicBezTo>
                    <a:pt x="2057" y="17200"/>
                    <a:pt x="1029" y="19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8352423" y="5405535"/>
              <a:ext cx="164984" cy="306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537" fill="norm" stroke="1" extrusionOk="0">
                  <a:moveTo>
                    <a:pt x="12185" y="0"/>
                  </a:moveTo>
                  <a:cubicBezTo>
                    <a:pt x="10295" y="3724"/>
                    <a:pt x="8405" y="7448"/>
                    <a:pt x="7325" y="9757"/>
                  </a:cubicBezTo>
                  <a:cubicBezTo>
                    <a:pt x="6245" y="12066"/>
                    <a:pt x="5975" y="12960"/>
                    <a:pt x="5705" y="13779"/>
                  </a:cubicBezTo>
                  <a:cubicBezTo>
                    <a:pt x="5435" y="14599"/>
                    <a:pt x="5165" y="15343"/>
                    <a:pt x="5570" y="15343"/>
                  </a:cubicBezTo>
                  <a:cubicBezTo>
                    <a:pt x="5975" y="15343"/>
                    <a:pt x="7055" y="14599"/>
                    <a:pt x="8405" y="13630"/>
                  </a:cubicBezTo>
                  <a:cubicBezTo>
                    <a:pt x="9755" y="12662"/>
                    <a:pt x="11375" y="11470"/>
                    <a:pt x="12995" y="10800"/>
                  </a:cubicBezTo>
                  <a:cubicBezTo>
                    <a:pt x="14615" y="10130"/>
                    <a:pt x="16235" y="9981"/>
                    <a:pt x="17450" y="10279"/>
                  </a:cubicBezTo>
                  <a:cubicBezTo>
                    <a:pt x="18665" y="10577"/>
                    <a:pt x="19475" y="11321"/>
                    <a:pt x="20150" y="12513"/>
                  </a:cubicBezTo>
                  <a:cubicBezTo>
                    <a:pt x="20825" y="13705"/>
                    <a:pt x="21365" y="15343"/>
                    <a:pt x="20825" y="16833"/>
                  </a:cubicBezTo>
                  <a:cubicBezTo>
                    <a:pt x="20285" y="18323"/>
                    <a:pt x="18665" y="19663"/>
                    <a:pt x="16235" y="20483"/>
                  </a:cubicBezTo>
                  <a:cubicBezTo>
                    <a:pt x="13805" y="21302"/>
                    <a:pt x="10565" y="21600"/>
                    <a:pt x="8135" y="21526"/>
                  </a:cubicBezTo>
                  <a:cubicBezTo>
                    <a:pt x="5705" y="21451"/>
                    <a:pt x="4085" y="21004"/>
                    <a:pt x="2600" y="20483"/>
                  </a:cubicBezTo>
                  <a:cubicBezTo>
                    <a:pt x="1115" y="19961"/>
                    <a:pt x="-235" y="19366"/>
                    <a:pt x="35" y="19217"/>
                  </a:cubicBezTo>
                  <a:cubicBezTo>
                    <a:pt x="305" y="19068"/>
                    <a:pt x="2195" y="19366"/>
                    <a:pt x="4085" y="19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8536845" y="5735735"/>
              <a:ext cx="762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4168"/>
                    <a:pt x="18000" y="8337"/>
                    <a:pt x="14400" y="11937"/>
                  </a:cubicBezTo>
                  <a:cubicBezTo>
                    <a:pt x="10800" y="15537"/>
                    <a:pt x="5400" y="185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8950918" y="5540046"/>
              <a:ext cx="246328" cy="167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0655" fill="norm" stroke="1" extrusionOk="0">
                  <a:moveTo>
                    <a:pt x="13731" y="6103"/>
                  </a:moveTo>
                  <a:cubicBezTo>
                    <a:pt x="13731" y="4802"/>
                    <a:pt x="13731" y="3501"/>
                    <a:pt x="13454" y="2199"/>
                  </a:cubicBezTo>
                  <a:cubicBezTo>
                    <a:pt x="13177" y="898"/>
                    <a:pt x="12623" y="-403"/>
                    <a:pt x="10777" y="117"/>
                  </a:cubicBezTo>
                  <a:cubicBezTo>
                    <a:pt x="8931" y="638"/>
                    <a:pt x="5793" y="2980"/>
                    <a:pt x="3762" y="5973"/>
                  </a:cubicBezTo>
                  <a:cubicBezTo>
                    <a:pt x="1731" y="8966"/>
                    <a:pt x="808" y="12609"/>
                    <a:pt x="347" y="15081"/>
                  </a:cubicBezTo>
                  <a:cubicBezTo>
                    <a:pt x="-115" y="17554"/>
                    <a:pt x="-115" y="18855"/>
                    <a:pt x="347" y="19766"/>
                  </a:cubicBezTo>
                  <a:cubicBezTo>
                    <a:pt x="808" y="20677"/>
                    <a:pt x="1731" y="21197"/>
                    <a:pt x="3577" y="19766"/>
                  </a:cubicBezTo>
                  <a:cubicBezTo>
                    <a:pt x="5423" y="18334"/>
                    <a:pt x="8193" y="14951"/>
                    <a:pt x="10039" y="12219"/>
                  </a:cubicBezTo>
                  <a:cubicBezTo>
                    <a:pt x="11885" y="9486"/>
                    <a:pt x="12808" y="7404"/>
                    <a:pt x="13454" y="7404"/>
                  </a:cubicBezTo>
                  <a:cubicBezTo>
                    <a:pt x="14100" y="7404"/>
                    <a:pt x="14470" y="9486"/>
                    <a:pt x="15023" y="11308"/>
                  </a:cubicBezTo>
                  <a:cubicBezTo>
                    <a:pt x="15577" y="13130"/>
                    <a:pt x="16316" y="14691"/>
                    <a:pt x="17147" y="15472"/>
                  </a:cubicBezTo>
                  <a:cubicBezTo>
                    <a:pt x="17977" y="16252"/>
                    <a:pt x="18900" y="16252"/>
                    <a:pt x="19639" y="15602"/>
                  </a:cubicBezTo>
                  <a:cubicBezTo>
                    <a:pt x="20377" y="14951"/>
                    <a:pt x="20931" y="13650"/>
                    <a:pt x="21485" y="12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9159145" y="5302712"/>
              <a:ext cx="146051" cy="140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0" y="1154"/>
                  </a:moveTo>
                  <a:cubicBezTo>
                    <a:pt x="1565" y="509"/>
                    <a:pt x="3130" y="-136"/>
                    <a:pt x="4696" y="25"/>
                  </a:cubicBezTo>
                  <a:cubicBezTo>
                    <a:pt x="6261" y="186"/>
                    <a:pt x="7826" y="1154"/>
                    <a:pt x="8922" y="3571"/>
                  </a:cubicBezTo>
                  <a:cubicBezTo>
                    <a:pt x="10017" y="5989"/>
                    <a:pt x="10643" y="9858"/>
                    <a:pt x="10330" y="12598"/>
                  </a:cubicBezTo>
                  <a:cubicBezTo>
                    <a:pt x="10017" y="15339"/>
                    <a:pt x="8765" y="16951"/>
                    <a:pt x="7513" y="18240"/>
                  </a:cubicBezTo>
                  <a:cubicBezTo>
                    <a:pt x="6261" y="19530"/>
                    <a:pt x="5009" y="20497"/>
                    <a:pt x="6574" y="20980"/>
                  </a:cubicBezTo>
                  <a:cubicBezTo>
                    <a:pt x="8139" y="21464"/>
                    <a:pt x="12522" y="21464"/>
                    <a:pt x="15496" y="21464"/>
                  </a:cubicBezTo>
                  <a:cubicBezTo>
                    <a:pt x="18470" y="21464"/>
                    <a:pt x="20035" y="21464"/>
                    <a:pt x="21600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9425131" y="5566186"/>
              <a:ext cx="337265" cy="142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0761" fill="norm" stroke="1" extrusionOk="0">
                  <a:moveTo>
                    <a:pt x="5278" y="2500"/>
                  </a:moveTo>
                  <a:cubicBezTo>
                    <a:pt x="5412" y="5894"/>
                    <a:pt x="5546" y="9288"/>
                    <a:pt x="5143" y="12374"/>
                  </a:cubicBezTo>
                  <a:cubicBezTo>
                    <a:pt x="4741" y="15460"/>
                    <a:pt x="3802" y="18237"/>
                    <a:pt x="2997" y="19625"/>
                  </a:cubicBezTo>
                  <a:cubicBezTo>
                    <a:pt x="2192" y="21014"/>
                    <a:pt x="1521" y="21014"/>
                    <a:pt x="1052" y="20243"/>
                  </a:cubicBezTo>
                  <a:cubicBezTo>
                    <a:pt x="582" y="19471"/>
                    <a:pt x="314" y="17928"/>
                    <a:pt x="112" y="15923"/>
                  </a:cubicBezTo>
                  <a:cubicBezTo>
                    <a:pt x="-89" y="13917"/>
                    <a:pt x="-223" y="11448"/>
                    <a:pt x="1588" y="8517"/>
                  </a:cubicBezTo>
                  <a:cubicBezTo>
                    <a:pt x="3399" y="5585"/>
                    <a:pt x="7156" y="2191"/>
                    <a:pt x="10175" y="803"/>
                  </a:cubicBezTo>
                  <a:cubicBezTo>
                    <a:pt x="13193" y="-586"/>
                    <a:pt x="15474" y="31"/>
                    <a:pt x="17218" y="1111"/>
                  </a:cubicBezTo>
                  <a:cubicBezTo>
                    <a:pt x="18962" y="2191"/>
                    <a:pt x="20170" y="3734"/>
                    <a:pt x="21377" y="5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9743345" y="5364022"/>
              <a:ext cx="165101" cy="127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3" fill="norm" stroke="1" extrusionOk="0">
                  <a:moveTo>
                    <a:pt x="0" y="1633"/>
                  </a:moveTo>
                  <a:cubicBezTo>
                    <a:pt x="1385" y="925"/>
                    <a:pt x="2769" y="217"/>
                    <a:pt x="4292" y="40"/>
                  </a:cubicBezTo>
                  <a:cubicBezTo>
                    <a:pt x="5815" y="-137"/>
                    <a:pt x="7477" y="217"/>
                    <a:pt x="8585" y="2342"/>
                  </a:cubicBezTo>
                  <a:cubicBezTo>
                    <a:pt x="9692" y="4466"/>
                    <a:pt x="10246" y="8361"/>
                    <a:pt x="9831" y="11017"/>
                  </a:cubicBezTo>
                  <a:cubicBezTo>
                    <a:pt x="9415" y="13673"/>
                    <a:pt x="8031" y="15089"/>
                    <a:pt x="6646" y="16329"/>
                  </a:cubicBezTo>
                  <a:cubicBezTo>
                    <a:pt x="5262" y="17568"/>
                    <a:pt x="3877" y="18630"/>
                    <a:pt x="3877" y="19515"/>
                  </a:cubicBezTo>
                  <a:cubicBezTo>
                    <a:pt x="3877" y="20401"/>
                    <a:pt x="5262" y="21109"/>
                    <a:pt x="8446" y="21286"/>
                  </a:cubicBezTo>
                  <a:cubicBezTo>
                    <a:pt x="11631" y="21463"/>
                    <a:pt x="16615" y="21109"/>
                    <a:pt x="21600" y="20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9895745" y="5348385"/>
              <a:ext cx="143355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600" fill="norm" stroke="1" extrusionOk="0">
                  <a:moveTo>
                    <a:pt x="7513" y="0"/>
                  </a:moveTo>
                  <a:cubicBezTo>
                    <a:pt x="10017" y="561"/>
                    <a:pt x="12522" y="1122"/>
                    <a:pt x="15183" y="2852"/>
                  </a:cubicBezTo>
                  <a:cubicBezTo>
                    <a:pt x="17843" y="4582"/>
                    <a:pt x="20661" y="7481"/>
                    <a:pt x="21130" y="10052"/>
                  </a:cubicBezTo>
                  <a:cubicBezTo>
                    <a:pt x="21600" y="12623"/>
                    <a:pt x="19722" y="14868"/>
                    <a:pt x="15809" y="16738"/>
                  </a:cubicBezTo>
                  <a:cubicBezTo>
                    <a:pt x="11896" y="18608"/>
                    <a:pt x="5948" y="201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10060845" y="5850035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2974245" y="6136210"/>
              <a:ext cx="342901" cy="82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4874"/>
                  </a:moveTo>
                  <a:cubicBezTo>
                    <a:pt x="4400" y="3766"/>
                    <a:pt x="8800" y="2658"/>
                    <a:pt x="12133" y="1827"/>
                  </a:cubicBezTo>
                  <a:cubicBezTo>
                    <a:pt x="15467" y="997"/>
                    <a:pt x="17733" y="443"/>
                    <a:pt x="19267" y="166"/>
                  </a:cubicBezTo>
                  <a:cubicBezTo>
                    <a:pt x="20800" y="-111"/>
                    <a:pt x="21600" y="-111"/>
                    <a:pt x="21600" y="720"/>
                  </a:cubicBezTo>
                  <a:cubicBezTo>
                    <a:pt x="21600" y="1551"/>
                    <a:pt x="20800" y="3212"/>
                    <a:pt x="18933" y="5151"/>
                  </a:cubicBezTo>
                  <a:cubicBezTo>
                    <a:pt x="17067" y="7089"/>
                    <a:pt x="14133" y="9304"/>
                    <a:pt x="12333" y="10412"/>
                  </a:cubicBezTo>
                  <a:cubicBezTo>
                    <a:pt x="10533" y="11520"/>
                    <a:pt x="9867" y="11520"/>
                    <a:pt x="8867" y="12351"/>
                  </a:cubicBezTo>
                  <a:cubicBezTo>
                    <a:pt x="7867" y="13181"/>
                    <a:pt x="6533" y="14843"/>
                    <a:pt x="6200" y="15674"/>
                  </a:cubicBezTo>
                  <a:cubicBezTo>
                    <a:pt x="5867" y="16504"/>
                    <a:pt x="6533" y="16504"/>
                    <a:pt x="8200" y="15951"/>
                  </a:cubicBezTo>
                  <a:cubicBezTo>
                    <a:pt x="9867" y="15397"/>
                    <a:pt x="12533" y="14289"/>
                    <a:pt x="14200" y="13735"/>
                  </a:cubicBezTo>
                  <a:cubicBezTo>
                    <a:pt x="15867" y="13181"/>
                    <a:pt x="16533" y="13181"/>
                    <a:pt x="16467" y="13458"/>
                  </a:cubicBezTo>
                  <a:cubicBezTo>
                    <a:pt x="16400" y="13735"/>
                    <a:pt x="15600" y="14289"/>
                    <a:pt x="13667" y="14843"/>
                  </a:cubicBezTo>
                  <a:cubicBezTo>
                    <a:pt x="11733" y="15397"/>
                    <a:pt x="8667" y="15951"/>
                    <a:pt x="9133" y="17058"/>
                  </a:cubicBezTo>
                  <a:cubicBezTo>
                    <a:pt x="9600" y="18166"/>
                    <a:pt x="13600" y="19827"/>
                    <a:pt x="17600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4529995" y="6120092"/>
              <a:ext cx="292101" cy="44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65" fill="norm" stroke="1" extrusionOk="0">
                  <a:moveTo>
                    <a:pt x="0" y="7280"/>
                  </a:moveTo>
                  <a:cubicBezTo>
                    <a:pt x="2504" y="4334"/>
                    <a:pt x="5009" y="1389"/>
                    <a:pt x="7435" y="407"/>
                  </a:cubicBezTo>
                  <a:cubicBezTo>
                    <a:pt x="9861" y="-575"/>
                    <a:pt x="12209" y="407"/>
                    <a:pt x="13930" y="1389"/>
                  </a:cubicBezTo>
                  <a:cubicBezTo>
                    <a:pt x="15652" y="2370"/>
                    <a:pt x="16748" y="3352"/>
                    <a:pt x="17061" y="5807"/>
                  </a:cubicBezTo>
                  <a:cubicBezTo>
                    <a:pt x="17374" y="8261"/>
                    <a:pt x="16904" y="12189"/>
                    <a:pt x="14478" y="15134"/>
                  </a:cubicBezTo>
                  <a:cubicBezTo>
                    <a:pt x="12052" y="18080"/>
                    <a:pt x="7670" y="20043"/>
                    <a:pt x="6183" y="20534"/>
                  </a:cubicBezTo>
                  <a:cubicBezTo>
                    <a:pt x="4696" y="21025"/>
                    <a:pt x="6104" y="20043"/>
                    <a:pt x="9157" y="19061"/>
                  </a:cubicBezTo>
                  <a:cubicBezTo>
                    <a:pt x="12209" y="18080"/>
                    <a:pt x="16904" y="17098"/>
                    <a:pt x="21600" y="16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3019949" y="6186008"/>
              <a:ext cx="262357" cy="79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0866" fill="norm" stroke="1" extrusionOk="0">
                  <a:moveTo>
                    <a:pt x="3498" y="15105"/>
                  </a:moveTo>
                  <a:cubicBezTo>
                    <a:pt x="1956" y="16212"/>
                    <a:pt x="413" y="17320"/>
                    <a:pt x="70" y="17874"/>
                  </a:cubicBezTo>
                  <a:cubicBezTo>
                    <a:pt x="-273" y="18428"/>
                    <a:pt x="584" y="18428"/>
                    <a:pt x="4013" y="17597"/>
                  </a:cubicBezTo>
                  <a:cubicBezTo>
                    <a:pt x="7441" y="16766"/>
                    <a:pt x="13441" y="15105"/>
                    <a:pt x="16356" y="14274"/>
                  </a:cubicBezTo>
                  <a:cubicBezTo>
                    <a:pt x="19270" y="13443"/>
                    <a:pt x="19098" y="13443"/>
                    <a:pt x="16613" y="13997"/>
                  </a:cubicBezTo>
                  <a:cubicBezTo>
                    <a:pt x="14127" y="14551"/>
                    <a:pt x="9327" y="15659"/>
                    <a:pt x="6498" y="16766"/>
                  </a:cubicBezTo>
                  <a:cubicBezTo>
                    <a:pt x="3670" y="17874"/>
                    <a:pt x="2813" y="18982"/>
                    <a:pt x="2813" y="19812"/>
                  </a:cubicBezTo>
                  <a:cubicBezTo>
                    <a:pt x="2813" y="20643"/>
                    <a:pt x="3670" y="21197"/>
                    <a:pt x="6670" y="20643"/>
                  </a:cubicBezTo>
                  <a:cubicBezTo>
                    <a:pt x="9670" y="20089"/>
                    <a:pt x="14813" y="18428"/>
                    <a:pt x="17727" y="16766"/>
                  </a:cubicBezTo>
                  <a:cubicBezTo>
                    <a:pt x="20641" y="15105"/>
                    <a:pt x="21327" y="13443"/>
                    <a:pt x="21241" y="12335"/>
                  </a:cubicBezTo>
                  <a:cubicBezTo>
                    <a:pt x="21156" y="11228"/>
                    <a:pt x="20298" y="10674"/>
                    <a:pt x="17298" y="11228"/>
                  </a:cubicBezTo>
                  <a:cubicBezTo>
                    <a:pt x="14298" y="11782"/>
                    <a:pt x="9156" y="13443"/>
                    <a:pt x="6156" y="14551"/>
                  </a:cubicBezTo>
                  <a:cubicBezTo>
                    <a:pt x="3156" y="15659"/>
                    <a:pt x="2298" y="16212"/>
                    <a:pt x="2298" y="16766"/>
                  </a:cubicBezTo>
                  <a:cubicBezTo>
                    <a:pt x="2298" y="17320"/>
                    <a:pt x="3156" y="17874"/>
                    <a:pt x="5556" y="16766"/>
                  </a:cubicBezTo>
                  <a:cubicBezTo>
                    <a:pt x="7956" y="15659"/>
                    <a:pt x="11898" y="12889"/>
                    <a:pt x="14213" y="10674"/>
                  </a:cubicBezTo>
                  <a:cubicBezTo>
                    <a:pt x="16527" y="8459"/>
                    <a:pt x="17213" y="6797"/>
                    <a:pt x="16956" y="5689"/>
                  </a:cubicBezTo>
                  <a:cubicBezTo>
                    <a:pt x="16698" y="4582"/>
                    <a:pt x="15498" y="4028"/>
                    <a:pt x="14041" y="3474"/>
                  </a:cubicBezTo>
                  <a:cubicBezTo>
                    <a:pt x="12584" y="2920"/>
                    <a:pt x="10870" y="2366"/>
                    <a:pt x="9584" y="2089"/>
                  </a:cubicBezTo>
                  <a:cubicBezTo>
                    <a:pt x="8298" y="1812"/>
                    <a:pt x="7441" y="1812"/>
                    <a:pt x="7698" y="1259"/>
                  </a:cubicBezTo>
                  <a:cubicBezTo>
                    <a:pt x="7956" y="705"/>
                    <a:pt x="9327" y="-403"/>
                    <a:pt x="11556" y="151"/>
                  </a:cubicBezTo>
                  <a:cubicBezTo>
                    <a:pt x="13784" y="705"/>
                    <a:pt x="16870" y="2920"/>
                    <a:pt x="19956" y="5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4517295" y="6174526"/>
              <a:ext cx="271156" cy="39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255" fill="norm" stroke="1" extrusionOk="0">
                  <a:moveTo>
                    <a:pt x="0" y="16708"/>
                  </a:moveTo>
                  <a:cubicBezTo>
                    <a:pt x="1842" y="18981"/>
                    <a:pt x="3684" y="21255"/>
                    <a:pt x="6781" y="21255"/>
                  </a:cubicBezTo>
                  <a:cubicBezTo>
                    <a:pt x="9879" y="21255"/>
                    <a:pt x="14233" y="18981"/>
                    <a:pt x="17079" y="16708"/>
                  </a:cubicBezTo>
                  <a:cubicBezTo>
                    <a:pt x="19926" y="14434"/>
                    <a:pt x="21265" y="12160"/>
                    <a:pt x="21433" y="10455"/>
                  </a:cubicBezTo>
                  <a:cubicBezTo>
                    <a:pt x="21600" y="8750"/>
                    <a:pt x="20595" y="7613"/>
                    <a:pt x="17247" y="7044"/>
                  </a:cubicBezTo>
                  <a:cubicBezTo>
                    <a:pt x="13898" y="6476"/>
                    <a:pt x="8205" y="6476"/>
                    <a:pt x="4856" y="7044"/>
                  </a:cubicBezTo>
                  <a:cubicBezTo>
                    <a:pt x="1507" y="7613"/>
                    <a:pt x="502" y="8750"/>
                    <a:pt x="502" y="9318"/>
                  </a:cubicBezTo>
                  <a:cubicBezTo>
                    <a:pt x="502" y="9887"/>
                    <a:pt x="1507" y="9887"/>
                    <a:pt x="4605" y="8181"/>
                  </a:cubicBezTo>
                  <a:cubicBezTo>
                    <a:pt x="7702" y="6476"/>
                    <a:pt x="12893" y="3066"/>
                    <a:pt x="15991" y="1360"/>
                  </a:cubicBezTo>
                  <a:cubicBezTo>
                    <a:pt x="19088" y="-345"/>
                    <a:pt x="20093" y="-345"/>
                    <a:pt x="19842" y="792"/>
                  </a:cubicBezTo>
                  <a:cubicBezTo>
                    <a:pt x="19591" y="1929"/>
                    <a:pt x="18084" y="4202"/>
                    <a:pt x="15740" y="6476"/>
                  </a:cubicBezTo>
                  <a:cubicBezTo>
                    <a:pt x="13395" y="8750"/>
                    <a:pt x="10214" y="11023"/>
                    <a:pt x="8037" y="12729"/>
                  </a:cubicBezTo>
                  <a:cubicBezTo>
                    <a:pt x="5860" y="14434"/>
                    <a:pt x="4688" y="15571"/>
                    <a:pt x="4521" y="16139"/>
                  </a:cubicBezTo>
                  <a:cubicBezTo>
                    <a:pt x="4353" y="16708"/>
                    <a:pt x="5191" y="16708"/>
                    <a:pt x="7535" y="16708"/>
                  </a:cubicBezTo>
                  <a:cubicBezTo>
                    <a:pt x="9879" y="16708"/>
                    <a:pt x="13730" y="16708"/>
                    <a:pt x="17581" y="16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1227960" y="5043585"/>
              <a:ext cx="57186" cy="1249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1538" fill="norm" stroke="1" extrusionOk="0">
                  <a:moveTo>
                    <a:pt x="20841" y="0"/>
                  </a:moveTo>
                  <a:cubicBezTo>
                    <a:pt x="16984" y="949"/>
                    <a:pt x="13127" y="1897"/>
                    <a:pt x="11584" y="3047"/>
                  </a:cubicBezTo>
                  <a:cubicBezTo>
                    <a:pt x="10041" y="4196"/>
                    <a:pt x="10812" y="5546"/>
                    <a:pt x="11970" y="6914"/>
                  </a:cubicBezTo>
                  <a:cubicBezTo>
                    <a:pt x="13127" y="8282"/>
                    <a:pt x="14670" y="9669"/>
                    <a:pt x="15827" y="11055"/>
                  </a:cubicBezTo>
                  <a:cubicBezTo>
                    <a:pt x="16984" y="12442"/>
                    <a:pt x="17755" y="13828"/>
                    <a:pt x="16598" y="15215"/>
                  </a:cubicBezTo>
                  <a:cubicBezTo>
                    <a:pt x="15441" y="16601"/>
                    <a:pt x="12355" y="17988"/>
                    <a:pt x="9655" y="18882"/>
                  </a:cubicBezTo>
                  <a:cubicBezTo>
                    <a:pt x="6955" y="19776"/>
                    <a:pt x="4641" y="20177"/>
                    <a:pt x="2712" y="20560"/>
                  </a:cubicBezTo>
                  <a:cubicBezTo>
                    <a:pt x="784" y="20943"/>
                    <a:pt x="-759" y="21308"/>
                    <a:pt x="398" y="21454"/>
                  </a:cubicBezTo>
                  <a:cubicBezTo>
                    <a:pt x="1555" y="21600"/>
                    <a:pt x="5412" y="21527"/>
                    <a:pt x="927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1031145" y="4992785"/>
              <a:ext cx="9773874" cy="169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600" fill="norm" stroke="1" extrusionOk="0">
                  <a:moveTo>
                    <a:pt x="575" y="1699"/>
                  </a:moveTo>
                  <a:cubicBezTo>
                    <a:pt x="683" y="1699"/>
                    <a:pt x="790" y="1699"/>
                    <a:pt x="931" y="1712"/>
                  </a:cubicBezTo>
                  <a:cubicBezTo>
                    <a:pt x="1071" y="1726"/>
                    <a:pt x="1244" y="1753"/>
                    <a:pt x="1413" y="1726"/>
                  </a:cubicBezTo>
                  <a:cubicBezTo>
                    <a:pt x="1581" y="1699"/>
                    <a:pt x="1745" y="1618"/>
                    <a:pt x="1918" y="1551"/>
                  </a:cubicBezTo>
                  <a:cubicBezTo>
                    <a:pt x="2091" y="1483"/>
                    <a:pt x="2273" y="1429"/>
                    <a:pt x="2465" y="1402"/>
                  </a:cubicBezTo>
                  <a:cubicBezTo>
                    <a:pt x="2657" y="1375"/>
                    <a:pt x="2858" y="1375"/>
                    <a:pt x="3047" y="1389"/>
                  </a:cubicBezTo>
                  <a:cubicBezTo>
                    <a:pt x="3237" y="1402"/>
                    <a:pt x="3414" y="1429"/>
                    <a:pt x="3599" y="1483"/>
                  </a:cubicBezTo>
                  <a:cubicBezTo>
                    <a:pt x="3784" y="1537"/>
                    <a:pt x="3976" y="1618"/>
                    <a:pt x="4161" y="1699"/>
                  </a:cubicBezTo>
                  <a:cubicBezTo>
                    <a:pt x="4345" y="1780"/>
                    <a:pt x="4523" y="1861"/>
                    <a:pt x="4708" y="1928"/>
                  </a:cubicBezTo>
                  <a:cubicBezTo>
                    <a:pt x="4893" y="1996"/>
                    <a:pt x="5084" y="2049"/>
                    <a:pt x="5271" y="2076"/>
                  </a:cubicBezTo>
                  <a:cubicBezTo>
                    <a:pt x="5458" y="2103"/>
                    <a:pt x="5641" y="2103"/>
                    <a:pt x="5826" y="2076"/>
                  </a:cubicBezTo>
                  <a:cubicBezTo>
                    <a:pt x="6010" y="2049"/>
                    <a:pt x="6197" y="1996"/>
                    <a:pt x="6387" y="1915"/>
                  </a:cubicBezTo>
                  <a:cubicBezTo>
                    <a:pt x="6576" y="1834"/>
                    <a:pt x="6768" y="1726"/>
                    <a:pt x="6944" y="1645"/>
                  </a:cubicBezTo>
                  <a:cubicBezTo>
                    <a:pt x="7119" y="1564"/>
                    <a:pt x="7278" y="1510"/>
                    <a:pt x="7442" y="1456"/>
                  </a:cubicBezTo>
                  <a:cubicBezTo>
                    <a:pt x="7605" y="1402"/>
                    <a:pt x="7774" y="1348"/>
                    <a:pt x="7942" y="1281"/>
                  </a:cubicBezTo>
                  <a:cubicBezTo>
                    <a:pt x="8111" y="1213"/>
                    <a:pt x="8279" y="1133"/>
                    <a:pt x="8454" y="1052"/>
                  </a:cubicBezTo>
                  <a:cubicBezTo>
                    <a:pt x="8630" y="971"/>
                    <a:pt x="8812" y="890"/>
                    <a:pt x="8995" y="836"/>
                  </a:cubicBezTo>
                  <a:cubicBezTo>
                    <a:pt x="9177" y="782"/>
                    <a:pt x="9359" y="755"/>
                    <a:pt x="9546" y="715"/>
                  </a:cubicBezTo>
                  <a:cubicBezTo>
                    <a:pt x="9734" y="674"/>
                    <a:pt x="9925" y="620"/>
                    <a:pt x="10119" y="566"/>
                  </a:cubicBezTo>
                  <a:cubicBezTo>
                    <a:pt x="10314" y="512"/>
                    <a:pt x="10510" y="458"/>
                    <a:pt x="10706" y="404"/>
                  </a:cubicBezTo>
                  <a:cubicBezTo>
                    <a:pt x="10903" y="351"/>
                    <a:pt x="11099" y="297"/>
                    <a:pt x="11298" y="256"/>
                  </a:cubicBezTo>
                  <a:cubicBezTo>
                    <a:pt x="11497" y="216"/>
                    <a:pt x="11698" y="189"/>
                    <a:pt x="11897" y="175"/>
                  </a:cubicBezTo>
                  <a:cubicBezTo>
                    <a:pt x="12096" y="162"/>
                    <a:pt x="12292" y="162"/>
                    <a:pt x="12470" y="162"/>
                  </a:cubicBezTo>
                  <a:cubicBezTo>
                    <a:pt x="12648" y="162"/>
                    <a:pt x="12807" y="162"/>
                    <a:pt x="12966" y="162"/>
                  </a:cubicBezTo>
                  <a:cubicBezTo>
                    <a:pt x="13125" y="162"/>
                    <a:pt x="13284" y="162"/>
                    <a:pt x="13447" y="162"/>
                  </a:cubicBezTo>
                  <a:cubicBezTo>
                    <a:pt x="13611" y="162"/>
                    <a:pt x="13779" y="162"/>
                    <a:pt x="13953" y="162"/>
                  </a:cubicBezTo>
                  <a:cubicBezTo>
                    <a:pt x="14126" y="162"/>
                    <a:pt x="14303" y="162"/>
                    <a:pt x="14474" y="148"/>
                  </a:cubicBezTo>
                  <a:cubicBezTo>
                    <a:pt x="14645" y="135"/>
                    <a:pt x="14808" y="108"/>
                    <a:pt x="14975" y="81"/>
                  </a:cubicBezTo>
                  <a:cubicBezTo>
                    <a:pt x="15141" y="54"/>
                    <a:pt x="15309" y="27"/>
                    <a:pt x="15475" y="13"/>
                  </a:cubicBezTo>
                  <a:cubicBezTo>
                    <a:pt x="15641" y="0"/>
                    <a:pt x="15805" y="0"/>
                    <a:pt x="15990" y="0"/>
                  </a:cubicBezTo>
                  <a:cubicBezTo>
                    <a:pt x="16174" y="0"/>
                    <a:pt x="16380" y="0"/>
                    <a:pt x="16584" y="0"/>
                  </a:cubicBezTo>
                  <a:cubicBezTo>
                    <a:pt x="16787" y="0"/>
                    <a:pt x="16988" y="0"/>
                    <a:pt x="17185" y="13"/>
                  </a:cubicBezTo>
                  <a:cubicBezTo>
                    <a:pt x="17381" y="27"/>
                    <a:pt x="17573" y="54"/>
                    <a:pt x="17760" y="67"/>
                  </a:cubicBezTo>
                  <a:cubicBezTo>
                    <a:pt x="17947" y="81"/>
                    <a:pt x="18129" y="81"/>
                    <a:pt x="18305" y="94"/>
                  </a:cubicBezTo>
                  <a:cubicBezTo>
                    <a:pt x="18480" y="108"/>
                    <a:pt x="18649" y="135"/>
                    <a:pt x="18824" y="162"/>
                  </a:cubicBezTo>
                  <a:cubicBezTo>
                    <a:pt x="18999" y="189"/>
                    <a:pt x="19182" y="216"/>
                    <a:pt x="19369" y="243"/>
                  </a:cubicBezTo>
                  <a:cubicBezTo>
                    <a:pt x="19556" y="270"/>
                    <a:pt x="19748" y="297"/>
                    <a:pt x="19933" y="337"/>
                  </a:cubicBezTo>
                  <a:cubicBezTo>
                    <a:pt x="20117" y="378"/>
                    <a:pt x="20295" y="431"/>
                    <a:pt x="20475" y="472"/>
                  </a:cubicBezTo>
                  <a:cubicBezTo>
                    <a:pt x="20655" y="512"/>
                    <a:pt x="20838" y="539"/>
                    <a:pt x="20994" y="566"/>
                  </a:cubicBezTo>
                  <a:cubicBezTo>
                    <a:pt x="21151" y="593"/>
                    <a:pt x="21282" y="620"/>
                    <a:pt x="21373" y="661"/>
                  </a:cubicBezTo>
                  <a:cubicBezTo>
                    <a:pt x="21464" y="701"/>
                    <a:pt x="21516" y="755"/>
                    <a:pt x="21549" y="836"/>
                  </a:cubicBezTo>
                  <a:cubicBezTo>
                    <a:pt x="21581" y="917"/>
                    <a:pt x="21595" y="1025"/>
                    <a:pt x="21598" y="1213"/>
                  </a:cubicBezTo>
                  <a:cubicBezTo>
                    <a:pt x="21600" y="1402"/>
                    <a:pt x="21591" y="1672"/>
                    <a:pt x="21581" y="2184"/>
                  </a:cubicBezTo>
                  <a:cubicBezTo>
                    <a:pt x="21572" y="2697"/>
                    <a:pt x="21563" y="3452"/>
                    <a:pt x="21551" y="4220"/>
                  </a:cubicBezTo>
                  <a:cubicBezTo>
                    <a:pt x="21539" y="4989"/>
                    <a:pt x="21525" y="5771"/>
                    <a:pt x="21509" y="6715"/>
                  </a:cubicBezTo>
                  <a:cubicBezTo>
                    <a:pt x="21492" y="7658"/>
                    <a:pt x="21474" y="8764"/>
                    <a:pt x="21457" y="9789"/>
                  </a:cubicBezTo>
                  <a:cubicBezTo>
                    <a:pt x="21441" y="10813"/>
                    <a:pt x="21427" y="11757"/>
                    <a:pt x="21406" y="12728"/>
                  </a:cubicBezTo>
                  <a:cubicBezTo>
                    <a:pt x="21385" y="13699"/>
                    <a:pt x="21357" y="14697"/>
                    <a:pt x="21317" y="15600"/>
                  </a:cubicBezTo>
                  <a:cubicBezTo>
                    <a:pt x="21277" y="16503"/>
                    <a:pt x="21226" y="17312"/>
                    <a:pt x="21151" y="18000"/>
                  </a:cubicBezTo>
                  <a:cubicBezTo>
                    <a:pt x="21076" y="18688"/>
                    <a:pt x="20978" y="19254"/>
                    <a:pt x="20849" y="19685"/>
                  </a:cubicBezTo>
                  <a:cubicBezTo>
                    <a:pt x="20721" y="20117"/>
                    <a:pt x="20562" y="20413"/>
                    <a:pt x="20400" y="20643"/>
                  </a:cubicBezTo>
                  <a:cubicBezTo>
                    <a:pt x="20239" y="20872"/>
                    <a:pt x="20075" y="21034"/>
                    <a:pt x="19897" y="21155"/>
                  </a:cubicBezTo>
                  <a:cubicBezTo>
                    <a:pt x="19720" y="21276"/>
                    <a:pt x="19528" y="21357"/>
                    <a:pt x="19334" y="21411"/>
                  </a:cubicBezTo>
                  <a:cubicBezTo>
                    <a:pt x="19140" y="21465"/>
                    <a:pt x="18943" y="21492"/>
                    <a:pt x="18766" y="21519"/>
                  </a:cubicBezTo>
                  <a:cubicBezTo>
                    <a:pt x="18588" y="21546"/>
                    <a:pt x="18429" y="21573"/>
                    <a:pt x="18251" y="21587"/>
                  </a:cubicBezTo>
                  <a:cubicBezTo>
                    <a:pt x="18073" y="21600"/>
                    <a:pt x="17877" y="21600"/>
                    <a:pt x="17676" y="21600"/>
                  </a:cubicBezTo>
                  <a:cubicBezTo>
                    <a:pt x="17475" y="21600"/>
                    <a:pt x="17269" y="21600"/>
                    <a:pt x="17091" y="21587"/>
                  </a:cubicBezTo>
                  <a:cubicBezTo>
                    <a:pt x="16913" y="21573"/>
                    <a:pt x="16764" y="21546"/>
                    <a:pt x="16605" y="21519"/>
                  </a:cubicBezTo>
                  <a:cubicBezTo>
                    <a:pt x="16446" y="21492"/>
                    <a:pt x="16277" y="21465"/>
                    <a:pt x="16116" y="21438"/>
                  </a:cubicBezTo>
                  <a:cubicBezTo>
                    <a:pt x="15954" y="21411"/>
                    <a:pt x="15800" y="21384"/>
                    <a:pt x="15629" y="21357"/>
                  </a:cubicBezTo>
                  <a:cubicBezTo>
                    <a:pt x="15459" y="21330"/>
                    <a:pt x="15272" y="21303"/>
                    <a:pt x="15087" y="21263"/>
                  </a:cubicBezTo>
                  <a:cubicBezTo>
                    <a:pt x="14902" y="21222"/>
                    <a:pt x="14720" y="21169"/>
                    <a:pt x="14530" y="21115"/>
                  </a:cubicBezTo>
                  <a:cubicBezTo>
                    <a:pt x="14341" y="21061"/>
                    <a:pt x="14144" y="21007"/>
                    <a:pt x="13948" y="20966"/>
                  </a:cubicBezTo>
                  <a:cubicBezTo>
                    <a:pt x="13751" y="20926"/>
                    <a:pt x="13555" y="20899"/>
                    <a:pt x="13401" y="20858"/>
                  </a:cubicBezTo>
                  <a:cubicBezTo>
                    <a:pt x="13246" y="20818"/>
                    <a:pt x="13134" y="20764"/>
                    <a:pt x="13029" y="20724"/>
                  </a:cubicBezTo>
                  <a:cubicBezTo>
                    <a:pt x="12924" y="20683"/>
                    <a:pt x="12825" y="20656"/>
                    <a:pt x="12720" y="20629"/>
                  </a:cubicBezTo>
                  <a:cubicBezTo>
                    <a:pt x="12615" y="20602"/>
                    <a:pt x="12503" y="20575"/>
                    <a:pt x="12397" y="20548"/>
                  </a:cubicBezTo>
                  <a:cubicBezTo>
                    <a:pt x="12292" y="20521"/>
                    <a:pt x="12194" y="20494"/>
                    <a:pt x="12086" y="20467"/>
                  </a:cubicBezTo>
                  <a:cubicBezTo>
                    <a:pt x="11979" y="20440"/>
                    <a:pt x="11862" y="20413"/>
                    <a:pt x="11747" y="20387"/>
                  </a:cubicBezTo>
                  <a:cubicBezTo>
                    <a:pt x="11633" y="20360"/>
                    <a:pt x="11520" y="20333"/>
                    <a:pt x="11401" y="20306"/>
                  </a:cubicBezTo>
                  <a:cubicBezTo>
                    <a:pt x="11282" y="20279"/>
                    <a:pt x="11155" y="20252"/>
                    <a:pt x="11046" y="20225"/>
                  </a:cubicBezTo>
                  <a:cubicBezTo>
                    <a:pt x="10936" y="20198"/>
                    <a:pt x="10842" y="20171"/>
                    <a:pt x="10730" y="20144"/>
                  </a:cubicBezTo>
                  <a:cubicBezTo>
                    <a:pt x="10618" y="20117"/>
                    <a:pt x="10487" y="20090"/>
                    <a:pt x="10370" y="20063"/>
                  </a:cubicBezTo>
                  <a:cubicBezTo>
                    <a:pt x="10253" y="20036"/>
                    <a:pt x="10150" y="20009"/>
                    <a:pt x="9981" y="19969"/>
                  </a:cubicBezTo>
                  <a:cubicBezTo>
                    <a:pt x="9813" y="19928"/>
                    <a:pt x="9579" y="19874"/>
                    <a:pt x="9394" y="19834"/>
                  </a:cubicBezTo>
                  <a:cubicBezTo>
                    <a:pt x="9210" y="19793"/>
                    <a:pt x="9074" y="19766"/>
                    <a:pt x="8955" y="19753"/>
                  </a:cubicBezTo>
                  <a:cubicBezTo>
                    <a:pt x="8836" y="19739"/>
                    <a:pt x="8733" y="19739"/>
                    <a:pt x="8611" y="19726"/>
                  </a:cubicBezTo>
                  <a:cubicBezTo>
                    <a:pt x="8489" y="19712"/>
                    <a:pt x="8349" y="19685"/>
                    <a:pt x="8230" y="19658"/>
                  </a:cubicBezTo>
                  <a:cubicBezTo>
                    <a:pt x="8111" y="19631"/>
                    <a:pt x="8012" y="19604"/>
                    <a:pt x="7900" y="19578"/>
                  </a:cubicBezTo>
                  <a:cubicBezTo>
                    <a:pt x="7788" y="19551"/>
                    <a:pt x="7661" y="19524"/>
                    <a:pt x="7538" y="19510"/>
                  </a:cubicBezTo>
                  <a:cubicBezTo>
                    <a:pt x="7414" y="19497"/>
                    <a:pt x="7292" y="19497"/>
                    <a:pt x="7112" y="19470"/>
                  </a:cubicBezTo>
                  <a:cubicBezTo>
                    <a:pt x="6932" y="19443"/>
                    <a:pt x="6693" y="19389"/>
                    <a:pt x="6504" y="19362"/>
                  </a:cubicBezTo>
                  <a:cubicBezTo>
                    <a:pt x="6314" y="19335"/>
                    <a:pt x="6174" y="19335"/>
                    <a:pt x="6050" y="19321"/>
                  </a:cubicBezTo>
                  <a:cubicBezTo>
                    <a:pt x="5926" y="19308"/>
                    <a:pt x="5819" y="19281"/>
                    <a:pt x="5702" y="19254"/>
                  </a:cubicBezTo>
                  <a:cubicBezTo>
                    <a:pt x="5585" y="19227"/>
                    <a:pt x="5458" y="19200"/>
                    <a:pt x="5342" y="19173"/>
                  </a:cubicBezTo>
                  <a:cubicBezTo>
                    <a:pt x="5225" y="19146"/>
                    <a:pt x="5117" y="19119"/>
                    <a:pt x="4998" y="19092"/>
                  </a:cubicBezTo>
                  <a:cubicBezTo>
                    <a:pt x="4878" y="19065"/>
                    <a:pt x="4748" y="19038"/>
                    <a:pt x="4631" y="19011"/>
                  </a:cubicBezTo>
                  <a:cubicBezTo>
                    <a:pt x="4514" y="18984"/>
                    <a:pt x="4411" y="18957"/>
                    <a:pt x="4301" y="18930"/>
                  </a:cubicBezTo>
                  <a:cubicBezTo>
                    <a:pt x="4191" y="18903"/>
                    <a:pt x="4074" y="18876"/>
                    <a:pt x="3966" y="18863"/>
                  </a:cubicBezTo>
                  <a:cubicBezTo>
                    <a:pt x="3859" y="18849"/>
                    <a:pt x="3761" y="18849"/>
                    <a:pt x="3655" y="18836"/>
                  </a:cubicBezTo>
                  <a:cubicBezTo>
                    <a:pt x="3550" y="18822"/>
                    <a:pt x="3438" y="18796"/>
                    <a:pt x="3279" y="18769"/>
                  </a:cubicBezTo>
                  <a:cubicBezTo>
                    <a:pt x="3120" y="18742"/>
                    <a:pt x="2914" y="18715"/>
                    <a:pt x="2715" y="18701"/>
                  </a:cubicBezTo>
                  <a:cubicBezTo>
                    <a:pt x="2516" y="18688"/>
                    <a:pt x="2325" y="18688"/>
                    <a:pt x="2142" y="18688"/>
                  </a:cubicBezTo>
                  <a:cubicBezTo>
                    <a:pt x="1960" y="18688"/>
                    <a:pt x="1787" y="18688"/>
                    <a:pt x="1579" y="18688"/>
                  </a:cubicBezTo>
                  <a:cubicBezTo>
                    <a:pt x="1370" y="18688"/>
                    <a:pt x="1127" y="18688"/>
                    <a:pt x="893" y="18728"/>
                  </a:cubicBezTo>
                  <a:cubicBezTo>
                    <a:pt x="660" y="18769"/>
                    <a:pt x="435" y="18849"/>
                    <a:pt x="288" y="18917"/>
                  </a:cubicBezTo>
                  <a:cubicBezTo>
                    <a:pt x="140" y="18984"/>
                    <a:pt x="70" y="19038"/>
                    <a:pt x="0" y="19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7337188" y="5915652"/>
              <a:ext cx="1142508" cy="80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600" fill="norm" stroke="1" extrusionOk="0">
                  <a:moveTo>
                    <a:pt x="1788" y="11368"/>
                  </a:moveTo>
                  <a:cubicBezTo>
                    <a:pt x="3305" y="11368"/>
                    <a:pt x="4822" y="11368"/>
                    <a:pt x="6319" y="10800"/>
                  </a:cubicBezTo>
                  <a:cubicBezTo>
                    <a:pt x="7816" y="10232"/>
                    <a:pt x="9294" y="9095"/>
                    <a:pt x="10891" y="8526"/>
                  </a:cubicBezTo>
                  <a:cubicBezTo>
                    <a:pt x="12488" y="7958"/>
                    <a:pt x="14205" y="7958"/>
                    <a:pt x="15462" y="8242"/>
                  </a:cubicBezTo>
                  <a:cubicBezTo>
                    <a:pt x="16720" y="8526"/>
                    <a:pt x="17518" y="9095"/>
                    <a:pt x="18097" y="9379"/>
                  </a:cubicBezTo>
                  <a:cubicBezTo>
                    <a:pt x="18676" y="9663"/>
                    <a:pt x="19036" y="9663"/>
                    <a:pt x="19116" y="9095"/>
                  </a:cubicBezTo>
                  <a:cubicBezTo>
                    <a:pt x="19195" y="8526"/>
                    <a:pt x="18996" y="7389"/>
                    <a:pt x="18177" y="5968"/>
                  </a:cubicBezTo>
                  <a:cubicBezTo>
                    <a:pt x="17359" y="4547"/>
                    <a:pt x="15921" y="2842"/>
                    <a:pt x="14484" y="1705"/>
                  </a:cubicBezTo>
                  <a:cubicBezTo>
                    <a:pt x="13047" y="568"/>
                    <a:pt x="11609" y="0"/>
                    <a:pt x="10172" y="0"/>
                  </a:cubicBezTo>
                  <a:cubicBezTo>
                    <a:pt x="8735" y="0"/>
                    <a:pt x="7297" y="568"/>
                    <a:pt x="5840" y="2274"/>
                  </a:cubicBezTo>
                  <a:cubicBezTo>
                    <a:pt x="4383" y="3979"/>
                    <a:pt x="2906" y="6821"/>
                    <a:pt x="1987" y="8811"/>
                  </a:cubicBezTo>
                  <a:cubicBezTo>
                    <a:pt x="1069" y="10800"/>
                    <a:pt x="710" y="11937"/>
                    <a:pt x="430" y="13358"/>
                  </a:cubicBezTo>
                  <a:cubicBezTo>
                    <a:pt x="151" y="14779"/>
                    <a:pt x="-49" y="16484"/>
                    <a:pt x="11" y="17905"/>
                  </a:cubicBezTo>
                  <a:cubicBezTo>
                    <a:pt x="71" y="19326"/>
                    <a:pt x="390" y="20463"/>
                    <a:pt x="1249" y="21032"/>
                  </a:cubicBezTo>
                  <a:cubicBezTo>
                    <a:pt x="2107" y="21600"/>
                    <a:pt x="3504" y="21600"/>
                    <a:pt x="5101" y="21600"/>
                  </a:cubicBezTo>
                  <a:cubicBezTo>
                    <a:pt x="6699" y="21600"/>
                    <a:pt x="8495" y="21600"/>
                    <a:pt x="10192" y="21316"/>
                  </a:cubicBezTo>
                  <a:cubicBezTo>
                    <a:pt x="11889" y="21032"/>
                    <a:pt x="13486" y="20463"/>
                    <a:pt x="15023" y="20179"/>
                  </a:cubicBezTo>
                  <a:cubicBezTo>
                    <a:pt x="16560" y="19895"/>
                    <a:pt x="18038" y="19895"/>
                    <a:pt x="19116" y="19895"/>
                  </a:cubicBezTo>
                  <a:cubicBezTo>
                    <a:pt x="20194" y="19895"/>
                    <a:pt x="20872" y="19895"/>
                    <a:pt x="21551" y="19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8893442" y="5913898"/>
              <a:ext cx="900704" cy="63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476" fill="norm" stroke="1" extrusionOk="0">
                  <a:moveTo>
                    <a:pt x="584" y="4196"/>
                  </a:moveTo>
                  <a:cubicBezTo>
                    <a:pt x="331" y="3476"/>
                    <a:pt x="77" y="2756"/>
                    <a:pt x="128" y="2396"/>
                  </a:cubicBezTo>
                  <a:cubicBezTo>
                    <a:pt x="179" y="2036"/>
                    <a:pt x="534" y="2036"/>
                    <a:pt x="1725" y="1676"/>
                  </a:cubicBezTo>
                  <a:cubicBezTo>
                    <a:pt x="2917" y="1316"/>
                    <a:pt x="4945" y="596"/>
                    <a:pt x="6821" y="1316"/>
                  </a:cubicBezTo>
                  <a:cubicBezTo>
                    <a:pt x="8697" y="2036"/>
                    <a:pt x="10421" y="4196"/>
                    <a:pt x="11689" y="5996"/>
                  </a:cubicBezTo>
                  <a:cubicBezTo>
                    <a:pt x="12956" y="7796"/>
                    <a:pt x="13768" y="9236"/>
                    <a:pt x="14401" y="9956"/>
                  </a:cubicBezTo>
                  <a:cubicBezTo>
                    <a:pt x="15035" y="10676"/>
                    <a:pt x="15491" y="10676"/>
                    <a:pt x="15466" y="10316"/>
                  </a:cubicBezTo>
                  <a:cubicBezTo>
                    <a:pt x="15441" y="9956"/>
                    <a:pt x="14934" y="9236"/>
                    <a:pt x="13742" y="7796"/>
                  </a:cubicBezTo>
                  <a:cubicBezTo>
                    <a:pt x="12551" y="6356"/>
                    <a:pt x="10675" y="4196"/>
                    <a:pt x="8722" y="2756"/>
                  </a:cubicBezTo>
                  <a:cubicBezTo>
                    <a:pt x="6770" y="1316"/>
                    <a:pt x="4742" y="596"/>
                    <a:pt x="3373" y="236"/>
                  </a:cubicBezTo>
                  <a:cubicBezTo>
                    <a:pt x="2004" y="-124"/>
                    <a:pt x="1294" y="-124"/>
                    <a:pt x="787" y="596"/>
                  </a:cubicBezTo>
                  <a:cubicBezTo>
                    <a:pt x="280" y="1316"/>
                    <a:pt x="-24" y="2756"/>
                    <a:pt x="1" y="4556"/>
                  </a:cubicBezTo>
                  <a:cubicBezTo>
                    <a:pt x="27" y="6356"/>
                    <a:pt x="382" y="8516"/>
                    <a:pt x="1396" y="9956"/>
                  </a:cubicBezTo>
                  <a:cubicBezTo>
                    <a:pt x="2410" y="11396"/>
                    <a:pt x="4083" y="12116"/>
                    <a:pt x="5959" y="12476"/>
                  </a:cubicBezTo>
                  <a:cubicBezTo>
                    <a:pt x="7835" y="12836"/>
                    <a:pt x="9914" y="12836"/>
                    <a:pt x="12069" y="13556"/>
                  </a:cubicBezTo>
                  <a:cubicBezTo>
                    <a:pt x="14224" y="14276"/>
                    <a:pt x="16455" y="15716"/>
                    <a:pt x="18052" y="17156"/>
                  </a:cubicBezTo>
                  <a:cubicBezTo>
                    <a:pt x="19649" y="18596"/>
                    <a:pt x="20613" y="20036"/>
                    <a:pt x="21576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7673245" y="0"/>
              <a:ext cx="240626" cy="2046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573" fill="norm" stroke="1" extrusionOk="0">
                  <a:moveTo>
                    <a:pt x="0" y="1089"/>
                  </a:moveTo>
                  <a:cubicBezTo>
                    <a:pt x="0" y="843"/>
                    <a:pt x="0" y="598"/>
                    <a:pt x="939" y="397"/>
                  </a:cubicBezTo>
                  <a:cubicBezTo>
                    <a:pt x="1878" y="196"/>
                    <a:pt x="3757" y="40"/>
                    <a:pt x="6574" y="6"/>
                  </a:cubicBezTo>
                  <a:cubicBezTo>
                    <a:pt x="9391" y="-27"/>
                    <a:pt x="13148" y="62"/>
                    <a:pt x="16059" y="375"/>
                  </a:cubicBezTo>
                  <a:cubicBezTo>
                    <a:pt x="18970" y="687"/>
                    <a:pt x="21037" y="1223"/>
                    <a:pt x="21318" y="1870"/>
                  </a:cubicBezTo>
                  <a:cubicBezTo>
                    <a:pt x="21600" y="2517"/>
                    <a:pt x="20097" y="3275"/>
                    <a:pt x="18125" y="3990"/>
                  </a:cubicBezTo>
                  <a:cubicBezTo>
                    <a:pt x="16153" y="4704"/>
                    <a:pt x="13711" y="5373"/>
                    <a:pt x="12115" y="6143"/>
                  </a:cubicBezTo>
                  <a:cubicBezTo>
                    <a:pt x="10518" y="6913"/>
                    <a:pt x="9767" y="7783"/>
                    <a:pt x="10049" y="8631"/>
                  </a:cubicBezTo>
                  <a:cubicBezTo>
                    <a:pt x="10330" y="9479"/>
                    <a:pt x="11645" y="10304"/>
                    <a:pt x="12960" y="11085"/>
                  </a:cubicBezTo>
                  <a:cubicBezTo>
                    <a:pt x="14275" y="11866"/>
                    <a:pt x="15590" y="12603"/>
                    <a:pt x="16153" y="13328"/>
                  </a:cubicBezTo>
                  <a:cubicBezTo>
                    <a:pt x="16717" y="14053"/>
                    <a:pt x="16529" y="14767"/>
                    <a:pt x="16623" y="15515"/>
                  </a:cubicBezTo>
                  <a:cubicBezTo>
                    <a:pt x="16717" y="16262"/>
                    <a:pt x="17092" y="17043"/>
                    <a:pt x="17937" y="17824"/>
                  </a:cubicBezTo>
                  <a:cubicBezTo>
                    <a:pt x="18783" y="18605"/>
                    <a:pt x="20097" y="19386"/>
                    <a:pt x="19628" y="19989"/>
                  </a:cubicBezTo>
                  <a:cubicBezTo>
                    <a:pt x="19158" y="20591"/>
                    <a:pt x="16904" y="21015"/>
                    <a:pt x="13523" y="21249"/>
                  </a:cubicBezTo>
                  <a:cubicBezTo>
                    <a:pt x="10143" y="21484"/>
                    <a:pt x="5635" y="21528"/>
                    <a:pt x="1127" y="21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6" name="Drawing"/>
          <p:cNvGrpSpPr/>
          <p:nvPr/>
        </p:nvGrpSpPr>
        <p:grpSpPr>
          <a:xfrm>
            <a:off x="1029125" y="1898649"/>
            <a:ext cx="4082625" cy="3534089"/>
            <a:chOff x="0" y="0"/>
            <a:chExt cx="4082624" cy="3534087"/>
          </a:xfrm>
        </p:grpSpPr>
        <p:sp>
          <p:nvSpPr>
            <p:cNvPr id="1948" name="Line"/>
            <p:cNvSpPr/>
            <p:nvPr/>
          </p:nvSpPr>
          <p:spPr>
            <a:xfrm>
              <a:off x="266274" y="127000"/>
              <a:ext cx="323851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24" y="2286"/>
                    <a:pt x="5647" y="4571"/>
                    <a:pt x="8541" y="7257"/>
                  </a:cubicBezTo>
                  <a:cubicBezTo>
                    <a:pt x="11435" y="9943"/>
                    <a:pt x="14400" y="13029"/>
                    <a:pt x="16588" y="15486"/>
                  </a:cubicBezTo>
                  <a:cubicBezTo>
                    <a:pt x="18776" y="17943"/>
                    <a:pt x="20188" y="197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342474" y="82550"/>
              <a:ext cx="247651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54" y="462"/>
                    <a:pt x="17908" y="923"/>
                    <a:pt x="15692" y="2308"/>
                  </a:cubicBezTo>
                  <a:cubicBezTo>
                    <a:pt x="13477" y="3692"/>
                    <a:pt x="10892" y="6000"/>
                    <a:pt x="8400" y="8815"/>
                  </a:cubicBezTo>
                  <a:cubicBezTo>
                    <a:pt x="5908" y="11631"/>
                    <a:pt x="3508" y="14954"/>
                    <a:pt x="2123" y="17169"/>
                  </a:cubicBezTo>
                  <a:cubicBezTo>
                    <a:pt x="738" y="19385"/>
                    <a:pt x="369" y="204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695957" y="342834"/>
              <a:ext cx="338668" cy="127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4" fill="norm" stroke="1" extrusionOk="0">
                  <a:moveTo>
                    <a:pt x="4995" y="20914"/>
                  </a:moveTo>
                  <a:cubicBezTo>
                    <a:pt x="3780" y="20914"/>
                    <a:pt x="2565" y="20914"/>
                    <a:pt x="1620" y="19346"/>
                  </a:cubicBezTo>
                  <a:cubicBezTo>
                    <a:pt x="675" y="17779"/>
                    <a:pt x="0" y="14643"/>
                    <a:pt x="0" y="11159"/>
                  </a:cubicBezTo>
                  <a:cubicBezTo>
                    <a:pt x="0" y="7675"/>
                    <a:pt x="675" y="3843"/>
                    <a:pt x="1688" y="1753"/>
                  </a:cubicBezTo>
                  <a:cubicBezTo>
                    <a:pt x="2700" y="-338"/>
                    <a:pt x="4050" y="-686"/>
                    <a:pt x="6345" y="1404"/>
                  </a:cubicBezTo>
                  <a:cubicBezTo>
                    <a:pt x="8640" y="3495"/>
                    <a:pt x="11880" y="8024"/>
                    <a:pt x="13973" y="10462"/>
                  </a:cubicBezTo>
                  <a:cubicBezTo>
                    <a:pt x="16065" y="12901"/>
                    <a:pt x="17010" y="13249"/>
                    <a:pt x="18090" y="11159"/>
                  </a:cubicBezTo>
                  <a:cubicBezTo>
                    <a:pt x="19170" y="9069"/>
                    <a:pt x="20385" y="4540"/>
                    <a:pt x="21600" y="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1208191" y="56019"/>
              <a:ext cx="200721" cy="425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500" fill="norm" stroke="1" extrusionOk="0">
                  <a:moveTo>
                    <a:pt x="455" y="7114"/>
                  </a:moveTo>
                  <a:cubicBezTo>
                    <a:pt x="682" y="11499"/>
                    <a:pt x="909" y="15883"/>
                    <a:pt x="1023" y="18396"/>
                  </a:cubicBezTo>
                  <a:cubicBezTo>
                    <a:pt x="1137" y="20908"/>
                    <a:pt x="1137" y="21550"/>
                    <a:pt x="1023" y="21497"/>
                  </a:cubicBezTo>
                  <a:cubicBezTo>
                    <a:pt x="909" y="21443"/>
                    <a:pt x="682" y="20695"/>
                    <a:pt x="455" y="18609"/>
                  </a:cubicBezTo>
                  <a:cubicBezTo>
                    <a:pt x="227" y="16524"/>
                    <a:pt x="0" y="13102"/>
                    <a:pt x="0" y="10483"/>
                  </a:cubicBezTo>
                  <a:cubicBezTo>
                    <a:pt x="0" y="7863"/>
                    <a:pt x="227" y="6045"/>
                    <a:pt x="796" y="4976"/>
                  </a:cubicBezTo>
                  <a:cubicBezTo>
                    <a:pt x="1364" y="3906"/>
                    <a:pt x="2274" y="3586"/>
                    <a:pt x="3069" y="3693"/>
                  </a:cubicBezTo>
                  <a:cubicBezTo>
                    <a:pt x="3865" y="3800"/>
                    <a:pt x="4547" y="4334"/>
                    <a:pt x="5571" y="6312"/>
                  </a:cubicBezTo>
                  <a:cubicBezTo>
                    <a:pt x="6594" y="8291"/>
                    <a:pt x="7958" y="11712"/>
                    <a:pt x="9095" y="14172"/>
                  </a:cubicBezTo>
                  <a:cubicBezTo>
                    <a:pt x="10232" y="16631"/>
                    <a:pt x="11141" y="18128"/>
                    <a:pt x="12164" y="18984"/>
                  </a:cubicBezTo>
                  <a:cubicBezTo>
                    <a:pt x="13187" y="19839"/>
                    <a:pt x="14324" y="20053"/>
                    <a:pt x="15234" y="19893"/>
                  </a:cubicBezTo>
                  <a:cubicBezTo>
                    <a:pt x="16143" y="19732"/>
                    <a:pt x="16825" y="19198"/>
                    <a:pt x="17735" y="17059"/>
                  </a:cubicBezTo>
                  <a:cubicBezTo>
                    <a:pt x="18644" y="14920"/>
                    <a:pt x="19781" y="11178"/>
                    <a:pt x="20463" y="8237"/>
                  </a:cubicBezTo>
                  <a:cubicBezTo>
                    <a:pt x="21145" y="5297"/>
                    <a:pt x="21373" y="3158"/>
                    <a:pt x="21486" y="1821"/>
                  </a:cubicBezTo>
                  <a:cubicBezTo>
                    <a:pt x="21600" y="485"/>
                    <a:pt x="21600" y="-50"/>
                    <a:pt x="21373" y="3"/>
                  </a:cubicBezTo>
                  <a:cubicBezTo>
                    <a:pt x="21145" y="57"/>
                    <a:pt x="20691" y="699"/>
                    <a:pt x="20349" y="1287"/>
                  </a:cubicBezTo>
                  <a:cubicBezTo>
                    <a:pt x="20008" y="1875"/>
                    <a:pt x="19781" y="2409"/>
                    <a:pt x="19554" y="2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1453724" y="254363"/>
              <a:ext cx="76201" cy="175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1" fill="norm" stroke="1" extrusionOk="0">
                  <a:moveTo>
                    <a:pt x="21600" y="718"/>
                  </a:moveTo>
                  <a:cubicBezTo>
                    <a:pt x="18600" y="210"/>
                    <a:pt x="15600" y="-298"/>
                    <a:pt x="13200" y="210"/>
                  </a:cubicBezTo>
                  <a:cubicBezTo>
                    <a:pt x="10800" y="718"/>
                    <a:pt x="9000" y="2243"/>
                    <a:pt x="7200" y="5166"/>
                  </a:cubicBezTo>
                  <a:cubicBezTo>
                    <a:pt x="5400" y="8088"/>
                    <a:pt x="3600" y="12408"/>
                    <a:pt x="3000" y="15330"/>
                  </a:cubicBezTo>
                  <a:cubicBezTo>
                    <a:pt x="2400" y="18253"/>
                    <a:pt x="3000" y="19777"/>
                    <a:pt x="4800" y="20540"/>
                  </a:cubicBezTo>
                  <a:cubicBezTo>
                    <a:pt x="6600" y="21302"/>
                    <a:pt x="9600" y="21302"/>
                    <a:pt x="12300" y="19777"/>
                  </a:cubicBezTo>
                  <a:cubicBezTo>
                    <a:pt x="15000" y="18253"/>
                    <a:pt x="17400" y="15203"/>
                    <a:pt x="18000" y="12154"/>
                  </a:cubicBezTo>
                  <a:cubicBezTo>
                    <a:pt x="18600" y="9104"/>
                    <a:pt x="17400" y="6055"/>
                    <a:pt x="14700" y="4149"/>
                  </a:cubicBezTo>
                  <a:cubicBezTo>
                    <a:pt x="12000" y="2243"/>
                    <a:pt x="7800" y="1481"/>
                    <a:pt x="5100" y="1989"/>
                  </a:cubicBezTo>
                  <a:cubicBezTo>
                    <a:pt x="2400" y="2497"/>
                    <a:pt x="1200" y="4276"/>
                    <a:pt x="0" y="6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1618824" y="222250"/>
              <a:ext cx="69851" cy="214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0" y="5082"/>
                  </a:moveTo>
                  <a:cubicBezTo>
                    <a:pt x="3273" y="5294"/>
                    <a:pt x="6545" y="5506"/>
                    <a:pt x="9818" y="7518"/>
                  </a:cubicBezTo>
                  <a:cubicBezTo>
                    <a:pt x="13091" y="9529"/>
                    <a:pt x="16364" y="13341"/>
                    <a:pt x="17673" y="15776"/>
                  </a:cubicBezTo>
                  <a:cubicBezTo>
                    <a:pt x="18982" y="18212"/>
                    <a:pt x="18327" y="19271"/>
                    <a:pt x="16691" y="20118"/>
                  </a:cubicBezTo>
                  <a:cubicBezTo>
                    <a:pt x="15055" y="20965"/>
                    <a:pt x="12436" y="21600"/>
                    <a:pt x="10145" y="21494"/>
                  </a:cubicBezTo>
                  <a:cubicBezTo>
                    <a:pt x="7855" y="21388"/>
                    <a:pt x="5891" y="20541"/>
                    <a:pt x="5236" y="17788"/>
                  </a:cubicBezTo>
                  <a:cubicBezTo>
                    <a:pt x="4582" y="15035"/>
                    <a:pt x="5236" y="10376"/>
                    <a:pt x="8182" y="7094"/>
                  </a:cubicBezTo>
                  <a:cubicBezTo>
                    <a:pt x="11127" y="3812"/>
                    <a:pt x="16364" y="190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1784650" y="265568"/>
              <a:ext cx="221525" cy="127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007" fill="norm" stroke="1" extrusionOk="0">
                  <a:moveTo>
                    <a:pt x="2398" y="8548"/>
                  </a:moveTo>
                  <a:cubicBezTo>
                    <a:pt x="1986" y="10638"/>
                    <a:pt x="1575" y="12728"/>
                    <a:pt x="1163" y="15167"/>
                  </a:cubicBezTo>
                  <a:cubicBezTo>
                    <a:pt x="752" y="17606"/>
                    <a:pt x="340" y="20393"/>
                    <a:pt x="135" y="20915"/>
                  </a:cubicBezTo>
                  <a:cubicBezTo>
                    <a:pt x="-71" y="21438"/>
                    <a:pt x="-71" y="19696"/>
                    <a:pt x="340" y="16561"/>
                  </a:cubicBezTo>
                  <a:cubicBezTo>
                    <a:pt x="752" y="13425"/>
                    <a:pt x="1575" y="8896"/>
                    <a:pt x="2500" y="5586"/>
                  </a:cubicBezTo>
                  <a:cubicBezTo>
                    <a:pt x="3426" y="2277"/>
                    <a:pt x="4455" y="186"/>
                    <a:pt x="5175" y="12"/>
                  </a:cubicBezTo>
                  <a:cubicBezTo>
                    <a:pt x="5895" y="-162"/>
                    <a:pt x="6306" y="1580"/>
                    <a:pt x="6512" y="3322"/>
                  </a:cubicBezTo>
                  <a:cubicBezTo>
                    <a:pt x="6718" y="5064"/>
                    <a:pt x="6718" y="6806"/>
                    <a:pt x="6718" y="8548"/>
                  </a:cubicBezTo>
                  <a:cubicBezTo>
                    <a:pt x="6718" y="10290"/>
                    <a:pt x="6718" y="12032"/>
                    <a:pt x="6923" y="12032"/>
                  </a:cubicBezTo>
                  <a:cubicBezTo>
                    <a:pt x="7129" y="12032"/>
                    <a:pt x="7540" y="10290"/>
                    <a:pt x="8055" y="8722"/>
                  </a:cubicBezTo>
                  <a:cubicBezTo>
                    <a:pt x="8569" y="7154"/>
                    <a:pt x="9186" y="5761"/>
                    <a:pt x="10626" y="4890"/>
                  </a:cubicBezTo>
                  <a:cubicBezTo>
                    <a:pt x="12066" y="4019"/>
                    <a:pt x="14329" y="3670"/>
                    <a:pt x="15872" y="5238"/>
                  </a:cubicBezTo>
                  <a:cubicBezTo>
                    <a:pt x="17415" y="6806"/>
                    <a:pt x="18238" y="10290"/>
                    <a:pt x="19060" y="12554"/>
                  </a:cubicBezTo>
                  <a:cubicBezTo>
                    <a:pt x="19883" y="14819"/>
                    <a:pt x="20706" y="15864"/>
                    <a:pt x="21529" y="16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2046623" y="16847"/>
              <a:ext cx="181297" cy="370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482" fill="norm" stroke="1" extrusionOk="0">
                  <a:moveTo>
                    <a:pt x="5683" y="15959"/>
                  </a:moveTo>
                  <a:cubicBezTo>
                    <a:pt x="4193" y="15837"/>
                    <a:pt x="2703" y="15714"/>
                    <a:pt x="1586" y="15898"/>
                  </a:cubicBezTo>
                  <a:cubicBezTo>
                    <a:pt x="469" y="16082"/>
                    <a:pt x="-276" y="16573"/>
                    <a:pt x="96" y="16941"/>
                  </a:cubicBezTo>
                  <a:cubicBezTo>
                    <a:pt x="469" y="17309"/>
                    <a:pt x="1958" y="17555"/>
                    <a:pt x="2703" y="17984"/>
                  </a:cubicBezTo>
                  <a:cubicBezTo>
                    <a:pt x="3448" y="18414"/>
                    <a:pt x="3448" y="19027"/>
                    <a:pt x="3821" y="19580"/>
                  </a:cubicBezTo>
                  <a:cubicBezTo>
                    <a:pt x="4193" y="20132"/>
                    <a:pt x="4938" y="20623"/>
                    <a:pt x="5931" y="20868"/>
                  </a:cubicBezTo>
                  <a:cubicBezTo>
                    <a:pt x="6924" y="21114"/>
                    <a:pt x="8165" y="21114"/>
                    <a:pt x="9779" y="20439"/>
                  </a:cubicBezTo>
                  <a:cubicBezTo>
                    <a:pt x="11393" y="19764"/>
                    <a:pt x="13379" y="18414"/>
                    <a:pt x="15241" y="15837"/>
                  </a:cubicBezTo>
                  <a:cubicBezTo>
                    <a:pt x="17103" y="13259"/>
                    <a:pt x="18841" y="9455"/>
                    <a:pt x="19834" y="6939"/>
                  </a:cubicBezTo>
                  <a:cubicBezTo>
                    <a:pt x="20827" y="4423"/>
                    <a:pt x="21076" y="3196"/>
                    <a:pt x="21200" y="2275"/>
                  </a:cubicBezTo>
                  <a:cubicBezTo>
                    <a:pt x="21324" y="1355"/>
                    <a:pt x="21324" y="741"/>
                    <a:pt x="20703" y="373"/>
                  </a:cubicBezTo>
                  <a:cubicBezTo>
                    <a:pt x="20083" y="5"/>
                    <a:pt x="18841" y="-118"/>
                    <a:pt x="17724" y="127"/>
                  </a:cubicBezTo>
                  <a:cubicBezTo>
                    <a:pt x="16607" y="373"/>
                    <a:pt x="15614" y="987"/>
                    <a:pt x="14745" y="3318"/>
                  </a:cubicBezTo>
                  <a:cubicBezTo>
                    <a:pt x="13876" y="5650"/>
                    <a:pt x="13131" y="9700"/>
                    <a:pt x="13503" y="13014"/>
                  </a:cubicBezTo>
                  <a:cubicBezTo>
                    <a:pt x="13876" y="16327"/>
                    <a:pt x="15365" y="18905"/>
                    <a:pt x="16855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2439711" y="74537"/>
              <a:ext cx="106214" cy="363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448" fill="norm" stroke="1" extrusionOk="0">
                  <a:moveTo>
                    <a:pt x="21252" y="1971"/>
                  </a:moveTo>
                  <a:cubicBezTo>
                    <a:pt x="19558" y="1097"/>
                    <a:pt x="17864" y="223"/>
                    <a:pt x="16170" y="35"/>
                  </a:cubicBezTo>
                  <a:cubicBezTo>
                    <a:pt x="14476" y="-152"/>
                    <a:pt x="12781" y="347"/>
                    <a:pt x="10028" y="2782"/>
                  </a:cubicBezTo>
                  <a:cubicBezTo>
                    <a:pt x="7276" y="5217"/>
                    <a:pt x="3464" y="9587"/>
                    <a:pt x="1558" y="12771"/>
                  </a:cubicBezTo>
                  <a:cubicBezTo>
                    <a:pt x="-348" y="15954"/>
                    <a:pt x="-348" y="17952"/>
                    <a:pt x="711" y="19201"/>
                  </a:cubicBezTo>
                  <a:cubicBezTo>
                    <a:pt x="1770" y="20449"/>
                    <a:pt x="3887" y="20949"/>
                    <a:pt x="6005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2570790" y="152400"/>
              <a:ext cx="51335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600" fill="norm" stroke="1" extrusionOk="0">
                  <a:moveTo>
                    <a:pt x="7994" y="0"/>
                  </a:moveTo>
                  <a:cubicBezTo>
                    <a:pt x="4538" y="2792"/>
                    <a:pt x="1082" y="5584"/>
                    <a:pt x="218" y="8669"/>
                  </a:cubicBezTo>
                  <a:cubicBezTo>
                    <a:pt x="-646" y="11755"/>
                    <a:pt x="1082" y="15135"/>
                    <a:pt x="4970" y="17339"/>
                  </a:cubicBezTo>
                  <a:cubicBezTo>
                    <a:pt x="8858" y="19543"/>
                    <a:pt x="14906" y="20571"/>
                    <a:pt x="209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2646307" y="188040"/>
              <a:ext cx="128218" cy="198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0872" fill="norm" stroke="1" extrusionOk="0">
                  <a:moveTo>
                    <a:pt x="14014" y="5603"/>
                  </a:moveTo>
                  <a:cubicBezTo>
                    <a:pt x="12243" y="5380"/>
                    <a:pt x="10473" y="5157"/>
                    <a:pt x="8348" y="6159"/>
                  </a:cubicBezTo>
                  <a:cubicBezTo>
                    <a:pt x="6224" y="7161"/>
                    <a:pt x="3745" y="9388"/>
                    <a:pt x="2152" y="11838"/>
                  </a:cubicBezTo>
                  <a:cubicBezTo>
                    <a:pt x="558" y="14287"/>
                    <a:pt x="-150" y="16959"/>
                    <a:pt x="27" y="18741"/>
                  </a:cubicBezTo>
                  <a:cubicBezTo>
                    <a:pt x="204" y="20522"/>
                    <a:pt x="1266" y="21413"/>
                    <a:pt x="4630" y="20522"/>
                  </a:cubicBezTo>
                  <a:cubicBezTo>
                    <a:pt x="7994" y="19632"/>
                    <a:pt x="13660" y="16959"/>
                    <a:pt x="17024" y="13619"/>
                  </a:cubicBezTo>
                  <a:cubicBezTo>
                    <a:pt x="20388" y="10279"/>
                    <a:pt x="21450" y="6271"/>
                    <a:pt x="21450" y="3821"/>
                  </a:cubicBezTo>
                  <a:cubicBezTo>
                    <a:pt x="21450" y="1372"/>
                    <a:pt x="20388" y="481"/>
                    <a:pt x="18794" y="147"/>
                  </a:cubicBezTo>
                  <a:cubicBezTo>
                    <a:pt x="17201" y="-187"/>
                    <a:pt x="15076" y="36"/>
                    <a:pt x="13483" y="926"/>
                  </a:cubicBezTo>
                  <a:cubicBezTo>
                    <a:pt x="11889" y="1817"/>
                    <a:pt x="10827" y="3376"/>
                    <a:pt x="9765" y="4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2812624" y="444500"/>
              <a:ext cx="698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3187274" y="132465"/>
              <a:ext cx="171451" cy="230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5" fill="norm" stroke="1" extrusionOk="0">
                  <a:moveTo>
                    <a:pt x="0" y="2395"/>
                  </a:moveTo>
                  <a:cubicBezTo>
                    <a:pt x="800" y="1624"/>
                    <a:pt x="1600" y="852"/>
                    <a:pt x="3600" y="370"/>
                  </a:cubicBezTo>
                  <a:cubicBezTo>
                    <a:pt x="5600" y="-112"/>
                    <a:pt x="8800" y="-305"/>
                    <a:pt x="11200" y="949"/>
                  </a:cubicBezTo>
                  <a:cubicBezTo>
                    <a:pt x="13600" y="2202"/>
                    <a:pt x="15200" y="4902"/>
                    <a:pt x="14533" y="7699"/>
                  </a:cubicBezTo>
                  <a:cubicBezTo>
                    <a:pt x="13867" y="10495"/>
                    <a:pt x="10933" y="13388"/>
                    <a:pt x="8133" y="15702"/>
                  </a:cubicBezTo>
                  <a:cubicBezTo>
                    <a:pt x="5333" y="18016"/>
                    <a:pt x="2667" y="19752"/>
                    <a:pt x="2267" y="20524"/>
                  </a:cubicBezTo>
                  <a:cubicBezTo>
                    <a:pt x="1867" y="21295"/>
                    <a:pt x="3733" y="21102"/>
                    <a:pt x="7333" y="20331"/>
                  </a:cubicBezTo>
                  <a:cubicBezTo>
                    <a:pt x="10933" y="19559"/>
                    <a:pt x="16267" y="18209"/>
                    <a:pt x="21600" y="16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3475496" y="137447"/>
              <a:ext cx="86429" cy="251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1" h="21236" fill="norm" stroke="1" extrusionOk="0">
                  <a:moveTo>
                    <a:pt x="17497" y="2332"/>
                  </a:moveTo>
                  <a:cubicBezTo>
                    <a:pt x="15488" y="1618"/>
                    <a:pt x="13478" y="904"/>
                    <a:pt x="10716" y="458"/>
                  </a:cubicBezTo>
                  <a:cubicBezTo>
                    <a:pt x="7953" y="12"/>
                    <a:pt x="4437" y="-167"/>
                    <a:pt x="2176" y="190"/>
                  </a:cubicBezTo>
                  <a:cubicBezTo>
                    <a:pt x="-84" y="547"/>
                    <a:pt x="-1089" y="1440"/>
                    <a:pt x="1674" y="3850"/>
                  </a:cubicBezTo>
                  <a:cubicBezTo>
                    <a:pt x="4437" y="6259"/>
                    <a:pt x="10967" y="10187"/>
                    <a:pt x="14985" y="12597"/>
                  </a:cubicBezTo>
                  <a:cubicBezTo>
                    <a:pt x="19004" y="15007"/>
                    <a:pt x="20511" y="15899"/>
                    <a:pt x="20511" y="17149"/>
                  </a:cubicBezTo>
                  <a:cubicBezTo>
                    <a:pt x="20511" y="18398"/>
                    <a:pt x="19004" y="20005"/>
                    <a:pt x="15488" y="20719"/>
                  </a:cubicBezTo>
                  <a:cubicBezTo>
                    <a:pt x="11971" y="21433"/>
                    <a:pt x="6446" y="21254"/>
                    <a:pt x="920" y="21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3511124" y="101600"/>
              <a:ext cx="2730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56" y="16560"/>
                    <a:pt x="9712" y="11520"/>
                    <a:pt x="13312" y="7920"/>
                  </a:cubicBezTo>
                  <a:cubicBezTo>
                    <a:pt x="16912" y="4320"/>
                    <a:pt x="19256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3790524" y="0"/>
              <a:ext cx="152038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4" h="21600" fill="norm" stroke="1" extrusionOk="0">
                  <a:moveTo>
                    <a:pt x="4263" y="0"/>
                  </a:moveTo>
                  <a:cubicBezTo>
                    <a:pt x="8526" y="1400"/>
                    <a:pt x="12789" y="2800"/>
                    <a:pt x="16058" y="4800"/>
                  </a:cubicBezTo>
                  <a:cubicBezTo>
                    <a:pt x="19326" y="6800"/>
                    <a:pt x="21600" y="9400"/>
                    <a:pt x="19753" y="12100"/>
                  </a:cubicBezTo>
                  <a:cubicBezTo>
                    <a:pt x="17905" y="14800"/>
                    <a:pt x="11937" y="17600"/>
                    <a:pt x="7958" y="19200"/>
                  </a:cubicBezTo>
                  <a:cubicBezTo>
                    <a:pt x="3979" y="20800"/>
                    <a:pt x="1989" y="21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811558" y="1404865"/>
              <a:ext cx="318317" cy="644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505" fill="norm" stroke="1" extrusionOk="0">
                  <a:moveTo>
                    <a:pt x="8155" y="4608"/>
                  </a:moveTo>
                  <a:cubicBezTo>
                    <a:pt x="6166" y="4749"/>
                    <a:pt x="4176" y="4890"/>
                    <a:pt x="2897" y="4820"/>
                  </a:cubicBezTo>
                  <a:cubicBezTo>
                    <a:pt x="1618" y="4749"/>
                    <a:pt x="1050" y="4467"/>
                    <a:pt x="1334" y="3725"/>
                  </a:cubicBezTo>
                  <a:cubicBezTo>
                    <a:pt x="1618" y="2984"/>
                    <a:pt x="2755" y="1784"/>
                    <a:pt x="3679" y="1078"/>
                  </a:cubicBezTo>
                  <a:cubicBezTo>
                    <a:pt x="4603" y="373"/>
                    <a:pt x="5313" y="161"/>
                    <a:pt x="6024" y="55"/>
                  </a:cubicBezTo>
                  <a:cubicBezTo>
                    <a:pt x="6734" y="-51"/>
                    <a:pt x="7445" y="-51"/>
                    <a:pt x="8013" y="478"/>
                  </a:cubicBezTo>
                  <a:cubicBezTo>
                    <a:pt x="8582" y="1008"/>
                    <a:pt x="9008" y="2067"/>
                    <a:pt x="9008" y="3584"/>
                  </a:cubicBezTo>
                  <a:cubicBezTo>
                    <a:pt x="9008" y="5102"/>
                    <a:pt x="8582" y="7078"/>
                    <a:pt x="7800" y="8702"/>
                  </a:cubicBezTo>
                  <a:cubicBezTo>
                    <a:pt x="7018" y="10325"/>
                    <a:pt x="5882" y="11596"/>
                    <a:pt x="4887" y="12478"/>
                  </a:cubicBezTo>
                  <a:cubicBezTo>
                    <a:pt x="3892" y="13361"/>
                    <a:pt x="3039" y="13855"/>
                    <a:pt x="2258" y="14137"/>
                  </a:cubicBezTo>
                  <a:cubicBezTo>
                    <a:pt x="1476" y="14420"/>
                    <a:pt x="766" y="14490"/>
                    <a:pt x="339" y="14243"/>
                  </a:cubicBezTo>
                  <a:cubicBezTo>
                    <a:pt x="-87" y="13996"/>
                    <a:pt x="-229" y="13431"/>
                    <a:pt x="624" y="12478"/>
                  </a:cubicBezTo>
                  <a:cubicBezTo>
                    <a:pt x="1476" y="11525"/>
                    <a:pt x="3324" y="10184"/>
                    <a:pt x="5810" y="8773"/>
                  </a:cubicBezTo>
                  <a:cubicBezTo>
                    <a:pt x="8297" y="7361"/>
                    <a:pt x="11424" y="5878"/>
                    <a:pt x="13200" y="4996"/>
                  </a:cubicBezTo>
                  <a:cubicBezTo>
                    <a:pt x="14976" y="4114"/>
                    <a:pt x="15403" y="3831"/>
                    <a:pt x="15971" y="3408"/>
                  </a:cubicBezTo>
                  <a:cubicBezTo>
                    <a:pt x="16539" y="2984"/>
                    <a:pt x="17250" y="2420"/>
                    <a:pt x="17392" y="2314"/>
                  </a:cubicBezTo>
                  <a:cubicBezTo>
                    <a:pt x="17534" y="2208"/>
                    <a:pt x="17108" y="2561"/>
                    <a:pt x="15971" y="3867"/>
                  </a:cubicBezTo>
                  <a:cubicBezTo>
                    <a:pt x="14834" y="5173"/>
                    <a:pt x="12987" y="7431"/>
                    <a:pt x="11779" y="9831"/>
                  </a:cubicBezTo>
                  <a:cubicBezTo>
                    <a:pt x="10571" y="12231"/>
                    <a:pt x="10003" y="14773"/>
                    <a:pt x="10074" y="16573"/>
                  </a:cubicBezTo>
                  <a:cubicBezTo>
                    <a:pt x="10145" y="18373"/>
                    <a:pt x="10855" y="19431"/>
                    <a:pt x="11495" y="20137"/>
                  </a:cubicBezTo>
                  <a:cubicBezTo>
                    <a:pt x="12134" y="20843"/>
                    <a:pt x="12703" y="21196"/>
                    <a:pt x="13342" y="21373"/>
                  </a:cubicBezTo>
                  <a:cubicBezTo>
                    <a:pt x="13982" y="21549"/>
                    <a:pt x="14692" y="21549"/>
                    <a:pt x="15189" y="21373"/>
                  </a:cubicBezTo>
                  <a:cubicBezTo>
                    <a:pt x="15687" y="21196"/>
                    <a:pt x="15971" y="20843"/>
                    <a:pt x="15829" y="19749"/>
                  </a:cubicBezTo>
                  <a:cubicBezTo>
                    <a:pt x="15687" y="18655"/>
                    <a:pt x="15118" y="16820"/>
                    <a:pt x="14621" y="15690"/>
                  </a:cubicBezTo>
                  <a:cubicBezTo>
                    <a:pt x="14124" y="14561"/>
                    <a:pt x="13697" y="14137"/>
                    <a:pt x="13271" y="13749"/>
                  </a:cubicBezTo>
                  <a:cubicBezTo>
                    <a:pt x="12845" y="13361"/>
                    <a:pt x="12418" y="13008"/>
                    <a:pt x="12560" y="12831"/>
                  </a:cubicBezTo>
                  <a:cubicBezTo>
                    <a:pt x="12703" y="12655"/>
                    <a:pt x="13413" y="12655"/>
                    <a:pt x="14976" y="12549"/>
                  </a:cubicBezTo>
                  <a:cubicBezTo>
                    <a:pt x="16539" y="12443"/>
                    <a:pt x="18955" y="12231"/>
                    <a:pt x="21371" y="12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1568024" y="1504950"/>
              <a:ext cx="18415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69" y="3404"/>
                    <a:pt x="8938" y="6807"/>
                    <a:pt x="12538" y="10407"/>
                  </a:cubicBezTo>
                  <a:cubicBezTo>
                    <a:pt x="16138" y="14007"/>
                    <a:pt x="18869" y="1780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1587074" y="1447800"/>
              <a:ext cx="177801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2564"/>
                    <a:pt x="15429" y="5129"/>
                    <a:pt x="12214" y="8137"/>
                  </a:cubicBezTo>
                  <a:cubicBezTo>
                    <a:pt x="9000" y="11145"/>
                    <a:pt x="5657" y="14597"/>
                    <a:pt x="3600" y="16915"/>
                  </a:cubicBezTo>
                  <a:cubicBezTo>
                    <a:pt x="1543" y="19233"/>
                    <a:pt x="771" y="204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1918922" y="1600200"/>
              <a:ext cx="328553" cy="156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282" fill="norm" stroke="1" extrusionOk="0">
                  <a:moveTo>
                    <a:pt x="3215" y="16416"/>
                  </a:moveTo>
                  <a:cubicBezTo>
                    <a:pt x="2661" y="17568"/>
                    <a:pt x="2107" y="18720"/>
                    <a:pt x="1554" y="19728"/>
                  </a:cubicBezTo>
                  <a:cubicBezTo>
                    <a:pt x="1000" y="20736"/>
                    <a:pt x="446" y="21600"/>
                    <a:pt x="169" y="21168"/>
                  </a:cubicBezTo>
                  <a:cubicBezTo>
                    <a:pt x="-108" y="20736"/>
                    <a:pt x="-108" y="19008"/>
                    <a:pt x="654" y="15984"/>
                  </a:cubicBezTo>
                  <a:cubicBezTo>
                    <a:pt x="1415" y="12960"/>
                    <a:pt x="2938" y="8640"/>
                    <a:pt x="4530" y="6192"/>
                  </a:cubicBezTo>
                  <a:cubicBezTo>
                    <a:pt x="6123" y="3744"/>
                    <a:pt x="7784" y="3168"/>
                    <a:pt x="9169" y="4608"/>
                  </a:cubicBezTo>
                  <a:cubicBezTo>
                    <a:pt x="10554" y="6048"/>
                    <a:pt x="11661" y="9504"/>
                    <a:pt x="12423" y="11952"/>
                  </a:cubicBezTo>
                  <a:cubicBezTo>
                    <a:pt x="13184" y="14400"/>
                    <a:pt x="13600" y="15840"/>
                    <a:pt x="14084" y="17136"/>
                  </a:cubicBezTo>
                  <a:cubicBezTo>
                    <a:pt x="14569" y="18432"/>
                    <a:pt x="15123" y="19584"/>
                    <a:pt x="15746" y="20016"/>
                  </a:cubicBezTo>
                  <a:cubicBezTo>
                    <a:pt x="16369" y="20448"/>
                    <a:pt x="17061" y="20160"/>
                    <a:pt x="17754" y="18432"/>
                  </a:cubicBezTo>
                  <a:cubicBezTo>
                    <a:pt x="18446" y="16704"/>
                    <a:pt x="19138" y="13536"/>
                    <a:pt x="19761" y="10224"/>
                  </a:cubicBezTo>
                  <a:cubicBezTo>
                    <a:pt x="20384" y="6912"/>
                    <a:pt x="20938" y="3456"/>
                    <a:pt x="214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2349986" y="1424287"/>
              <a:ext cx="173561" cy="337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419" fill="norm" stroke="1" extrusionOk="0">
                  <a:moveTo>
                    <a:pt x="2230" y="5917"/>
                  </a:moveTo>
                  <a:cubicBezTo>
                    <a:pt x="1449" y="9808"/>
                    <a:pt x="669" y="13699"/>
                    <a:pt x="278" y="14772"/>
                  </a:cubicBezTo>
                  <a:cubicBezTo>
                    <a:pt x="-112" y="15845"/>
                    <a:pt x="-112" y="14101"/>
                    <a:pt x="408" y="11686"/>
                  </a:cubicBezTo>
                  <a:cubicBezTo>
                    <a:pt x="929" y="9271"/>
                    <a:pt x="1970" y="6186"/>
                    <a:pt x="2881" y="4240"/>
                  </a:cubicBezTo>
                  <a:cubicBezTo>
                    <a:pt x="3792" y="2295"/>
                    <a:pt x="4572" y="1490"/>
                    <a:pt x="5223" y="1423"/>
                  </a:cubicBezTo>
                  <a:cubicBezTo>
                    <a:pt x="5874" y="1356"/>
                    <a:pt x="6394" y="2027"/>
                    <a:pt x="7565" y="4844"/>
                  </a:cubicBezTo>
                  <a:cubicBezTo>
                    <a:pt x="8736" y="7661"/>
                    <a:pt x="10558" y="12625"/>
                    <a:pt x="11859" y="15577"/>
                  </a:cubicBezTo>
                  <a:cubicBezTo>
                    <a:pt x="13160" y="18528"/>
                    <a:pt x="13941" y="19468"/>
                    <a:pt x="14852" y="20205"/>
                  </a:cubicBezTo>
                  <a:cubicBezTo>
                    <a:pt x="15763" y="20943"/>
                    <a:pt x="16804" y="21480"/>
                    <a:pt x="17584" y="21413"/>
                  </a:cubicBezTo>
                  <a:cubicBezTo>
                    <a:pt x="18365" y="21346"/>
                    <a:pt x="18886" y="20675"/>
                    <a:pt x="19536" y="18260"/>
                  </a:cubicBezTo>
                  <a:cubicBezTo>
                    <a:pt x="20187" y="15845"/>
                    <a:pt x="20968" y="11686"/>
                    <a:pt x="21228" y="8600"/>
                  </a:cubicBezTo>
                  <a:cubicBezTo>
                    <a:pt x="21488" y="5515"/>
                    <a:pt x="21228" y="3502"/>
                    <a:pt x="21098" y="2094"/>
                  </a:cubicBezTo>
                  <a:cubicBezTo>
                    <a:pt x="20968" y="685"/>
                    <a:pt x="20968" y="-120"/>
                    <a:pt x="20837" y="14"/>
                  </a:cubicBezTo>
                  <a:cubicBezTo>
                    <a:pt x="20707" y="148"/>
                    <a:pt x="20447" y="1222"/>
                    <a:pt x="20187" y="2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2573416" y="1629432"/>
              <a:ext cx="73101" cy="118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0773" fill="norm" stroke="1" extrusionOk="0">
                  <a:moveTo>
                    <a:pt x="15607" y="6029"/>
                  </a:moveTo>
                  <a:cubicBezTo>
                    <a:pt x="10207" y="8636"/>
                    <a:pt x="4807" y="11243"/>
                    <a:pt x="2107" y="13664"/>
                  </a:cubicBezTo>
                  <a:cubicBezTo>
                    <a:pt x="-593" y="16084"/>
                    <a:pt x="-593" y="18319"/>
                    <a:pt x="1507" y="19622"/>
                  </a:cubicBezTo>
                  <a:cubicBezTo>
                    <a:pt x="3607" y="20926"/>
                    <a:pt x="7807" y="21298"/>
                    <a:pt x="11407" y="19808"/>
                  </a:cubicBezTo>
                  <a:cubicBezTo>
                    <a:pt x="15007" y="18319"/>
                    <a:pt x="18007" y="14967"/>
                    <a:pt x="19507" y="11988"/>
                  </a:cubicBezTo>
                  <a:cubicBezTo>
                    <a:pt x="21007" y="9008"/>
                    <a:pt x="21007" y="6401"/>
                    <a:pt x="20107" y="4353"/>
                  </a:cubicBezTo>
                  <a:cubicBezTo>
                    <a:pt x="19207" y="2305"/>
                    <a:pt x="17407" y="815"/>
                    <a:pt x="15007" y="257"/>
                  </a:cubicBezTo>
                  <a:cubicBezTo>
                    <a:pt x="12607" y="-302"/>
                    <a:pt x="9607" y="70"/>
                    <a:pt x="7807" y="1188"/>
                  </a:cubicBezTo>
                  <a:cubicBezTo>
                    <a:pt x="6007" y="2305"/>
                    <a:pt x="5407" y="4167"/>
                    <a:pt x="4807" y="6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2634824" y="1275640"/>
              <a:ext cx="716940" cy="509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385" fill="norm" stroke="1" extrusionOk="0">
                  <a:moveTo>
                    <a:pt x="0" y="14963"/>
                  </a:moveTo>
                  <a:cubicBezTo>
                    <a:pt x="255" y="14696"/>
                    <a:pt x="510" y="14430"/>
                    <a:pt x="924" y="14474"/>
                  </a:cubicBezTo>
                  <a:cubicBezTo>
                    <a:pt x="1338" y="14519"/>
                    <a:pt x="1912" y="14874"/>
                    <a:pt x="2326" y="15941"/>
                  </a:cubicBezTo>
                  <a:cubicBezTo>
                    <a:pt x="2740" y="17008"/>
                    <a:pt x="2995" y="18785"/>
                    <a:pt x="3027" y="19852"/>
                  </a:cubicBezTo>
                  <a:cubicBezTo>
                    <a:pt x="3058" y="20919"/>
                    <a:pt x="2867" y="21274"/>
                    <a:pt x="2612" y="21363"/>
                  </a:cubicBezTo>
                  <a:cubicBezTo>
                    <a:pt x="2358" y="21452"/>
                    <a:pt x="2039" y="21274"/>
                    <a:pt x="1848" y="20741"/>
                  </a:cubicBezTo>
                  <a:cubicBezTo>
                    <a:pt x="1657" y="20208"/>
                    <a:pt x="1593" y="19319"/>
                    <a:pt x="1816" y="18030"/>
                  </a:cubicBezTo>
                  <a:cubicBezTo>
                    <a:pt x="2039" y="16741"/>
                    <a:pt x="2549" y="15052"/>
                    <a:pt x="2963" y="14163"/>
                  </a:cubicBezTo>
                  <a:cubicBezTo>
                    <a:pt x="3377" y="13274"/>
                    <a:pt x="3696" y="13185"/>
                    <a:pt x="4014" y="13230"/>
                  </a:cubicBezTo>
                  <a:cubicBezTo>
                    <a:pt x="4333" y="13274"/>
                    <a:pt x="4651" y="13452"/>
                    <a:pt x="4842" y="14519"/>
                  </a:cubicBezTo>
                  <a:cubicBezTo>
                    <a:pt x="5034" y="15585"/>
                    <a:pt x="5097" y="17541"/>
                    <a:pt x="5065" y="18785"/>
                  </a:cubicBezTo>
                  <a:cubicBezTo>
                    <a:pt x="5034" y="20030"/>
                    <a:pt x="4906" y="20563"/>
                    <a:pt x="4842" y="20608"/>
                  </a:cubicBezTo>
                  <a:cubicBezTo>
                    <a:pt x="4779" y="20652"/>
                    <a:pt x="4779" y="20208"/>
                    <a:pt x="5034" y="19319"/>
                  </a:cubicBezTo>
                  <a:cubicBezTo>
                    <a:pt x="5288" y="18430"/>
                    <a:pt x="5798" y="17096"/>
                    <a:pt x="6149" y="16208"/>
                  </a:cubicBezTo>
                  <a:cubicBezTo>
                    <a:pt x="6499" y="15319"/>
                    <a:pt x="6690" y="14874"/>
                    <a:pt x="7009" y="14563"/>
                  </a:cubicBezTo>
                  <a:cubicBezTo>
                    <a:pt x="7327" y="14252"/>
                    <a:pt x="7773" y="14074"/>
                    <a:pt x="8060" y="14252"/>
                  </a:cubicBezTo>
                  <a:cubicBezTo>
                    <a:pt x="8347" y="14430"/>
                    <a:pt x="8474" y="14963"/>
                    <a:pt x="8538" y="15585"/>
                  </a:cubicBezTo>
                  <a:cubicBezTo>
                    <a:pt x="8602" y="16208"/>
                    <a:pt x="8602" y="16919"/>
                    <a:pt x="8570" y="17008"/>
                  </a:cubicBezTo>
                  <a:cubicBezTo>
                    <a:pt x="8538" y="17096"/>
                    <a:pt x="8474" y="16563"/>
                    <a:pt x="8538" y="16119"/>
                  </a:cubicBezTo>
                  <a:cubicBezTo>
                    <a:pt x="8602" y="15674"/>
                    <a:pt x="8793" y="15319"/>
                    <a:pt x="9016" y="15008"/>
                  </a:cubicBezTo>
                  <a:cubicBezTo>
                    <a:pt x="9239" y="14696"/>
                    <a:pt x="9494" y="14430"/>
                    <a:pt x="9781" y="14296"/>
                  </a:cubicBezTo>
                  <a:cubicBezTo>
                    <a:pt x="10067" y="14163"/>
                    <a:pt x="10386" y="14163"/>
                    <a:pt x="10577" y="14385"/>
                  </a:cubicBezTo>
                  <a:cubicBezTo>
                    <a:pt x="10768" y="14608"/>
                    <a:pt x="10832" y="15052"/>
                    <a:pt x="10927" y="15630"/>
                  </a:cubicBezTo>
                  <a:cubicBezTo>
                    <a:pt x="11023" y="16208"/>
                    <a:pt x="11150" y="16919"/>
                    <a:pt x="11373" y="17319"/>
                  </a:cubicBezTo>
                  <a:cubicBezTo>
                    <a:pt x="11596" y="17719"/>
                    <a:pt x="11915" y="17808"/>
                    <a:pt x="12393" y="17585"/>
                  </a:cubicBezTo>
                  <a:cubicBezTo>
                    <a:pt x="12871" y="17363"/>
                    <a:pt x="13508" y="16830"/>
                    <a:pt x="13922" y="16296"/>
                  </a:cubicBezTo>
                  <a:cubicBezTo>
                    <a:pt x="14336" y="15763"/>
                    <a:pt x="14527" y="15230"/>
                    <a:pt x="14750" y="14696"/>
                  </a:cubicBezTo>
                  <a:cubicBezTo>
                    <a:pt x="14973" y="14163"/>
                    <a:pt x="15228" y="13630"/>
                    <a:pt x="15196" y="13363"/>
                  </a:cubicBezTo>
                  <a:cubicBezTo>
                    <a:pt x="15165" y="13096"/>
                    <a:pt x="14846" y="13096"/>
                    <a:pt x="14464" y="13274"/>
                  </a:cubicBezTo>
                  <a:cubicBezTo>
                    <a:pt x="14081" y="13452"/>
                    <a:pt x="13635" y="13808"/>
                    <a:pt x="13381" y="14341"/>
                  </a:cubicBezTo>
                  <a:cubicBezTo>
                    <a:pt x="13126" y="14874"/>
                    <a:pt x="13062" y="15585"/>
                    <a:pt x="13158" y="16074"/>
                  </a:cubicBezTo>
                  <a:cubicBezTo>
                    <a:pt x="13253" y="16563"/>
                    <a:pt x="13508" y="16830"/>
                    <a:pt x="14018" y="17185"/>
                  </a:cubicBezTo>
                  <a:cubicBezTo>
                    <a:pt x="14527" y="17541"/>
                    <a:pt x="15292" y="17985"/>
                    <a:pt x="15834" y="18030"/>
                  </a:cubicBezTo>
                  <a:cubicBezTo>
                    <a:pt x="16375" y="18074"/>
                    <a:pt x="16694" y="17719"/>
                    <a:pt x="17299" y="16341"/>
                  </a:cubicBezTo>
                  <a:cubicBezTo>
                    <a:pt x="17904" y="14963"/>
                    <a:pt x="18796" y="12563"/>
                    <a:pt x="19561" y="10163"/>
                  </a:cubicBezTo>
                  <a:cubicBezTo>
                    <a:pt x="20326" y="7763"/>
                    <a:pt x="20963" y="5363"/>
                    <a:pt x="21281" y="3896"/>
                  </a:cubicBezTo>
                  <a:cubicBezTo>
                    <a:pt x="21600" y="2430"/>
                    <a:pt x="21600" y="1896"/>
                    <a:pt x="21568" y="1408"/>
                  </a:cubicBezTo>
                  <a:cubicBezTo>
                    <a:pt x="21536" y="919"/>
                    <a:pt x="21473" y="474"/>
                    <a:pt x="21281" y="208"/>
                  </a:cubicBezTo>
                  <a:cubicBezTo>
                    <a:pt x="21090" y="-59"/>
                    <a:pt x="20772" y="-148"/>
                    <a:pt x="20421" y="430"/>
                  </a:cubicBezTo>
                  <a:cubicBezTo>
                    <a:pt x="20071" y="1008"/>
                    <a:pt x="19688" y="2252"/>
                    <a:pt x="19338" y="4474"/>
                  </a:cubicBezTo>
                  <a:cubicBezTo>
                    <a:pt x="18988" y="6696"/>
                    <a:pt x="18669" y="9896"/>
                    <a:pt x="18510" y="12519"/>
                  </a:cubicBezTo>
                  <a:cubicBezTo>
                    <a:pt x="18350" y="15141"/>
                    <a:pt x="18350" y="17185"/>
                    <a:pt x="18350" y="19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3583192" y="1333527"/>
              <a:ext cx="131133" cy="495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507" fill="norm" stroke="1" extrusionOk="0">
                  <a:moveTo>
                    <a:pt x="20909" y="2481"/>
                  </a:moveTo>
                  <a:cubicBezTo>
                    <a:pt x="20571" y="1745"/>
                    <a:pt x="20234" y="1010"/>
                    <a:pt x="19221" y="550"/>
                  </a:cubicBezTo>
                  <a:cubicBezTo>
                    <a:pt x="18209" y="91"/>
                    <a:pt x="16521" y="-93"/>
                    <a:pt x="15003" y="45"/>
                  </a:cubicBezTo>
                  <a:cubicBezTo>
                    <a:pt x="13484" y="183"/>
                    <a:pt x="12134" y="642"/>
                    <a:pt x="9771" y="2113"/>
                  </a:cubicBezTo>
                  <a:cubicBezTo>
                    <a:pt x="7409" y="3584"/>
                    <a:pt x="4034" y="6065"/>
                    <a:pt x="2009" y="8961"/>
                  </a:cubicBezTo>
                  <a:cubicBezTo>
                    <a:pt x="-16" y="11856"/>
                    <a:pt x="-691" y="15165"/>
                    <a:pt x="828" y="17325"/>
                  </a:cubicBezTo>
                  <a:cubicBezTo>
                    <a:pt x="2346" y="19485"/>
                    <a:pt x="6059" y="20496"/>
                    <a:pt x="9771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3714324" y="1477124"/>
              <a:ext cx="203201" cy="288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5" fill="norm" stroke="1" extrusionOk="0">
                  <a:moveTo>
                    <a:pt x="0" y="21465"/>
                  </a:moveTo>
                  <a:cubicBezTo>
                    <a:pt x="2700" y="16735"/>
                    <a:pt x="5400" y="12005"/>
                    <a:pt x="7088" y="8773"/>
                  </a:cubicBezTo>
                  <a:cubicBezTo>
                    <a:pt x="8775" y="5541"/>
                    <a:pt x="9450" y="3807"/>
                    <a:pt x="9900" y="2466"/>
                  </a:cubicBezTo>
                  <a:cubicBezTo>
                    <a:pt x="10350" y="1126"/>
                    <a:pt x="10575" y="180"/>
                    <a:pt x="10350" y="23"/>
                  </a:cubicBezTo>
                  <a:cubicBezTo>
                    <a:pt x="10125" y="-135"/>
                    <a:pt x="9450" y="496"/>
                    <a:pt x="8550" y="2624"/>
                  </a:cubicBezTo>
                  <a:cubicBezTo>
                    <a:pt x="7650" y="4753"/>
                    <a:pt x="6525" y="8379"/>
                    <a:pt x="5962" y="10744"/>
                  </a:cubicBezTo>
                  <a:cubicBezTo>
                    <a:pt x="5400" y="13109"/>
                    <a:pt x="5400" y="14212"/>
                    <a:pt x="5850" y="15158"/>
                  </a:cubicBezTo>
                  <a:cubicBezTo>
                    <a:pt x="6300" y="16104"/>
                    <a:pt x="7200" y="16893"/>
                    <a:pt x="8325" y="17208"/>
                  </a:cubicBezTo>
                  <a:cubicBezTo>
                    <a:pt x="9450" y="17523"/>
                    <a:pt x="10800" y="17366"/>
                    <a:pt x="12488" y="15710"/>
                  </a:cubicBezTo>
                  <a:cubicBezTo>
                    <a:pt x="14175" y="14055"/>
                    <a:pt x="16200" y="10901"/>
                    <a:pt x="17438" y="8615"/>
                  </a:cubicBezTo>
                  <a:cubicBezTo>
                    <a:pt x="18675" y="6329"/>
                    <a:pt x="19125" y="4910"/>
                    <a:pt x="19463" y="3728"/>
                  </a:cubicBezTo>
                  <a:cubicBezTo>
                    <a:pt x="19800" y="2545"/>
                    <a:pt x="20025" y="1599"/>
                    <a:pt x="20025" y="1520"/>
                  </a:cubicBezTo>
                  <a:cubicBezTo>
                    <a:pt x="20025" y="1442"/>
                    <a:pt x="19800" y="2230"/>
                    <a:pt x="19463" y="4674"/>
                  </a:cubicBezTo>
                  <a:cubicBezTo>
                    <a:pt x="19125" y="7118"/>
                    <a:pt x="18675" y="11217"/>
                    <a:pt x="19012" y="14134"/>
                  </a:cubicBezTo>
                  <a:cubicBezTo>
                    <a:pt x="19350" y="17050"/>
                    <a:pt x="20475" y="18785"/>
                    <a:pt x="21600" y="20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4019124" y="1778000"/>
              <a:ext cx="635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1151617" y="2679709"/>
              <a:ext cx="276708" cy="20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0961" fill="norm" stroke="1" extrusionOk="0">
                  <a:moveTo>
                    <a:pt x="14028" y="5950"/>
                  </a:moveTo>
                  <a:cubicBezTo>
                    <a:pt x="12556" y="3305"/>
                    <a:pt x="11083" y="660"/>
                    <a:pt x="9037" y="109"/>
                  </a:cubicBezTo>
                  <a:cubicBezTo>
                    <a:pt x="6992" y="-442"/>
                    <a:pt x="4374" y="1101"/>
                    <a:pt x="2574" y="4517"/>
                  </a:cubicBezTo>
                  <a:cubicBezTo>
                    <a:pt x="774" y="7934"/>
                    <a:pt x="-208" y="13223"/>
                    <a:pt x="37" y="16529"/>
                  </a:cubicBezTo>
                  <a:cubicBezTo>
                    <a:pt x="283" y="19836"/>
                    <a:pt x="1756" y="21158"/>
                    <a:pt x="3637" y="20938"/>
                  </a:cubicBezTo>
                  <a:cubicBezTo>
                    <a:pt x="5519" y="20717"/>
                    <a:pt x="7810" y="18954"/>
                    <a:pt x="9365" y="17080"/>
                  </a:cubicBezTo>
                  <a:cubicBezTo>
                    <a:pt x="10919" y="15207"/>
                    <a:pt x="11737" y="13223"/>
                    <a:pt x="12392" y="11240"/>
                  </a:cubicBezTo>
                  <a:cubicBezTo>
                    <a:pt x="13047" y="9256"/>
                    <a:pt x="13537" y="7272"/>
                    <a:pt x="14192" y="7603"/>
                  </a:cubicBezTo>
                  <a:cubicBezTo>
                    <a:pt x="14847" y="7934"/>
                    <a:pt x="15665" y="10578"/>
                    <a:pt x="16892" y="12562"/>
                  </a:cubicBezTo>
                  <a:cubicBezTo>
                    <a:pt x="18119" y="14546"/>
                    <a:pt x="19756" y="15868"/>
                    <a:pt x="21392" y="17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1498174" y="2546349"/>
              <a:ext cx="2032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75" y="2025"/>
                    <a:pt x="4950" y="4050"/>
                    <a:pt x="7987" y="7031"/>
                  </a:cubicBezTo>
                  <a:cubicBezTo>
                    <a:pt x="11025" y="10012"/>
                    <a:pt x="14625" y="13950"/>
                    <a:pt x="16987" y="16538"/>
                  </a:cubicBezTo>
                  <a:cubicBezTo>
                    <a:pt x="19350" y="19125"/>
                    <a:pt x="20475" y="203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1498174" y="2544804"/>
              <a:ext cx="228601" cy="433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21600" y="77"/>
                  </a:moveTo>
                  <a:cubicBezTo>
                    <a:pt x="20600" y="-28"/>
                    <a:pt x="19600" y="-133"/>
                    <a:pt x="18500" y="549"/>
                  </a:cubicBezTo>
                  <a:cubicBezTo>
                    <a:pt x="17400" y="1230"/>
                    <a:pt x="16200" y="2698"/>
                    <a:pt x="14200" y="4795"/>
                  </a:cubicBezTo>
                  <a:cubicBezTo>
                    <a:pt x="12200" y="6892"/>
                    <a:pt x="9400" y="9618"/>
                    <a:pt x="6900" y="12502"/>
                  </a:cubicBezTo>
                  <a:cubicBezTo>
                    <a:pt x="4400" y="15385"/>
                    <a:pt x="2200" y="18426"/>
                    <a:pt x="0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1796624" y="2749550"/>
              <a:ext cx="2159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18" y="16560"/>
                    <a:pt x="11435" y="11520"/>
                    <a:pt x="15035" y="7920"/>
                  </a:cubicBezTo>
                  <a:cubicBezTo>
                    <a:pt x="18635" y="4320"/>
                    <a:pt x="20118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1910924" y="2660650"/>
              <a:ext cx="3175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971"/>
                    <a:pt x="5760" y="11941"/>
                    <a:pt x="9360" y="15541"/>
                  </a:cubicBezTo>
                  <a:cubicBezTo>
                    <a:pt x="12960" y="19141"/>
                    <a:pt x="17280" y="203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2171274" y="2482850"/>
              <a:ext cx="200224" cy="430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550" fill="norm" stroke="1" extrusionOk="0">
                  <a:moveTo>
                    <a:pt x="0" y="0"/>
                  </a:moveTo>
                  <a:cubicBezTo>
                    <a:pt x="450" y="4024"/>
                    <a:pt x="900" y="8047"/>
                    <a:pt x="1238" y="11435"/>
                  </a:cubicBezTo>
                  <a:cubicBezTo>
                    <a:pt x="1575" y="14824"/>
                    <a:pt x="1800" y="17576"/>
                    <a:pt x="2025" y="19271"/>
                  </a:cubicBezTo>
                  <a:cubicBezTo>
                    <a:pt x="2250" y="20965"/>
                    <a:pt x="2475" y="21600"/>
                    <a:pt x="2812" y="21547"/>
                  </a:cubicBezTo>
                  <a:cubicBezTo>
                    <a:pt x="3150" y="21494"/>
                    <a:pt x="3600" y="20753"/>
                    <a:pt x="4725" y="19324"/>
                  </a:cubicBezTo>
                  <a:cubicBezTo>
                    <a:pt x="5850" y="17894"/>
                    <a:pt x="7650" y="15776"/>
                    <a:pt x="9788" y="14559"/>
                  </a:cubicBezTo>
                  <a:cubicBezTo>
                    <a:pt x="11925" y="13341"/>
                    <a:pt x="14400" y="13024"/>
                    <a:pt x="16425" y="13288"/>
                  </a:cubicBezTo>
                  <a:cubicBezTo>
                    <a:pt x="18450" y="13553"/>
                    <a:pt x="20025" y="14400"/>
                    <a:pt x="20813" y="15353"/>
                  </a:cubicBezTo>
                  <a:cubicBezTo>
                    <a:pt x="21600" y="16306"/>
                    <a:pt x="21600" y="17365"/>
                    <a:pt x="19238" y="18265"/>
                  </a:cubicBezTo>
                  <a:cubicBezTo>
                    <a:pt x="16875" y="19165"/>
                    <a:pt x="12150" y="19906"/>
                    <a:pt x="8662" y="20171"/>
                  </a:cubicBezTo>
                  <a:cubicBezTo>
                    <a:pt x="5175" y="20435"/>
                    <a:pt x="2925" y="20224"/>
                    <a:pt x="675" y="20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2678729" y="2743200"/>
              <a:ext cx="324396" cy="150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395" fill="norm" stroke="1" extrusionOk="0">
                  <a:moveTo>
                    <a:pt x="5506" y="17100"/>
                  </a:moveTo>
                  <a:cubicBezTo>
                    <a:pt x="4525" y="18600"/>
                    <a:pt x="3543" y="20100"/>
                    <a:pt x="2701" y="20850"/>
                  </a:cubicBezTo>
                  <a:cubicBezTo>
                    <a:pt x="1860" y="21600"/>
                    <a:pt x="1158" y="21600"/>
                    <a:pt x="667" y="20700"/>
                  </a:cubicBezTo>
                  <a:cubicBezTo>
                    <a:pt x="177" y="19800"/>
                    <a:pt x="-104" y="18000"/>
                    <a:pt x="36" y="15900"/>
                  </a:cubicBezTo>
                  <a:cubicBezTo>
                    <a:pt x="177" y="13800"/>
                    <a:pt x="738" y="11400"/>
                    <a:pt x="2000" y="9600"/>
                  </a:cubicBezTo>
                  <a:cubicBezTo>
                    <a:pt x="3262" y="7800"/>
                    <a:pt x="5226" y="6600"/>
                    <a:pt x="7540" y="7650"/>
                  </a:cubicBezTo>
                  <a:cubicBezTo>
                    <a:pt x="9854" y="8700"/>
                    <a:pt x="12519" y="12000"/>
                    <a:pt x="14202" y="13950"/>
                  </a:cubicBezTo>
                  <a:cubicBezTo>
                    <a:pt x="15886" y="15900"/>
                    <a:pt x="16587" y="16500"/>
                    <a:pt x="17218" y="16350"/>
                  </a:cubicBezTo>
                  <a:cubicBezTo>
                    <a:pt x="17849" y="16200"/>
                    <a:pt x="18410" y="15300"/>
                    <a:pt x="18901" y="13200"/>
                  </a:cubicBezTo>
                  <a:cubicBezTo>
                    <a:pt x="19392" y="11100"/>
                    <a:pt x="19813" y="7800"/>
                    <a:pt x="20234" y="5400"/>
                  </a:cubicBezTo>
                  <a:cubicBezTo>
                    <a:pt x="20654" y="3000"/>
                    <a:pt x="21075" y="1500"/>
                    <a:pt x="214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3125891" y="2542699"/>
              <a:ext cx="262467" cy="378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3" fill="norm" stroke="1" extrusionOk="0">
                  <a:moveTo>
                    <a:pt x="348" y="5576"/>
                  </a:moveTo>
                  <a:cubicBezTo>
                    <a:pt x="174" y="8798"/>
                    <a:pt x="0" y="12020"/>
                    <a:pt x="0" y="13631"/>
                  </a:cubicBezTo>
                  <a:cubicBezTo>
                    <a:pt x="0" y="15242"/>
                    <a:pt x="174" y="15242"/>
                    <a:pt x="348" y="13751"/>
                  </a:cubicBezTo>
                  <a:cubicBezTo>
                    <a:pt x="523" y="12259"/>
                    <a:pt x="697" y="9276"/>
                    <a:pt x="1132" y="7247"/>
                  </a:cubicBezTo>
                  <a:cubicBezTo>
                    <a:pt x="1568" y="5218"/>
                    <a:pt x="2265" y="4144"/>
                    <a:pt x="2874" y="3905"/>
                  </a:cubicBezTo>
                  <a:cubicBezTo>
                    <a:pt x="3484" y="3667"/>
                    <a:pt x="4006" y="4263"/>
                    <a:pt x="4965" y="6352"/>
                  </a:cubicBezTo>
                  <a:cubicBezTo>
                    <a:pt x="5923" y="8440"/>
                    <a:pt x="7316" y="12020"/>
                    <a:pt x="8710" y="14705"/>
                  </a:cubicBezTo>
                  <a:cubicBezTo>
                    <a:pt x="10103" y="17391"/>
                    <a:pt x="11497" y="19181"/>
                    <a:pt x="12629" y="20195"/>
                  </a:cubicBezTo>
                  <a:cubicBezTo>
                    <a:pt x="13761" y="21209"/>
                    <a:pt x="14632" y="21448"/>
                    <a:pt x="15416" y="21269"/>
                  </a:cubicBezTo>
                  <a:cubicBezTo>
                    <a:pt x="16200" y="21090"/>
                    <a:pt x="16897" y="20493"/>
                    <a:pt x="17855" y="18405"/>
                  </a:cubicBezTo>
                  <a:cubicBezTo>
                    <a:pt x="18813" y="16317"/>
                    <a:pt x="20032" y="12736"/>
                    <a:pt x="20729" y="9634"/>
                  </a:cubicBezTo>
                  <a:cubicBezTo>
                    <a:pt x="21426" y="6531"/>
                    <a:pt x="21600" y="3905"/>
                    <a:pt x="21600" y="2235"/>
                  </a:cubicBezTo>
                  <a:cubicBezTo>
                    <a:pt x="21600" y="564"/>
                    <a:pt x="21426" y="-152"/>
                    <a:pt x="21077" y="27"/>
                  </a:cubicBezTo>
                  <a:cubicBezTo>
                    <a:pt x="20729" y="206"/>
                    <a:pt x="20206" y="1280"/>
                    <a:pt x="19684" y="2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3429857" y="2764580"/>
              <a:ext cx="110901" cy="132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0499" fill="norm" stroke="1" extrusionOk="0">
                  <a:moveTo>
                    <a:pt x="7089" y="1604"/>
                  </a:moveTo>
                  <a:cubicBezTo>
                    <a:pt x="4644" y="2585"/>
                    <a:pt x="2198" y="3567"/>
                    <a:pt x="976" y="6513"/>
                  </a:cubicBezTo>
                  <a:cubicBezTo>
                    <a:pt x="-247" y="9458"/>
                    <a:pt x="-247" y="14367"/>
                    <a:pt x="568" y="17313"/>
                  </a:cubicBezTo>
                  <a:cubicBezTo>
                    <a:pt x="1383" y="20258"/>
                    <a:pt x="3013" y="21240"/>
                    <a:pt x="6478" y="19931"/>
                  </a:cubicBezTo>
                  <a:cubicBezTo>
                    <a:pt x="9942" y="18622"/>
                    <a:pt x="15240" y="15022"/>
                    <a:pt x="18093" y="12076"/>
                  </a:cubicBezTo>
                  <a:cubicBezTo>
                    <a:pt x="20945" y="9131"/>
                    <a:pt x="21353" y="6840"/>
                    <a:pt x="21353" y="4713"/>
                  </a:cubicBezTo>
                  <a:cubicBezTo>
                    <a:pt x="21353" y="2585"/>
                    <a:pt x="20945" y="622"/>
                    <a:pt x="19315" y="131"/>
                  </a:cubicBezTo>
                  <a:cubicBezTo>
                    <a:pt x="17685" y="-360"/>
                    <a:pt x="14832" y="622"/>
                    <a:pt x="11979" y="16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3104724" y="2764017"/>
              <a:ext cx="26623" cy="233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246" fill="norm" stroke="1" extrusionOk="0">
                  <a:moveTo>
                    <a:pt x="9969" y="1575"/>
                  </a:moveTo>
                  <a:cubicBezTo>
                    <a:pt x="14954" y="610"/>
                    <a:pt x="19938" y="-354"/>
                    <a:pt x="20769" y="128"/>
                  </a:cubicBezTo>
                  <a:cubicBezTo>
                    <a:pt x="21600" y="610"/>
                    <a:pt x="18277" y="2539"/>
                    <a:pt x="14123" y="6300"/>
                  </a:cubicBezTo>
                  <a:cubicBezTo>
                    <a:pt x="9969" y="10060"/>
                    <a:pt x="4985" y="15653"/>
                    <a:pt x="0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2461510" y="10993"/>
              <a:ext cx="511483" cy="580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243" fill="norm" stroke="1" extrusionOk="0">
                  <a:moveTo>
                    <a:pt x="14829" y="2617"/>
                  </a:moveTo>
                  <a:cubicBezTo>
                    <a:pt x="14214" y="1843"/>
                    <a:pt x="13599" y="1069"/>
                    <a:pt x="12721" y="565"/>
                  </a:cubicBezTo>
                  <a:cubicBezTo>
                    <a:pt x="11843" y="62"/>
                    <a:pt x="10702" y="-170"/>
                    <a:pt x="9209" y="140"/>
                  </a:cubicBezTo>
                  <a:cubicBezTo>
                    <a:pt x="7716" y="449"/>
                    <a:pt x="5873" y="1301"/>
                    <a:pt x="4248" y="2965"/>
                  </a:cubicBezTo>
                  <a:cubicBezTo>
                    <a:pt x="2624" y="4630"/>
                    <a:pt x="1219" y="7107"/>
                    <a:pt x="516" y="9314"/>
                  </a:cubicBezTo>
                  <a:cubicBezTo>
                    <a:pt x="-186" y="11520"/>
                    <a:pt x="-186" y="13456"/>
                    <a:pt x="604" y="15430"/>
                  </a:cubicBezTo>
                  <a:cubicBezTo>
                    <a:pt x="1394" y="17404"/>
                    <a:pt x="2975" y="19417"/>
                    <a:pt x="5126" y="20424"/>
                  </a:cubicBezTo>
                  <a:cubicBezTo>
                    <a:pt x="7277" y="21430"/>
                    <a:pt x="9999" y="21430"/>
                    <a:pt x="12370" y="20849"/>
                  </a:cubicBezTo>
                  <a:cubicBezTo>
                    <a:pt x="14741" y="20269"/>
                    <a:pt x="16760" y="19107"/>
                    <a:pt x="18297" y="17249"/>
                  </a:cubicBezTo>
                  <a:cubicBezTo>
                    <a:pt x="19834" y="15391"/>
                    <a:pt x="20887" y="12836"/>
                    <a:pt x="21151" y="10475"/>
                  </a:cubicBezTo>
                  <a:cubicBezTo>
                    <a:pt x="21414" y="8114"/>
                    <a:pt x="20887" y="5946"/>
                    <a:pt x="19834" y="4475"/>
                  </a:cubicBezTo>
                  <a:cubicBezTo>
                    <a:pt x="18780" y="3004"/>
                    <a:pt x="17199" y="2230"/>
                    <a:pt x="16058" y="2230"/>
                  </a:cubicBezTo>
                  <a:cubicBezTo>
                    <a:pt x="14916" y="2230"/>
                    <a:pt x="14214" y="3004"/>
                    <a:pt x="13512" y="37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-1" y="1117043"/>
              <a:ext cx="139276" cy="2417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561" fill="norm" stroke="1" extrusionOk="0">
                  <a:moveTo>
                    <a:pt x="21534" y="175"/>
                  </a:moveTo>
                  <a:cubicBezTo>
                    <a:pt x="20552" y="99"/>
                    <a:pt x="19570" y="24"/>
                    <a:pt x="18261" y="5"/>
                  </a:cubicBezTo>
                  <a:cubicBezTo>
                    <a:pt x="16952" y="-14"/>
                    <a:pt x="15316" y="24"/>
                    <a:pt x="13843" y="71"/>
                  </a:cubicBezTo>
                  <a:cubicBezTo>
                    <a:pt x="12370" y="118"/>
                    <a:pt x="11061" y="175"/>
                    <a:pt x="9752" y="231"/>
                  </a:cubicBezTo>
                  <a:cubicBezTo>
                    <a:pt x="8443" y="288"/>
                    <a:pt x="7134" y="345"/>
                    <a:pt x="7298" y="373"/>
                  </a:cubicBezTo>
                  <a:cubicBezTo>
                    <a:pt x="7461" y="401"/>
                    <a:pt x="9098" y="401"/>
                    <a:pt x="9425" y="364"/>
                  </a:cubicBezTo>
                  <a:cubicBezTo>
                    <a:pt x="9752" y="326"/>
                    <a:pt x="8770" y="250"/>
                    <a:pt x="8116" y="298"/>
                  </a:cubicBezTo>
                  <a:cubicBezTo>
                    <a:pt x="7461" y="345"/>
                    <a:pt x="7134" y="515"/>
                    <a:pt x="6316" y="892"/>
                  </a:cubicBezTo>
                  <a:cubicBezTo>
                    <a:pt x="5498" y="1270"/>
                    <a:pt x="4189" y="1855"/>
                    <a:pt x="3207" y="2469"/>
                  </a:cubicBezTo>
                  <a:cubicBezTo>
                    <a:pt x="2225" y="3083"/>
                    <a:pt x="1570" y="3724"/>
                    <a:pt x="1079" y="4442"/>
                  </a:cubicBezTo>
                  <a:cubicBezTo>
                    <a:pt x="589" y="5159"/>
                    <a:pt x="261" y="5952"/>
                    <a:pt x="98" y="6679"/>
                  </a:cubicBezTo>
                  <a:cubicBezTo>
                    <a:pt x="-66" y="7406"/>
                    <a:pt x="-66" y="8067"/>
                    <a:pt x="425" y="8785"/>
                  </a:cubicBezTo>
                  <a:cubicBezTo>
                    <a:pt x="916" y="9502"/>
                    <a:pt x="1898" y="10276"/>
                    <a:pt x="2716" y="11069"/>
                  </a:cubicBezTo>
                  <a:cubicBezTo>
                    <a:pt x="3534" y="11862"/>
                    <a:pt x="4189" y="12674"/>
                    <a:pt x="4679" y="13439"/>
                  </a:cubicBezTo>
                  <a:cubicBezTo>
                    <a:pt x="5170" y="14203"/>
                    <a:pt x="5498" y="14921"/>
                    <a:pt x="5661" y="15686"/>
                  </a:cubicBezTo>
                  <a:cubicBezTo>
                    <a:pt x="5825" y="16450"/>
                    <a:pt x="5825" y="17262"/>
                    <a:pt x="5498" y="18036"/>
                  </a:cubicBezTo>
                  <a:cubicBezTo>
                    <a:pt x="5170" y="18810"/>
                    <a:pt x="4516" y="19547"/>
                    <a:pt x="4189" y="20076"/>
                  </a:cubicBezTo>
                  <a:cubicBezTo>
                    <a:pt x="3861" y="20604"/>
                    <a:pt x="3861" y="20925"/>
                    <a:pt x="4025" y="21152"/>
                  </a:cubicBezTo>
                  <a:cubicBezTo>
                    <a:pt x="4189" y="21378"/>
                    <a:pt x="4516" y="21510"/>
                    <a:pt x="5334" y="21548"/>
                  </a:cubicBezTo>
                  <a:cubicBezTo>
                    <a:pt x="6152" y="21586"/>
                    <a:pt x="7461" y="21529"/>
                    <a:pt x="8770" y="214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129" name="Drawing"/>
          <p:cNvGrpSpPr/>
          <p:nvPr/>
        </p:nvGrpSpPr>
        <p:grpSpPr>
          <a:xfrm>
            <a:off x="153646" y="1060450"/>
            <a:ext cx="12635254" cy="8382001"/>
            <a:chOff x="0" y="0"/>
            <a:chExt cx="12635253" cy="8382000"/>
          </a:xfrm>
        </p:grpSpPr>
        <p:sp>
          <p:nvSpPr>
            <p:cNvPr id="1987" name="Line"/>
            <p:cNvSpPr/>
            <p:nvPr/>
          </p:nvSpPr>
          <p:spPr>
            <a:xfrm>
              <a:off x="10124035" y="958993"/>
              <a:ext cx="237919" cy="483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56" fill="norm" stroke="1" extrusionOk="0">
                  <a:moveTo>
                    <a:pt x="5429" y="4502"/>
                  </a:moveTo>
                  <a:cubicBezTo>
                    <a:pt x="4856" y="6943"/>
                    <a:pt x="4282" y="9385"/>
                    <a:pt x="3996" y="12015"/>
                  </a:cubicBezTo>
                  <a:cubicBezTo>
                    <a:pt x="3709" y="14644"/>
                    <a:pt x="3709" y="17462"/>
                    <a:pt x="3518" y="19152"/>
                  </a:cubicBezTo>
                  <a:cubicBezTo>
                    <a:pt x="3327" y="20843"/>
                    <a:pt x="2944" y="21406"/>
                    <a:pt x="2562" y="21453"/>
                  </a:cubicBezTo>
                  <a:cubicBezTo>
                    <a:pt x="2180" y="21500"/>
                    <a:pt x="1798" y="21030"/>
                    <a:pt x="1320" y="19199"/>
                  </a:cubicBezTo>
                  <a:cubicBezTo>
                    <a:pt x="842" y="17368"/>
                    <a:pt x="268" y="14175"/>
                    <a:pt x="77" y="10935"/>
                  </a:cubicBezTo>
                  <a:cubicBezTo>
                    <a:pt x="-114" y="7695"/>
                    <a:pt x="77" y="4408"/>
                    <a:pt x="364" y="2530"/>
                  </a:cubicBezTo>
                  <a:cubicBezTo>
                    <a:pt x="651" y="651"/>
                    <a:pt x="1033" y="182"/>
                    <a:pt x="1702" y="41"/>
                  </a:cubicBezTo>
                  <a:cubicBezTo>
                    <a:pt x="2371" y="-100"/>
                    <a:pt x="3327" y="88"/>
                    <a:pt x="4569" y="1215"/>
                  </a:cubicBezTo>
                  <a:cubicBezTo>
                    <a:pt x="5812" y="2342"/>
                    <a:pt x="7341" y="4408"/>
                    <a:pt x="8966" y="6803"/>
                  </a:cubicBezTo>
                  <a:cubicBezTo>
                    <a:pt x="10590" y="9197"/>
                    <a:pt x="12311" y="11921"/>
                    <a:pt x="13553" y="13893"/>
                  </a:cubicBezTo>
                  <a:cubicBezTo>
                    <a:pt x="14796" y="15865"/>
                    <a:pt x="15560" y="17086"/>
                    <a:pt x="16325" y="17837"/>
                  </a:cubicBezTo>
                  <a:cubicBezTo>
                    <a:pt x="17090" y="18589"/>
                    <a:pt x="17854" y="18870"/>
                    <a:pt x="18428" y="18636"/>
                  </a:cubicBezTo>
                  <a:cubicBezTo>
                    <a:pt x="19001" y="18401"/>
                    <a:pt x="19383" y="17650"/>
                    <a:pt x="19574" y="15537"/>
                  </a:cubicBezTo>
                  <a:cubicBezTo>
                    <a:pt x="19766" y="13423"/>
                    <a:pt x="19766" y="9949"/>
                    <a:pt x="19670" y="7601"/>
                  </a:cubicBezTo>
                  <a:cubicBezTo>
                    <a:pt x="19574" y="5253"/>
                    <a:pt x="19383" y="4032"/>
                    <a:pt x="19288" y="2999"/>
                  </a:cubicBezTo>
                  <a:cubicBezTo>
                    <a:pt x="19192" y="1966"/>
                    <a:pt x="19192" y="1121"/>
                    <a:pt x="19574" y="980"/>
                  </a:cubicBezTo>
                  <a:cubicBezTo>
                    <a:pt x="19957" y="839"/>
                    <a:pt x="20721" y="1403"/>
                    <a:pt x="21486" y="1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10379112" y="1187450"/>
              <a:ext cx="211442" cy="184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117" fill="norm" stroke="1" extrusionOk="0">
                  <a:moveTo>
                    <a:pt x="6607" y="5097"/>
                  </a:moveTo>
                  <a:cubicBezTo>
                    <a:pt x="5110" y="4611"/>
                    <a:pt x="3613" y="4126"/>
                    <a:pt x="2543" y="4611"/>
                  </a:cubicBezTo>
                  <a:cubicBezTo>
                    <a:pt x="1474" y="5097"/>
                    <a:pt x="832" y="6553"/>
                    <a:pt x="405" y="8980"/>
                  </a:cubicBezTo>
                  <a:cubicBezTo>
                    <a:pt x="-23" y="11407"/>
                    <a:pt x="-237" y="14804"/>
                    <a:pt x="405" y="17353"/>
                  </a:cubicBezTo>
                  <a:cubicBezTo>
                    <a:pt x="1046" y="19901"/>
                    <a:pt x="2543" y="21600"/>
                    <a:pt x="4361" y="20993"/>
                  </a:cubicBezTo>
                  <a:cubicBezTo>
                    <a:pt x="6179" y="20387"/>
                    <a:pt x="8317" y="17474"/>
                    <a:pt x="9173" y="14440"/>
                  </a:cubicBezTo>
                  <a:cubicBezTo>
                    <a:pt x="10028" y="11407"/>
                    <a:pt x="9601" y="8252"/>
                    <a:pt x="8638" y="6431"/>
                  </a:cubicBezTo>
                  <a:cubicBezTo>
                    <a:pt x="7676" y="4611"/>
                    <a:pt x="6179" y="4126"/>
                    <a:pt x="5858" y="3398"/>
                  </a:cubicBezTo>
                  <a:cubicBezTo>
                    <a:pt x="5537" y="2670"/>
                    <a:pt x="6393" y="1699"/>
                    <a:pt x="7997" y="1092"/>
                  </a:cubicBezTo>
                  <a:cubicBezTo>
                    <a:pt x="9601" y="485"/>
                    <a:pt x="11953" y="243"/>
                    <a:pt x="14199" y="1820"/>
                  </a:cubicBezTo>
                  <a:cubicBezTo>
                    <a:pt x="16444" y="3398"/>
                    <a:pt x="18583" y="6796"/>
                    <a:pt x="19759" y="9101"/>
                  </a:cubicBezTo>
                  <a:cubicBezTo>
                    <a:pt x="20935" y="11407"/>
                    <a:pt x="21149" y="12620"/>
                    <a:pt x="21149" y="13834"/>
                  </a:cubicBezTo>
                  <a:cubicBezTo>
                    <a:pt x="21149" y="15047"/>
                    <a:pt x="20935" y="16261"/>
                    <a:pt x="20294" y="16867"/>
                  </a:cubicBezTo>
                  <a:cubicBezTo>
                    <a:pt x="19652" y="17474"/>
                    <a:pt x="18583" y="17474"/>
                    <a:pt x="17513" y="15290"/>
                  </a:cubicBezTo>
                  <a:cubicBezTo>
                    <a:pt x="16444" y="13106"/>
                    <a:pt x="15375" y="8737"/>
                    <a:pt x="14947" y="5946"/>
                  </a:cubicBezTo>
                  <a:cubicBezTo>
                    <a:pt x="14519" y="3155"/>
                    <a:pt x="14733" y="1942"/>
                    <a:pt x="15910" y="1213"/>
                  </a:cubicBezTo>
                  <a:cubicBezTo>
                    <a:pt x="17086" y="485"/>
                    <a:pt x="19224" y="243"/>
                    <a:pt x="213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10622303" y="1199638"/>
              <a:ext cx="215901" cy="121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2" fill="norm" stroke="1" extrusionOk="0">
                  <a:moveTo>
                    <a:pt x="0" y="4481"/>
                  </a:moveTo>
                  <a:cubicBezTo>
                    <a:pt x="424" y="8875"/>
                    <a:pt x="847" y="13268"/>
                    <a:pt x="1165" y="16380"/>
                  </a:cubicBezTo>
                  <a:cubicBezTo>
                    <a:pt x="1482" y="19491"/>
                    <a:pt x="1694" y="21322"/>
                    <a:pt x="1906" y="20956"/>
                  </a:cubicBezTo>
                  <a:cubicBezTo>
                    <a:pt x="2118" y="20590"/>
                    <a:pt x="2329" y="18027"/>
                    <a:pt x="2647" y="15464"/>
                  </a:cubicBezTo>
                  <a:cubicBezTo>
                    <a:pt x="2965" y="12902"/>
                    <a:pt x="3388" y="10339"/>
                    <a:pt x="3918" y="8142"/>
                  </a:cubicBezTo>
                  <a:cubicBezTo>
                    <a:pt x="4447" y="5946"/>
                    <a:pt x="5082" y="4115"/>
                    <a:pt x="5824" y="3749"/>
                  </a:cubicBezTo>
                  <a:cubicBezTo>
                    <a:pt x="6565" y="3383"/>
                    <a:pt x="7412" y="4481"/>
                    <a:pt x="7835" y="5946"/>
                  </a:cubicBezTo>
                  <a:cubicBezTo>
                    <a:pt x="8259" y="7410"/>
                    <a:pt x="8259" y="9241"/>
                    <a:pt x="8259" y="11620"/>
                  </a:cubicBezTo>
                  <a:cubicBezTo>
                    <a:pt x="8259" y="14000"/>
                    <a:pt x="8259" y="16929"/>
                    <a:pt x="8365" y="17478"/>
                  </a:cubicBezTo>
                  <a:cubicBezTo>
                    <a:pt x="8471" y="18027"/>
                    <a:pt x="8682" y="16197"/>
                    <a:pt x="9424" y="13085"/>
                  </a:cubicBezTo>
                  <a:cubicBezTo>
                    <a:pt x="10165" y="9973"/>
                    <a:pt x="11435" y="5580"/>
                    <a:pt x="12600" y="3017"/>
                  </a:cubicBezTo>
                  <a:cubicBezTo>
                    <a:pt x="13765" y="454"/>
                    <a:pt x="14824" y="-278"/>
                    <a:pt x="15671" y="88"/>
                  </a:cubicBezTo>
                  <a:cubicBezTo>
                    <a:pt x="16518" y="454"/>
                    <a:pt x="17153" y="1919"/>
                    <a:pt x="17471" y="4298"/>
                  </a:cubicBezTo>
                  <a:cubicBezTo>
                    <a:pt x="17788" y="6678"/>
                    <a:pt x="17788" y="9973"/>
                    <a:pt x="17894" y="12536"/>
                  </a:cubicBezTo>
                  <a:cubicBezTo>
                    <a:pt x="18000" y="15098"/>
                    <a:pt x="18212" y="16929"/>
                    <a:pt x="18847" y="18210"/>
                  </a:cubicBezTo>
                  <a:cubicBezTo>
                    <a:pt x="19482" y="19491"/>
                    <a:pt x="20541" y="20224"/>
                    <a:pt x="21600" y="209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10836853" y="897102"/>
              <a:ext cx="190528" cy="433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363" fill="norm" stroke="1" extrusionOk="0">
                  <a:moveTo>
                    <a:pt x="10715" y="15566"/>
                  </a:moveTo>
                  <a:cubicBezTo>
                    <a:pt x="9776" y="15253"/>
                    <a:pt x="8837" y="14940"/>
                    <a:pt x="7076" y="15149"/>
                  </a:cubicBezTo>
                  <a:cubicBezTo>
                    <a:pt x="5315" y="15357"/>
                    <a:pt x="2732" y="16088"/>
                    <a:pt x="1323" y="16714"/>
                  </a:cubicBezTo>
                  <a:cubicBezTo>
                    <a:pt x="-85" y="17340"/>
                    <a:pt x="-320" y="17862"/>
                    <a:pt x="384" y="18175"/>
                  </a:cubicBezTo>
                  <a:cubicBezTo>
                    <a:pt x="1089" y="18488"/>
                    <a:pt x="2732" y="18592"/>
                    <a:pt x="4141" y="18540"/>
                  </a:cubicBezTo>
                  <a:cubicBezTo>
                    <a:pt x="5550" y="18488"/>
                    <a:pt x="6723" y="18279"/>
                    <a:pt x="7545" y="18436"/>
                  </a:cubicBezTo>
                  <a:cubicBezTo>
                    <a:pt x="8367" y="18592"/>
                    <a:pt x="8837" y="19114"/>
                    <a:pt x="9071" y="19740"/>
                  </a:cubicBezTo>
                  <a:cubicBezTo>
                    <a:pt x="9306" y="20366"/>
                    <a:pt x="9306" y="21097"/>
                    <a:pt x="9893" y="21305"/>
                  </a:cubicBezTo>
                  <a:cubicBezTo>
                    <a:pt x="10480" y="21514"/>
                    <a:pt x="11654" y="21201"/>
                    <a:pt x="13063" y="19688"/>
                  </a:cubicBezTo>
                  <a:cubicBezTo>
                    <a:pt x="14471" y="18175"/>
                    <a:pt x="16115" y="15462"/>
                    <a:pt x="17523" y="12175"/>
                  </a:cubicBezTo>
                  <a:cubicBezTo>
                    <a:pt x="18932" y="8888"/>
                    <a:pt x="20106" y="5027"/>
                    <a:pt x="20693" y="2836"/>
                  </a:cubicBezTo>
                  <a:cubicBezTo>
                    <a:pt x="21280" y="644"/>
                    <a:pt x="21280" y="123"/>
                    <a:pt x="20693" y="18"/>
                  </a:cubicBezTo>
                  <a:cubicBezTo>
                    <a:pt x="20106" y="-86"/>
                    <a:pt x="18932" y="227"/>
                    <a:pt x="17523" y="1949"/>
                  </a:cubicBezTo>
                  <a:cubicBezTo>
                    <a:pt x="16115" y="3671"/>
                    <a:pt x="14471" y="6801"/>
                    <a:pt x="13650" y="9671"/>
                  </a:cubicBezTo>
                  <a:cubicBezTo>
                    <a:pt x="12828" y="12540"/>
                    <a:pt x="12828" y="15149"/>
                    <a:pt x="13532" y="16923"/>
                  </a:cubicBezTo>
                  <a:cubicBezTo>
                    <a:pt x="14237" y="18697"/>
                    <a:pt x="15645" y="19636"/>
                    <a:pt x="17054" y="20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11141872" y="957353"/>
              <a:ext cx="134482" cy="407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456" fill="norm" stroke="1" extrusionOk="0">
                  <a:moveTo>
                    <a:pt x="21443" y="79"/>
                  </a:moveTo>
                  <a:cubicBezTo>
                    <a:pt x="18743" y="-33"/>
                    <a:pt x="16043" y="-144"/>
                    <a:pt x="13006" y="635"/>
                  </a:cubicBezTo>
                  <a:cubicBezTo>
                    <a:pt x="9968" y="1415"/>
                    <a:pt x="6593" y="3085"/>
                    <a:pt x="4062" y="5590"/>
                  </a:cubicBezTo>
                  <a:cubicBezTo>
                    <a:pt x="1530" y="8095"/>
                    <a:pt x="-157" y="11435"/>
                    <a:pt x="12" y="14052"/>
                  </a:cubicBezTo>
                  <a:cubicBezTo>
                    <a:pt x="180" y="16668"/>
                    <a:pt x="2205" y="18561"/>
                    <a:pt x="4062" y="19675"/>
                  </a:cubicBezTo>
                  <a:cubicBezTo>
                    <a:pt x="5918" y="20788"/>
                    <a:pt x="7606" y="21122"/>
                    <a:pt x="9293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11302906" y="1085799"/>
              <a:ext cx="115980" cy="21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0941" fill="norm" stroke="1" extrusionOk="0">
                  <a:moveTo>
                    <a:pt x="13436" y="616"/>
                  </a:moveTo>
                  <a:cubicBezTo>
                    <a:pt x="11162" y="209"/>
                    <a:pt x="8889" y="-199"/>
                    <a:pt x="7183" y="107"/>
                  </a:cubicBezTo>
                  <a:cubicBezTo>
                    <a:pt x="5478" y="412"/>
                    <a:pt x="4341" y="1431"/>
                    <a:pt x="2826" y="4692"/>
                  </a:cubicBezTo>
                  <a:cubicBezTo>
                    <a:pt x="1310" y="7952"/>
                    <a:pt x="-585" y="13454"/>
                    <a:pt x="173" y="16816"/>
                  </a:cubicBezTo>
                  <a:cubicBezTo>
                    <a:pt x="931" y="20178"/>
                    <a:pt x="4341" y="21401"/>
                    <a:pt x="8131" y="20790"/>
                  </a:cubicBezTo>
                  <a:cubicBezTo>
                    <a:pt x="11920" y="20178"/>
                    <a:pt x="16089" y="17733"/>
                    <a:pt x="18362" y="14778"/>
                  </a:cubicBezTo>
                  <a:cubicBezTo>
                    <a:pt x="20636" y="11824"/>
                    <a:pt x="21015" y="8359"/>
                    <a:pt x="20636" y="6118"/>
                  </a:cubicBezTo>
                  <a:cubicBezTo>
                    <a:pt x="20257" y="3876"/>
                    <a:pt x="19120" y="2858"/>
                    <a:pt x="17415" y="2246"/>
                  </a:cubicBezTo>
                  <a:cubicBezTo>
                    <a:pt x="15710" y="1635"/>
                    <a:pt x="13436" y="1431"/>
                    <a:pt x="12110" y="1839"/>
                  </a:cubicBezTo>
                  <a:cubicBezTo>
                    <a:pt x="10783" y="2246"/>
                    <a:pt x="10404" y="3265"/>
                    <a:pt x="10594" y="4386"/>
                  </a:cubicBezTo>
                  <a:cubicBezTo>
                    <a:pt x="10783" y="5507"/>
                    <a:pt x="11541" y="6729"/>
                    <a:pt x="12299" y="7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11390653" y="1352550"/>
              <a:ext cx="1143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00" y="6686"/>
                    <a:pt x="11200" y="13371"/>
                    <a:pt x="7600" y="16971"/>
                  </a:cubicBezTo>
                  <a:cubicBezTo>
                    <a:pt x="4000" y="20571"/>
                    <a:pt x="2000" y="210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11657353" y="1130300"/>
              <a:ext cx="2540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082"/>
                    <a:pt x="7200" y="10165"/>
                    <a:pt x="3600" y="13765"/>
                  </a:cubicBezTo>
                  <a:cubicBezTo>
                    <a:pt x="0" y="17365"/>
                    <a:pt x="0" y="19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11746253" y="1041400"/>
              <a:ext cx="140915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3" h="21600" fill="norm" stroke="1" extrusionOk="0">
                  <a:moveTo>
                    <a:pt x="6480" y="0"/>
                  </a:moveTo>
                  <a:cubicBezTo>
                    <a:pt x="11109" y="2208"/>
                    <a:pt x="15737" y="4416"/>
                    <a:pt x="18360" y="6912"/>
                  </a:cubicBezTo>
                  <a:cubicBezTo>
                    <a:pt x="20983" y="9408"/>
                    <a:pt x="21600" y="12192"/>
                    <a:pt x="18206" y="14688"/>
                  </a:cubicBezTo>
                  <a:cubicBezTo>
                    <a:pt x="14811" y="17184"/>
                    <a:pt x="7406" y="193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11162053" y="1943100"/>
              <a:ext cx="134570" cy="882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600" fill="norm" stroke="1" extrusionOk="0">
                  <a:moveTo>
                    <a:pt x="0" y="0"/>
                  </a:moveTo>
                  <a:cubicBezTo>
                    <a:pt x="2362" y="1813"/>
                    <a:pt x="4725" y="3626"/>
                    <a:pt x="7087" y="5491"/>
                  </a:cubicBezTo>
                  <a:cubicBezTo>
                    <a:pt x="9450" y="7355"/>
                    <a:pt x="11812" y="9272"/>
                    <a:pt x="14006" y="11137"/>
                  </a:cubicBezTo>
                  <a:cubicBezTo>
                    <a:pt x="16200" y="13001"/>
                    <a:pt x="18225" y="14814"/>
                    <a:pt x="19575" y="16394"/>
                  </a:cubicBezTo>
                  <a:cubicBezTo>
                    <a:pt x="20925" y="17974"/>
                    <a:pt x="21600" y="19321"/>
                    <a:pt x="21431" y="20150"/>
                  </a:cubicBezTo>
                  <a:cubicBezTo>
                    <a:pt x="21262" y="20978"/>
                    <a:pt x="20250" y="21289"/>
                    <a:pt x="192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11143003" y="2698749"/>
              <a:ext cx="260351" cy="27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0"/>
                  </a:moveTo>
                  <a:cubicBezTo>
                    <a:pt x="3688" y="9257"/>
                    <a:pt x="7376" y="18514"/>
                    <a:pt x="10976" y="20057"/>
                  </a:cubicBezTo>
                  <a:cubicBezTo>
                    <a:pt x="14576" y="21600"/>
                    <a:pt x="18088" y="15429"/>
                    <a:pt x="21600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11289053" y="2705100"/>
              <a:ext cx="1778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43" y="4629"/>
                    <a:pt x="10286" y="9257"/>
                    <a:pt x="6814" y="12729"/>
                  </a:cubicBezTo>
                  <a:cubicBezTo>
                    <a:pt x="3343" y="16200"/>
                    <a:pt x="2057" y="18514"/>
                    <a:pt x="1286" y="19800"/>
                  </a:cubicBezTo>
                  <a:cubicBezTo>
                    <a:pt x="514" y="21086"/>
                    <a:pt x="257" y="213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10920753" y="3035300"/>
              <a:ext cx="1905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619"/>
                    <a:pt x="9600" y="9238"/>
                    <a:pt x="13200" y="12838"/>
                  </a:cubicBezTo>
                  <a:cubicBezTo>
                    <a:pt x="16800" y="16438"/>
                    <a:pt x="19200" y="1901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10785134" y="3061405"/>
              <a:ext cx="300720" cy="88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0930" fill="norm" stroke="1" extrusionOk="0">
                  <a:moveTo>
                    <a:pt x="1522" y="20930"/>
                  </a:moveTo>
                  <a:cubicBezTo>
                    <a:pt x="917" y="19423"/>
                    <a:pt x="313" y="17916"/>
                    <a:pt x="87" y="15907"/>
                  </a:cubicBezTo>
                  <a:cubicBezTo>
                    <a:pt x="-140" y="13897"/>
                    <a:pt x="11" y="11386"/>
                    <a:pt x="1370" y="8372"/>
                  </a:cubicBezTo>
                  <a:cubicBezTo>
                    <a:pt x="2730" y="5358"/>
                    <a:pt x="5298" y="1842"/>
                    <a:pt x="8847" y="586"/>
                  </a:cubicBezTo>
                  <a:cubicBezTo>
                    <a:pt x="12397" y="-670"/>
                    <a:pt x="16929" y="335"/>
                    <a:pt x="21460" y="1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10976257" y="3181350"/>
              <a:ext cx="147697" cy="151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418" fill="norm" stroke="1" extrusionOk="0">
                  <a:moveTo>
                    <a:pt x="10276" y="11700"/>
                  </a:moveTo>
                  <a:cubicBezTo>
                    <a:pt x="6929" y="13200"/>
                    <a:pt x="3583" y="14700"/>
                    <a:pt x="1758" y="16350"/>
                  </a:cubicBezTo>
                  <a:cubicBezTo>
                    <a:pt x="-68" y="18000"/>
                    <a:pt x="-372" y="19800"/>
                    <a:pt x="389" y="20700"/>
                  </a:cubicBezTo>
                  <a:cubicBezTo>
                    <a:pt x="1149" y="21600"/>
                    <a:pt x="2974" y="21600"/>
                    <a:pt x="4343" y="21000"/>
                  </a:cubicBezTo>
                  <a:cubicBezTo>
                    <a:pt x="5713" y="20400"/>
                    <a:pt x="6625" y="19200"/>
                    <a:pt x="7538" y="17850"/>
                  </a:cubicBezTo>
                  <a:cubicBezTo>
                    <a:pt x="8451" y="16500"/>
                    <a:pt x="9363" y="15000"/>
                    <a:pt x="10124" y="15450"/>
                  </a:cubicBezTo>
                  <a:cubicBezTo>
                    <a:pt x="10884" y="15900"/>
                    <a:pt x="11493" y="18300"/>
                    <a:pt x="12558" y="19650"/>
                  </a:cubicBezTo>
                  <a:cubicBezTo>
                    <a:pt x="13622" y="21000"/>
                    <a:pt x="15143" y="21300"/>
                    <a:pt x="16665" y="19650"/>
                  </a:cubicBezTo>
                  <a:cubicBezTo>
                    <a:pt x="18186" y="18000"/>
                    <a:pt x="19707" y="14400"/>
                    <a:pt x="20467" y="10800"/>
                  </a:cubicBezTo>
                  <a:cubicBezTo>
                    <a:pt x="21228" y="7200"/>
                    <a:pt x="21228" y="3600"/>
                    <a:pt x="212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11098453" y="3048000"/>
              <a:ext cx="129996" cy="277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8" h="21472" fill="norm" stroke="1" extrusionOk="0">
                  <a:moveTo>
                    <a:pt x="4066" y="0"/>
                  </a:moveTo>
                  <a:cubicBezTo>
                    <a:pt x="4741" y="5564"/>
                    <a:pt x="5416" y="11127"/>
                    <a:pt x="5753" y="14482"/>
                  </a:cubicBezTo>
                  <a:cubicBezTo>
                    <a:pt x="6091" y="17836"/>
                    <a:pt x="6091" y="18982"/>
                    <a:pt x="6597" y="19227"/>
                  </a:cubicBezTo>
                  <a:cubicBezTo>
                    <a:pt x="7103" y="19473"/>
                    <a:pt x="8116" y="18818"/>
                    <a:pt x="9129" y="18082"/>
                  </a:cubicBezTo>
                  <a:cubicBezTo>
                    <a:pt x="10141" y="17345"/>
                    <a:pt x="11154" y="16527"/>
                    <a:pt x="12672" y="15955"/>
                  </a:cubicBezTo>
                  <a:cubicBezTo>
                    <a:pt x="14191" y="15382"/>
                    <a:pt x="16216" y="15055"/>
                    <a:pt x="17735" y="15218"/>
                  </a:cubicBezTo>
                  <a:cubicBezTo>
                    <a:pt x="19253" y="15382"/>
                    <a:pt x="20266" y="16036"/>
                    <a:pt x="20603" y="16773"/>
                  </a:cubicBezTo>
                  <a:cubicBezTo>
                    <a:pt x="20941" y="17509"/>
                    <a:pt x="20603" y="18327"/>
                    <a:pt x="19422" y="19145"/>
                  </a:cubicBezTo>
                  <a:cubicBezTo>
                    <a:pt x="18241" y="19964"/>
                    <a:pt x="16216" y="20782"/>
                    <a:pt x="14191" y="21191"/>
                  </a:cubicBezTo>
                  <a:cubicBezTo>
                    <a:pt x="12166" y="21600"/>
                    <a:pt x="10141" y="21600"/>
                    <a:pt x="7441" y="20945"/>
                  </a:cubicBezTo>
                  <a:cubicBezTo>
                    <a:pt x="4741" y="20291"/>
                    <a:pt x="1366" y="18982"/>
                    <a:pt x="353" y="17182"/>
                  </a:cubicBezTo>
                  <a:cubicBezTo>
                    <a:pt x="-659" y="15382"/>
                    <a:pt x="691" y="13091"/>
                    <a:pt x="2041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11231903" y="3060699"/>
              <a:ext cx="50801" cy="268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551"/>
                    <a:pt x="7200" y="5102"/>
                    <a:pt x="9000" y="8419"/>
                  </a:cubicBezTo>
                  <a:cubicBezTo>
                    <a:pt x="10800" y="11735"/>
                    <a:pt x="10800" y="15817"/>
                    <a:pt x="11250" y="18283"/>
                  </a:cubicBezTo>
                  <a:cubicBezTo>
                    <a:pt x="11700" y="20750"/>
                    <a:pt x="12600" y="21600"/>
                    <a:pt x="14400" y="21600"/>
                  </a:cubicBezTo>
                  <a:cubicBezTo>
                    <a:pt x="16200" y="21600"/>
                    <a:pt x="18900" y="20750"/>
                    <a:pt x="21600" y="19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11320803" y="3153968"/>
              <a:ext cx="101601" cy="141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2" fill="norm" stroke="1" extrusionOk="0">
                  <a:moveTo>
                    <a:pt x="0" y="12686"/>
                  </a:moveTo>
                  <a:cubicBezTo>
                    <a:pt x="4950" y="11733"/>
                    <a:pt x="9900" y="10780"/>
                    <a:pt x="13050" y="9350"/>
                  </a:cubicBezTo>
                  <a:cubicBezTo>
                    <a:pt x="16200" y="7921"/>
                    <a:pt x="17550" y="6015"/>
                    <a:pt x="18225" y="4268"/>
                  </a:cubicBezTo>
                  <a:cubicBezTo>
                    <a:pt x="18900" y="2521"/>
                    <a:pt x="18900" y="933"/>
                    <a:pt x="17775" y="297"/>
                  </a:cubicBezTo>
                  <a:cubicBezTo>
                    <a:pt x="16650" y="-338"/>
                    <a:pt x="14400" y="-20"/>
                    <a:pt x="11700" y="1886"/>
                  </a:cubicBezTo>
                  <a:cubicBezTo>
                    <a:pt x="9000" y="3791"/>
                    <a:pt x="5850" y="7286"/>
                    <a:pt x="4275" y="10144"/>
                  </a:cubicBezTo>
                  <a:cubicBezTo>
                    <a:pt x="2700" y="13003"/>
                    <a:pt x="2700" y="15227"/>
                    <a:pt x="5850" y="16974"/>
                  </a:cubicBezTo>
                  <a:cubicBezTo>
                    <a:pt x="9000" y="18721"/>
                    <a:pt x="15300" y="19991"/>
                    <a:pt x="21600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11524003" y="3244850"/>
              <a:ext cx="825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11508292" y="2984500"/>
              <a:ext cx="41112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600" fill="norm" stroke="1" extrusionOk="0">
                  <a:moveTo>
                    <a:pt x="19977" y="0"/>
                  </a:moveTo>
                  <a:cubicBezTo>
                    <a:pt x="11748" y="3537"/>
                    <a:pt x="3520" y="7074"/>
                    <a:pt x="948" y="10484"/>
                  </a:cubicBezTo>
                  <a:cubicBezTo>
                    <a:pt x="-1623" y="13895"/>
                    <a:pt x="1463" y="17179"/>
                    <a:pt x="5063" y="19011"/>
                  </a:cubicBezTo>
                  <a:cubicBezTo>
                    <a:pt x="8663" y="20842"/>
                    <a:pt x="12777" y="21221"/>
                    <a:pt x="168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11563015" y="3191155"/>
              <a:ext cx="90379" cy="110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342" fill="norm" stroke="1" extrusionOk="0">
                  <a:moveTo>
                    <a:pt x="15989" y="3002"/>
                  </a:moveTo>
                  <a:cubicBezTo>
                    <a:pt x="12062" y="2595"/>
                    <a:pt x="8134" y="2187"/>
                    <a:pt x="5434" y="2799"/>
                  </a:cubicBezTo>
                  <a:cubicBezTo>
                    <a:pt x="2734" y="3410"/>
                    <a:pt x="1262" y="5040"/>
                    <a:pt x="525" y="7893"/>
                  </a:cubicBezTo>
                  <a:cubicBezTo>
                    <a:pt x="-211" y="10746"/>
                    <a:pt x="-211" y="14821"/>
                    <a:pt x="771" y="17470"/>
                  </a:cubicBezTo>
                  <a:cubicBezTo>
                    <a:pt x="1753" y="20119"/>
                    <a:pt x="3716" y="21342"/>
                    <a:pt x="7153" y="21342"/>
                  </a:cubicBezTo>
                  <a:cubicBezTo>
                    <a:pt x="10589" y="21342"/>
                    <a:pt x="15498" y="20119"/>
                    <a:pt x="18198" y="16859"/>
                  </a:cubicBezTo>
                  <a:cubicBezTo>
                    <a:pt x="20898" y="13599"/>
                    <a:pt x="21389" y="8300"/>
                    <a:pt x="20653" y="5040"/>
                  </a:cubicBezTo>
                  <a:cubicBezTo>
                    <a:pt x="19916" y="1780"/>
                    <a:pt x="17953" y="557"/>
                    <a:pt x="15498" y="150"/>
                  </a:cubicBezTo>
                  <a:cubicBezTo>
                    <a:pt x="13044" y="-258"/>
                    <a:pt x="10098" y="150"/>
                    <a:pt x="10098" y="1576"/>
                  </a:cubicBezTo>
                  <a:cubicBezTo>
                    <a:pt x="10098" y="3002"/>
                    <a:pt x="13044" y="5448"/>
                    <a:pt x="15989" y="7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11654195" y="3162300"/>
              <a:ext cx="125926" cy="126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440" fill="norm" stroke="1" extrusionOk="0">
                  <a:moveTo>
                    <a:pt x="18587" y="10800"/>
                  </a:moveTo>
                  <a:cubicBezTo>
                    <a:pt x="17525" y="9000"/>
                    <a:pt x="16463" y="7200"/>
                    <a:pt x="14869" y="6300"/>
                  </a:cubicBezTo>
                  <a:cubicBezTo>
                    <a:pt x="13276" y="5400"/>
                    <a:pt x="11151" y="5400"/>
                    <a:pt x="8496" y="6660"/>
                  </a:cubicBezTo>
                  <a:cubicBezTo>
                    <a:pt x="5840" y="7920"/>
                    <a:pt x="2653" y="10440"/>
                    <a:pt x="1059" y="12780"/>
                  </a:cubicBezTo>
                  <a:cubicBezTo>
                    <a:pt x="-534" y="15120"/>
                    <a:pt x="-534" y="17280"/>
                    <a:pt x="2476" y="18900"/>
                  </a:cubicBezTo>
                  <a:cubicBezTo>
                    <a:pt x="5486" y="20520"/>
                    <a:pt x="11505" y="21600"/>
                    <a:pt x="15400" y="21420"/>
                  </a:cubicBezTo>
                  <a:cubicBezTo>
                    <a:pt x="19296" y="21240"/>
                    <a:pt x="21066" y="19800"/>
                    <a:pt x="21066" y="16920"/>
                  </a:cubicBezTo>
                  <a:cubicBezTo>
                    <a:pt x="21066" y="14040"/>
                    <a:pt x="19296" y="9720"/>
                    <a:pt x="18410" y="6660"/>
                  </a:cubicBezTo>
                  <a:cubicBezTo>
                    <a:pt x="17525" y="3600"/>
                    <a:pt x="17525" y="1800"/>
                    <a:pt x="175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11800871" y="3035300"/>
              <a:ext cx="34283" cy="285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9" h="21445" fill="norm" stroke="1" extrusionOk="0">
                  <a:moveTo>
                    <a:pt x="20579" y="0"/>
                  </a:moveTo>
                  <a:cubicBezTo>
                    <a:pt x="14226" y="5718"/>
                    <a:pt x="7873" y="11435"/>
                    <a:pt x="4697" y="14691"/>
                  </a:cubicBezTo>
                  <a:cubicBezTo>
                    <a:pt x="1520" y="17947"/>
                    <a:pt x="1520" y="18741"/>
                    <a:pt x="885" y="19535"/>
                  </a:cubicBezTo>
                  <a:cubicBezTo>
                    <a:pt x="250" y="20329"/>
                    <a:pt x="-1021" y="21124"/>
                    <a:pt x="1520" y="21362"/>
                  </a:cubicBezTo>
                  <a:cubicBezTo>
                    <a:pt x="4061" y="21600"/>
                    <a:pt x="10414" y="21282"/>
                    <a:pt x="16767" y="20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11799271" y="3132666"/>
              <a:ext cx="105733" cy="172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0935" fill="norm" stroke="1" extrusionOk="0">
                  <a:moveTo>
                    <a:pt x="20749" y="515"/>
                  </a:moveTo>
                  <a:cubicBezTo>
                    <a:pt x="18257" y="0"/>
                    <a:pt x="15764" y="-514"/>
                    <a:pt x="12441" y="1029"/>
                  </a:cubicBezTo>
                  <a:cubicBezTo>
                    <a:pt x="9118" y="2572"/>
                    <a:pt x="4964" y="6172"/>
                    <a:pt x="2472" y="9515"/>
                  </a:cubicBezTo>
                  <a:cubicBezTo>
                    <a:pt x="-20" y="12857"/>
                    <a:pt x="-851" y="15943"/>
                    <a:pt x="1018" y="17872"/>
                  </a:cubicBezTo>
                  <a:cubicBezTo>
                    <a:pt x="2887" y="19800"/>
                    <a:pt x="7457" y="20572"/>
                    <a:pt x="10780" y="20829"/>
                  </a:cubicBezTo>
                  <a:cubicBezTo>
                    <a:pt x="14103" y="21086"/>
                    <a:pt x="16180" y="20829"/>
                    <a:pt x="18257" y="20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11981203" y="3238500"/>
              <a:ext cx="889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12083361" y="3136937"/>
              <a:ext cx="285830" cy="393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382" fill="norm" stroke="1" extrusionOk="0">
                  <a:moveTo>
                    <a:pt x="3246" y="2066"/>
                  </a:moveTo>
                  <a:cubicBezTo>
                    <a:pt x="2150" y="3330"/>
                    <a:pt x="1055" y="4594"/>
                    <a:pt x="507" y="5570"/>
                  </a:cubicBezTo>
                  <a:cubicBezTo>
                    <a:pt x="-41" y="6547"/>
                    <a:pt x="-41" y="7236"/>
                    <a:pt x="37" y="7868"/>
                  </a:cubicBezTo>
                  <a:cubicBezTo>
                    <a:pt x="116" y="8500"/>
                    <a:pt x="272" y="9074"/>
                    <a:pt x="742" y="9362"/>
                  </a:cubicBezTo>
                  <a:cubicBezTo>
                    <a:pt x="1211" y="9649"/>
                    <a:pt x="1994" y="9649"/>
                    <a:pt x="3168" y="8845"/>
                  </a:cubicBezTo>
                  <a:cubicBezTo>
                    <a:pt x="4342" y="8040"/>
                    <a:pt x="5907" y="6432"/>
                    <a:pt x="6846" y="5168"/>
                  </a:cubicBezTo>
                  <a:cubicBezTo>
                    <a:pt x="7785" y="3904"/>
                    <a:pt x="8098" y="2985"/>
                    <a:pt x="8098" y="2813"/>
                  </a:cubicBezTo>
                  <a:cubicBezTo>
                    <a:pt x="8098" y="2640"/>
                    <a:pt x="7785" y="3215"/>
                    <a:pt x="7550" y="3789"/>
                  </a:cubicBezTo>
                  <a:cubicBezTo>
                    <a:pt x="7316" y="4364"/>
                    <a:pt x="7159" y="4938"/>
                    <a:pt x="7472" y="5743"/>
                  </a:cubicBezTo>
                  <a:cubicBezTo>
                    <a:pt x="7785" y="6547"/>
                    <a:pt x="8568" y="7581"/>
                    <a:pt x="9350" y="7926"/>
                  </a:cubicBezTo>
                  <a:cubicBezTo>
                    <a:pt x="10133" y="8270"/>
                    <a:pt x="10916" y="7926"/>
                    <a:pt x="11698" y="7294"/>
                  </a:cubicBezTo>
                  <a:cubicBezTo>
                    <a:pt x="12481" y="6662"/>
                    <a:pt x="13263" y="5743"/>
                    <a:pt x="13420" y="5570"/>
                  </a:cubicBezTo>
                  <a:cubicBezTo>
                    <a:pt x="13576" y="5398"/>
                    <a:pt x="13107" y="5972"/>
                    <a:pt x="12637" y="7466"/>
                  </a:cubicBezTo>
                  <a:cubicBezTo>
                    <a:pt x="12168" y="8960"/>
                    <a:pt x="11698" y="11372"/>
                    <a:pt x="11385" y="13555"/>
                  </a:cubicBezTo>
                  <a:cubicBezTo>
                    <a:pt x="11072" y="15738"/>
                    <a:pt x="10916" y="17692"/>
                    <a:pt x="10759" y="19070"/>
                  </a:cubicBezTo>
                  <a:cubicBezTo>
                    <a:pt x="10602" y="20449"/>
                    <a:pt x="10446" y="21253"/>
                    <a:pt x="10446" y="21368"/>
                  </a:cubicBezTo>
                  <a:cubicBezTo>
                    <a:pt x="10446" y="21483"/>
                    <a:pt x="10602" y="20909"/>
                    <a:pt x="11150" y="18783"/>
                  </a:cubicBezTo>
                  <a:cubicBezTo>
                    <a:pt x="11698" y="16657"/>
                    <a:pt x="12637" y="12981"/>
                    <a:pt x="13498" y="9821"/>
                  </a:cubicBezTo>
                  <a:cubicBezTo>
                    <a:pt x="14359" y="6662"/>
                    <a:pt x="15142" y="4019"/>
                    <a:pt x="15768" y="2411"/>
                  </a:cubicBezTo>
                  <a:cubicBezTo>
                    <a:pt x="16394" y="802"/>
                    <a:pt x="16863" y="228"/>
                    <a:pt x="17489" y="55"/>
                  </a:cubicBezTo>
                  <a:cubicBezTo>
                    <a:pt x="18116" y="-117"/>
                    <a:pt x="18898" y="113"/>
                    <a:pt x="19759" y="745"/>
                  </a:cubicBezTo>
                  <a:cubicBezTo>
                    <a:pt x="20620" y="1377"/>
                    <a:pt x="21559" y="2411"/>
                    <a:pt x="20933" y="4134"/>
                  </a:cubicBezTo>
                  <a:cubicBezTo>
                    <a:pt x="20307" y="5857"/>
                    <a:pt x="18116" y="8270"/>
                    <a:pt x="15924" y="10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12438403" y="3263900"/>
              <a:ext cx="508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5231153" y="1080822"/>
              <a:ext cx="4512443" cy="328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513" fill="norm" stroke="1" extrusionOk="0">
                  <a:moveTo>
                    <a:pt x="122" y="11544"/>
                  </a:moveTo>
                  <a:cubicBezTo>
                    <a:pt x="61" y="11128"/>
                    <a:pt x="0" y="10713"/>
                    <a:pt x="0" y="10436"/>
                  </a:cubicBezTo>
                  <a:cubicBezTo>
                    <a:pt x="0" y="10159"/>
                    <a:pt x="61" y="10021"/>
                    <a:pt x="263" y="9813"/>
                  </a:cubicBezTo>
                  <a:cubicBezTo>
                    <a:pt x="466" y="9605"/>
                    <a:pt x="810" y="9328"/>
                    <a:pt x="1175" y="9121"/>
                  </a:cubicBezTo>
                  <a:cubicBezTo>
                    <a:pt x="1539" y="8913"/>
                    <a:pt x="1924" y="8775"/>
                    <a:pt x="2319" y="8636"/>
                  </a:cubicBezTo>
                  <a:cubicBezTo>
                    <a:pt x="2714" y="8498"/>
                    <a:pt x="3119" y="8359"/>
                    <a:pt x="3524" y="8290"/>
                  </a:cubicBezTo>
                  <a:cubicBezTo>
                    <a:pt x="3929" y="8221"/>
                    <a:pt x="4334" y="8221"/>
                    <a:pt x="4754" y="8151"/>
                  </a:cubicBezTo>
                  <a:cubicBezTo>
                    <a:pt x="5175" y="8082"/>
                    <a:pt x="5610" y="7944"/>
                    <a:pt x="6000" y="7875"/>
                  </a:cubicBezTo>
                  <a:cubicBezTo>
                    <a:pt x="6390" y="7805"/>
                    <a:pt x="6734" y="7805"/>
                    <a:pt x="7094" y="7736"/>
                  </a:cubicBezTo>
                  <a:cubicBezTo>
                    <a:pt x="7453" y="7667"/>
                    <a:pt x="7828" y="7528"/>
                    <a:pt x="8208" y="7390"/>
                  </a:cubicBezTo>
                  <a:cubicBezTo>
                    <a:pt x="8587" y="7251"/>
                    <a:pt x="8972" y="7113"/>
                    <a:pt x="9362" y="6975"/>
                  </a:cubicBezTo>
                  <a:cubicBezTo>
                    <a:pt x="9752" y="6836"/>
                    <a:pt x="10147" y="6698"/>
                    <a:pt x="10537" y="6559"/>
                  </a:cubicBezTo>
                  <a:cubicBezTo>
                    <a:pt x="10927" y="6421"/>
                    <a:pt x="11311" y="6282"/>
                    <a:pt x="11696" y="6213"/>
                  </a:cubicBezTo>
                  <a:cubicBezTo>
                    <a:pt x="12081" y="6144"/>
                    <a:pt x="12466" y="6144"/>
                    <a:pt x="12835" y="6144"/>
                  </a:cubicBezTo>
                  <a:cubicBezTo>
                    <a:pt x="13205" y="6144"/>
                    <a:pt x="13559" y="6144"/>
                    <a:pt x="13924" y="6144"/>
                  </a:cubicBezTo>
                  <a:cubicBezTo>
                    <a:pt x="14289" y="6144"/>
                    <a:pt x="14663" y="6144"/>
                    <a:pt x="15023" y="6213"/>
                  </a:cubicBezTo>
                  <a:cubicBezTo>
                    <a:pt x="15382" y="6282"/>
                    <a:pt x="15727" y="6421"/>
                    <a:pt x="16111" y="6559"/>
                  </a:cubicBezTo>
                  <a:cubicBezTo>
                    <a:pt x="16496" y="6698"/>
                    <a:pt x="16922" y="6836"/>
                    <a:pt x="17347" y="6975"/>
                  </a:cubicBezTo>
                  <a:cubicBezTo>
                    <a:pt x="17772" y="7113"/>
                    <a:pt x="18197" y="7251"/>
                    <a:pt x="18628" y="7390"/>
                  </a:cubicBezTo>
                  <a:cubicBezTo>
                    <a:pt x="19058" y="7528"/>
                    <a:pt x="19494" y="7667"/>
                    <a:pt x="19889" y="7736"/>
                  </a:cubicBezTo>
                  <a:cubicBezTo>
                    <a:pt x="20284" y="7805"/>
                    <a:pt x="20638" y="7805"/>
                    <a:pt x="20906" y="7528"/>
                  </a:cubicBezTo>
                  <a:cubicBezTo>
                    <a:pt x="21175" y="7251"/>
                    <a:pt x="21357" y="6698"/>
                    <a:pt x="21463" y="5936"/>
                  </a:cubicBezTo>
                  <a:cubicBezTo>
                    <a:pt x="21570" y="5175"/>
                    <a:pt x="21600" y="4205"/>
                    <a:pt x="21585" y="3513"/>
                  </a:cubicBezTo>
                  <a:cubicBezTo>
                    <a:pt x="21570" y="2821"/>
                    <a:pt x="21509" y="2405"/>
                    <a:pt x="21382" y="1851"/>
                  </a:cubicBezTo>
                  <a:cubicBezTo>
                    <a:pt x="21256" y="1298"/>
                    <a:pt x="21063" y="605"/>
                    <a:pt x="20932" y="259"/>
                  </a:cubicBezTo>
                  <a:cubicBezTo>
                    <a:pt x="20800" y="-87"/>
                    <a:pt x="20729" y="-87"/>
                    <a:pt x="20724" y="259"/>
                  </a:cubicBezTo>
                  <a:cubicBezTo>
                    <a:pt x="20719" y="605"/>
                    <a:pt x="20780" y="1298"/>
                    <a:pt x="20927" y="2959"/>
                  </a:cubicBezTo>
                  <a:cubicBezTo>
                    <a:pt x="21073" y="4621"/>
                    <a:pt x="21306" y="7251"/>
                    <a:pt x="21438" y="9467"/>
                  </a:cubicBezTo>
                  <a:cubicBezTo>
                    <a:pt x="21570" y="11682"/>
                    <a:pt x="21600" y="13482"/>
                    <a:pt x="21484" y="15282"/>
                  </a:cubicBezTo>
                  <a:cubicBezTo>
                    <a:pt x="21367" y="17082"/>
                    <a:pt x="21104" y="18882"/>
                    <a:pt x="20932" y="19921"/>
                  </a:cubicBezTo>
                  <a:cubicBezTo>
                    <a:pt x="20759" y="20959"/>
                    <a:pt x="20678" y="21236"/>
                    <a:pt x="20597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7053603" y="170344"/>
              <a:ext cx="256911" cy="490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556" fill="norm" stroke="1" extrusionOk="0">
                  <a:moveTo>
                    <a:pt x="0" y="5356"/>
                  </a:moveTo>
                  <a:cubicBezTo>
                    <a:pt x="523" y="4146"/>
                    <a:pt x="1045" y="2935"/>
                    <a:pt x="2961" y="1911"/>
                  </a:cubicBezTo>
                  <a:cubicBezTo>
                    <a:pt x="4877" y="887"/>
                    <a:pt x="8187" y="49"/>
                    <a:pt x="11235" y="3"/>
                  </a:cubicBezTo>
                  <a:cubicBezTo>
                    <a:pt x="14284" y="-44"/>
                    <a:pt x="17071" y="701"/>
                    <a:pt x="18900" y="1911"/>
                  </a:cubicBezTo>
                  <a:cubicBezTo>
                    <a:pt x="20729" y="3122"/>
                    <a:pt x="21600" y="4797"/>
                    <a:pt x="20903" y="7032"/>
                  </a:cubicBezTo>
                  <a:cubicBezTo>
                    <a:pt x="20206" y="9266"/>
                    <a:pt x="17942" y="12059"/>
                    <a:pt x="15590" y="14015"/>
                  </a:cubicBezTo>
                  <a:cubicBezTo>
                    <a:pt x="13239" y="15970"/>
                    <a:pt x="10800" y="17087"/>
                    <a:pt x="9232" y="17832"/>
                  </a:cubicBezTo>
                  <a:cubicBezTo>
                    <a:pt x="7665" y="18577"/>
                    <a:pt x="6968" y="18949"/>
                    <a:pt x="7055" y="19322"/>
                  </a:cubicBezTo>
                  <a:cubicBezTo>
                    <a:pt x="7142" y="19694"/>
                    <a:pt x="8013" y="20066"/>
                    <a:pt x="8971" y="20439"/>
                  </a:cubicBezTo>
                  <a:cubicBezTo>
                    <a:pt x="9929" y="20811"/>
                    <a:pt x="10974" y="21184"/>
                    <a:pt x="12019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7167903" y="965200"/>
              <a:ext cx="444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5124526" y="2400300"/>
              <a:ext cx="354278" cy="186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357" fill="norm" stroke="1" extrusionOk="0">
                  <a:moveTo>
                    <a:pt x="5706" y="7281"/>
                  </a:moveTo>
                  <a:cubicBezTo>
                    <a:pt x="5191" y="10193"/>
                    <a:pt x="4677" y="13106"/>
                    <a:pt x="4034" y="15411"/>
                  </a:cubicBezTo>
                  <a:cubicBezTo>
                    <a:pt x="3391" y="17717"/>
                    <a:pt x="2620" y="19416"/>
                    <a:pt x="1913" y="20387"/>
                  </a:cubicBezTo>
                  <a:cubicBezTo>
                    <a:pt x="1206" y="21357"/>
                    <a:pt x="563" y="21600"/>
                    <a:pt x="241" y="21115"/>
                  </a:cubicBezTo>
                  <a:cubicBezTo>
                    <a:pt x="-80" y="20629"/>
                    <a:pt x="-80" y="19416"/>
                    <a:pt x="241" y="16867"/>
                  </a:cubicBezTo>
                  <a:cubicBezTo>
                    <a:pt x="563" y="14319"/>
                    <a:pt x="1206" y="10436"/>
                    <a:pt x="3070" y="7402"/>
                  </a:cubicBezTo>
                  <a:cubicBezTo>
                    <a:pt x="4934" y="4369"/>
                    <a:pt x="8020" y="2184"/>
                    <a:pt x="11299" y="1092"/>
                  </a:cubicBezTo>
                  <a:cubicBezTo>
                    <a:pt x="14577" y="0"/>
                    <a:pt x="18049" y="0"/>
                    <a:pt x="215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5478803" y="2203450"/>
              <a:ext cx="139701" cy="123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8" fill="norm" stroke="1" extrusionOk="0">
                  <a:moveTo>
                    <a:pt x="0" y="2197"/>
                  </a:moveTo>
                  <a:cubicBezTo>
                    <a:pt x="1309" y="1098"/>
                    <a:pt x="2618" y="0"/>
                    <a:pt x="5073" y="0"/>
                  </a:cubicBezTo>
                  <a:cubicBezTo>
                    <a:pt x="7527" y="0"/>
                    <a:pt x="11127" y="1098"/>
                    <a:pt x="13091" y="2746"/>
                  </a:cubicBezTo>
                  <a:cubicBezTo>
                    <a:pt x="15055" y="4393"/>
                    <a:pt x="15382" y="6590"/>
                    <a:pt x="14073" y="8969"/>
                  </a:cubicBezTo>
                  <a:cubicBezTo>
                    <a:pt x="12764" y="11349"/>
                    <a:pt x="9818" y="13912"/>
                    <a:pt x="7527" y="16108"/>
                  </a:cubicBezTo>
                  <a:cubicBezTo>
                    <a:pt x="5236" y="18305"/>
                    <a:pt x="3600" y="20136"/>
                    <a:pt x="4582" y="20868"/>
                  </a:cubicBezTo>
                  <a:cubicBezTo>
                    <a:pt x="5564" y="21600"/>
                    <a:pt x="9164" y="21234"/>
                    <a:pt x="12436" y="20685"/>
                  </a:cubicBezTo>
                  <a:cubicBezTo>
                    <a:pt x="15709" y="20136"/>
                    <a:pt x="18655" y="19403"/>
                    <a:pt x="21600" y="18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5650253" y="2165349"/>
              <a:ext cx="186753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2" h="21600" fill="norm" stroke="1" extrusionOk="0">
                  <a:moveTo>
                    <a:pt x="7665" y="0"/>
                  </a:moveTo>
                  <a:cubicBezTo>
                    <a:pt x="11381" y="2611"/>
                    <a:pt x="15097" y="5222"/>
                    <a:pt x="17652" y="7793"/>
                  </a:cubicBezTo>
                  <a:cubicBezTo>
                    <a:pt x="20206" y="10365"/>
                    <a:pt x="21600" y="12897"/>
                    <a:pt x="19394" y="15112"/>
                  </a:cubicBezTo>
                  <a:cubicBezTo>
                    <a:pt x="17187" y="17327"/>
                    <a:pt x="11381" y="19226"/>
                    <a:pt x="7548" y="20255"/>
                  </a:cubicBezTo>
                  <a:cubicBezTo>
                    <a:pt x="3716" y="21284"/>
                    <a:pt x="1858" y="214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4456453" y="3226441"/>
              <a:ext cx="704775" cy="523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447" fill="norm" stroke="1" extrusionOk="0">
                  <a:moveTo>
                    <a:pt x="0" y="15328"/>
                  </a:moveTo>
                  <a:cubicBezTo>
                    <a:pt x="388" y="15154"/>
                    <a:pt x="776" y="14981"/>
                    <a:pt x="1293" y="15415"/>
                  </a:cubicBezTo>
                  <a:cubicBezTo>
                    <a:pt x="1811" y="15848"/>
                    <a:pt x="2457" y="16889"/>
                    <a:pt x="2749" y="17887"/>
                  </a:cubicBezTo>
                  <a:cubicBezTo>
                    <a:pt x="3040" y="18885"/>
                    <a:pt x="2975" y="19839"/>
                    <a:pt x="2749" y="20489"/>
                  </a:cubicBezTo>
                  <a:cubicBezTo>
                    <a:pt x="2522" y="21140"/>
                    <a:pt x="2134" y="21487"/>
                    <a:pt x="1908" y="21444"/>
                  </a:cubicBezTo>
                  <a:cubicBezTo>
                    <a:pt x="1681" y="21400"/>
                    <a:pt x="1617" y="20967"/>
                    <a:pt x="1649" y="19839"/>
                  </a:cubicBezTo>
                  <a:cubicBezTo>
                    <a:pt x="1681" y="18711"/>
                    <a:pt x="1811" y="16889"/>
                    <a:pt x="2199" y="15632"/>
                  </a:cubicBezTo>
                  <a:cubicBezTo>
                    <a:pt x="2587" y="14374"/>
                    <a:pt x="3234" y="13680"/>
                    <a:pt x="3848" y="13463"/>
                  </a:cubicBezTo>
                  <a:cubicBezTo>
                    <a:pt x="4462" y="13246"/>
                    <a:pt x="5044" y="13506"/>
                    <a:pt x="5368" y="14721"/>
                  </a:cubicBezTo>
                  <a:cubicBezTo>
                    <a:pt x="5691" y="15935"/>
                    <a:pt x="5756" y="18104"/>
                    <a:pt x="5756" y="19405"/>
                  </a:cubicBezTo>
                  <a:cubicBezTo>
                    <a:pt x="5756" y="20706"/>
                    <a:pt x="5691" y="21140"/>
                    <a:pt x="5659" y="21140"/>
                  </a:cubicBezTo>
                  <a:cubicBezTo>
                    <a:pt x="5626" y="21140"/>
                    <a:pt x="5626" y="20706"/>
                    <a:pt x="5885" y="19579"/>
                  </a:cubicBezTo>
                  <a:cubicBezTo>
                    <a:pt x="6144" y="18451"/>
                    <a:pt x="6661" y="16629"/>
                    <a:pt x="7049" y="15588"/>
                  </a:cubicBezTo>
                  <a:cubicBezTo>
                    <a:pt x="7437" y="14547"/>
                    <a:pt x="7696" y="14287"/>
                    <a:pt x="7857" y="14374"/>
                  </a:cubicBezTo>
                  <a:cubicBezTo>
                    <a:pt x="8019" y="14460"/>
                    <a:pt x="8084" y="14894"/>
                    <a:pt x="8116" y="15458"/>
                  </a:cubicBezTo>
                  <a:cubicBezTo>
                    <a:pt x="8149" y="16022"/>
                    <a:pt x="8149" y="16716"/>
                    <a:pt x="8310" y="16889"/>
                  </a:cubicBezTo>
                  <a:cubicBezTo>
                    <a:pt x="8472" y="17063"/>
                    <a:pt x="8795" y="16716"/>
                    <a:pt x="9054" y="16326"/>
                  </a:cubicBezTo>
                  <a:cubicBezTo>
                    <a:pt x="9313" y="15935"/>
                    <a:pt x="9507" y="15501"/>
                    <a:pt x="9765" y="15154"/>
                  </a:cubicBezTo>
                  <a:cubicBezTo>
                    <a:pt x="10024" y="14807"/>
                    <a:pt x="10347" y="14547"/>
                    <a:pt x="10541" y="14677"/>
                  </a:cubicBezTo>
                  <a:cubicBezTo>
                    <a:pt x="10735" y="14807"/>
                    <a:pt x="10800" y="15328"/>
                    <a:pt x="10832" y="15805"/>
                  </a:cubicBezTo>
                  <a:cubicBezTo>
                    <a:pt x="10865" y="16282"/>
                    <a:pt x="10865" y="16716"/>
                    <a:pt x="10962" y="17106"/>
                  </a:cubicBezTo>
                  <a:cubicBezTo>
                    <a:pt x="11059" y="17497"/>
                    <a:pt x="11253" y="17844"/>
                    <a:pt x="11511" y="18104"/>
                  </a:cubicBezTo>
                  <a:cubicBezTo>
                    <a:pt x="11770" y="18364"/>
                    <a:pt x="12093" y="18538"/>
                    <a:pt x="12417" y="18624"/>
                  </a:cubicBezTo>
                  <a:cubicBezTo>
                    <a:pt x="12740" y="18711"/>
                    <a:pt x="13063" y="18711"/>
                    <a:pt x="13484" y="18364"/>
                  </a:cubicBezTo>
                  <a:cubicBezTo>
                    <a:pt x="13904" y="18017"/>
                    <a:pt x="14422" y="17323"/>
                    <a:pt x="14745" y="16629"/>
                  </a:cubicBezTo>
                  <a:cubicBezTo>
                    <a:pt x="15068" y="15935"/>
                    <a:pt x="15198" y="15241"/>
                    <a:pt x="15036" y="14851"/>
                  </a:cubicBezTo>
                  <a:cubicBezTo>
                    <a:pt x="14874" y="14460"/>
                    <a:pt x="14422" y="14374"/>
                    <a:pt x="14131" y="14547"/>
                  </a:cubicBezTo>
                  <a:cubicBezTo>
                    <a:pt x="13840" y="14721"/>
                    <a:pt x="13710" y="15154"/>
                    <a:pt x="13678" y="15588"/>
                  </a:cubicBezTo>
                  <a:cubicBezTo>
                    <a:pt x="13646" y="16022"/>
                    <a:pt x="13710" y="16456"/>
                    <a:pt x="13904" y="16716"/>
                  </a:cubicBezTo>
                  <a:cubicBezTo>
                    <a:pt x="14098" y="16976"/>
                    <a:pt x="14422" y="17063"/>
                    <a:pt x="14777" y="17410"/>
                  </a:cubicBezTo>
                  <a:cubicBezTo>
                    <a:pt x="15133" y="17757"/>
                    <a:pt x="15521" y="18364"/>
                    <a:pt x="15877" y="18581"/>
                  </a:cubicBezTo>
                  <a:cubicBezTo>
                    <a:pt x="16232" y="18798"/>
                    <a:pt x="16556" y="18624"/>
                    <a:pt x="17041" y="17844"/>
                  </a:cubicBezTo>
                  <a:cubicBezTo>
                    <a:pt x="17526" y="17063"/>
                    <a:pt x="18172" y="15675"/>
                    <a:pt x="18916" y="13420"/>
                  </a:cubicBezTo>
                  <a:cubicBezTo>
                    <a:pt x="19660" y="11164"/>
                    <a:pt x="20501" y="8041"/>
                    <a:pt x="20986" y="5699"/>
                  </a:cubicBezTo>
                  <a:cubicBezTo>
                    <a:pt x="21471" y="3357"/>
                    <a:pt x="21600" y="1795"/>
                    <a:pt x="21503" y="928"/>
                  </a:cubicBezTo>
                  <a:cubicBezTo>
                    <a:pt x="21406" y="60"/>
                    <a:pt x="21083" y="-113"/>
                    <a:pt x="20824" y="60"/>
                  </a:cubicBezTo>
                  <a:cubicBezTo>
                    <a:pt x="20565" y="234"/>
                    <a:pt x="20371" y="754"/>
                    <a:pt x="19983" y="2576"/>
                  </a:cubicBezTo>
                  <a:cubicBezTo>
                    <a:pt x="19595" y="4398"/>
                    <a:pt x="19013" y="7521"/>
                    <a:pt x="18819" y="10383"/>
                  </a:cubicBezTo>
                  <a:cubicBezTo>
                    <a:pt x="18625" y="13246"/>
                    <a:pt x="18819" y="15848"/>
                    <a:pt x="19046" y="17323"/>
                  </a:cubicBezTo>
                  <a:cubicBezTo>
                    <a:pt x="19272" y="18798"/>
                    <a:pt x="19531" y="19145"/>
                    <a:pt x="19789" y="19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5352331" y="3291052"/>
              <a:ext cx="209023" cy="487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2" h="21523" fill="norm" stroke="1" extrusionOk="0">
                  <a:moveTo>
                    <a:pt x="20912" y="1045"/>
                  </a:moveTo>
                  <a:cubicBezTo>
                    <a:pt x="19853" y="578"/>
                    <a:pt x="18794" y="110"/>
                    <a:pt x="16994" y="17"/>
                  </a:cubicBezTo>
                  <a:cubicBezTo>
                    <a:pt x="15194" y="-77"/>
                    <a:pt x="12653" y="204"/>
                    <a:pt x="9794" y="1746"/>
                  </a:cubicBezTo>
                  <a:cubicBezTo>
                    <a:pt x="6936" y="3289"/>
                    <a:pt x="3759" y="6094"/>
                    <a:pt x="1853" y="8853"/>
                  </a:cubicBezTo>
                  <a:cubicBezTo>
                    <a:pt x="-53" y="11611"/>
                    <a:pt x="-688" y="14323"/>
                    <a:pt x="900" y="16427"/>
                  </a:cubicBezTo>
                  <a:cubicBezTo>
                    <a:pt x="2488" y="18531"/>
                    <a:pt x="6300" y="20027"/>
                    <a:pt x="10112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5462220" y="3510466"/>
              <a:ext cx="200734" cy="210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073" fill="norm" stroke="1" extrusionOk="0">
                  <a:moveTo>
                    <a:pt x="17288" y="6461"/>
                  </a:moveTo>
                  <a:cubicBezTo>
                    <a:pt x="15713" y="3920"/>
                    <a:pt x="14138" y="1379"/>
                    <a:pt x="12113" y="426"/>
                  </a:cubicBezTo>
                  <a:cubicBezTo>
                    <a:pt x="10088" y="-527"/>
                    <a:pt x="7613" y="108"/>
                    <a:pt x="5475" y="2438"/>
                  </a:cubicBezTo>
                  <a:cubicBezTo>
                    <a:pt x="3338" y="4767"/>
                    <a:pt x="1538" y="8791"/>
                    <a:pt x="638" y="11332"/>
                  </a:cubicBezTo>
                  <a:cubicBezTo>
                    <a:pt x="-262" y="13873"/>
                    <a:pt x="-262" y="14932"/>
                    <a:pt x="976" y="15673"/>
                  </a:cubicBezTo>
                  <a:cubicBezTo>
                    <a:pt x="2213" y="16414"/>
                    <a:pt x="4688" y="16838"/>
                    <a:pt x="7388" y="15567"/>
                  </a:cubicBezTo>
                  <a:cubicBezTo>
                    <a:pt x="10088" y="14297"/>
                    <a:pt x="13013" y="11332"/>
                    <a:pt x="14700" y="9320"/>
                  </a:cubicBezTo>
                  <a:cubicBezTo>
                    <a:pt x="16388" y="7308"/>
                    <a:pt x="16838" y="6249"/>
                    <a:pt x="17063" y="6249"/>
                  </a:cubicBezTo>
                  <a:cubicBezTo>
                    <a:pt x="17288" y="6249"/>
                    <a:pt x="17288" y="7308"/>
                    <a:pt x="17963" y="9955"/>
                  </a:cubicBezTo>
                  <a:cubicBezTo>
                    <a:pt x="18638" y="12602"/>
                    <a:pt x="19988" y="16838"/>
                    <a:pt x="21338" y="21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5707403" y="3486803"/>
              <a:ext cx="234951" cy="329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21420"/>
                  </a:moveTo>
                  <a:cubicBezTo>
                    <a:pt x="1946" y="17568"/>
                    <a:pt x="3892" y="13716"/>
                    <a:pt x="5254" y="10482"/>
                  </a:cubicBezTo>
                  <a:cubicBezTo>
                    <a:pt x="6616" y="7249"/>
                    <a:pt x="7395" y="4635"/>
                    <a:pt x="7784" y="2916"/>
                  </a:cubicBezTo>
                  <a:cubicBezTo>
                    <a:pt x="8173" y="1196"/>
                    <a:pt x="8173" y="370"/>
                    <a:pt x="7686" y="95"/>
                  </a:cubicBezTo>
                  <a:cubicBezTo>
                    <a:pt x="7200" y="-180"/>
                    <a:pt x="6227" y="95"/>
                    <a:pt x="5254" y="1540"/>
                  </a:cubicBezTo>
                  <a:cubicBezTo>
                    <a:pt x="4281" y="2984"/>
                    <a:pt x="3308" y="5598"/>
                    <a:pt x="2919" y="7731"/>
                  </a:cubicBezTo>
                  <a:cubicBezTo>
                    <a:pt x="2530" y="9863"/>
                    <a:pt x="2724" y="11514"/>
                    <a:pt x="3114" y="12684"/>
                  </a:cubicBezTo>
                  <a:cubicBezTo>
                    <a:pt x="3503" y="13853"/>
                    <a:pt x="4086" y="14541"/>
                    <a:pt x="4962" y="14885"/>
                  </a:cubicBezTo>
                  <a:cubicBezTo>
                    <a:pt x="5838" y="15229"/>
                    <a:pt x="7005" y="15229"/>
                    <a:pt x="8854" y="13716"/>
                  </a:cubicBezTo>
                  <a:cubicBezTo>
                    <a:pt x="10703" y="12202"/>
                    <a:pt x="13232" y="9175"/>
                    <a:pt x="14692" y="7249"/>
                  </a:cubicBezTo>
                  <a:cubicBezTo>
                    <a:pt x="16151" y="5323"/>
                    <a:pt x="16541" y="4498"/>
                    <a:pt x="16832" y="3603"/>
                  </a:cubicBezTo>
                  <a:cubicBezTo>
                    <a:pt x="17124" y="2709"/>
                    <a:pt x="17319" y="1746"/>
                    <a:pt x="17222" y="1609"/>
                  </a:cubicBezTo>
                  <a:cubicBezTo>
                    <a:pt x="17124" y="1471"/>
                    <a:pt x="16735" y="2159"/>
                    <a:pt x="16541" y="3672"/>
                  </a:cubicBezTo>
                  <a:cubicBezTo>
                    <a:pt x="16346" y="5186"/>
                    <a:pt x="16346" y="7524"/>
                    <a:pt x="17222" y="9107"/>
                  </a:cubicBezTo>
                  <a:cubicBezTo>
                    <a:pt x="18097" y="10689"/>
                    <a:pt x="19849" y="11514"/>
                    <a:pt x="21600" y="12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6018553" y="3575050"/>
              <a:ext cx="1143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6082695" y="3505200"/>
              <a:ext cx="24759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600" fill="norm" stroke="1" extrusionOk="0">
                  <a:moveTo>
                    <a:pt x="10254" y="0"/>
                  </a:moveTo>
                  <a:cubicBezTo>
                    <a:pt x="6654" y="5018"/>
                    <a:pt x="3054" y="10036"/>
                    <a:pt x="1254" y="13200"/>
                  </a:cubicBezTo>
                  <a:cubicBezTo>
                    <a:pt x="-546" y="16364"/>
                    <a:pt x="-546" y="17673"/>
                    <a:pt x="2154" y="18764"/>
                  </a:cubicBezTo>
                  <a:cubicBezTo>
                    <a:pt x="4854" y="19855"/>
                    <a:pt x="10254" y="20727"/>
                    <a:pt x="13854" y="21164"/>
                  </a:cubicBezTo>
                  <a:cubicBezTo>
                    <a:pt x="17454" y="21600"/>
                    <a:pt x="19254" y="21600"/>
                    <a:pt x="210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6158253" y="3289300"/>
              <a:ext cx="154146" cy="394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440" fill="norm" stroke="1" extrusionOk="0">
                  <a:moveTo>
                    <a:pt x="10508" y="0"/>
                  </a:moveTo>
                  <a:cubicBezTo>
                    <a:pt x="8173" y="3906"/>
                    <a:pt x="5838" y="7813"/>
                    <a:pt x="4670" y="10628"/>
                  </a:cubicBezTo>
                  <a:cubicBezTo>
                    <a:pt x="3503" y="13443"/>
                    <a:pt x="3503" y="15166"/>
                    <a:pt x="3649" y="16315"/>
                  </a:cubicBezTo>
                  <a:cubicBezTo>
                    <a:pt x="3795" y="17464"/>
                    <a:pt x="4086" y="18038"/>
                    <a:pt x="4524" y="18038"/>
                  </a:cubicBezTo>
                  <a:cubicBezTo>
                    <a:pt x="4962" y="18038"/>
                    <a:pt x="5546" y="17464"/>
                    <a:pt x="6859" y="16315"/>
                  </a:cubicBezTo>
                  <a:cubicBezTo>
                    <a:pt x="8173" y="15166"/>
                    <a:pt x="10216" y="13443"/>
                    <a:pt x="11968" y="12523"/>
                  </a:cubicBezTo>
                  <a:cubicBezTo>
                    <a:pt x="13719" y="11604"/>
                    <a:pt x="15178" y="11489"/>
                    <a:pt x="16346" y="11662"/>
                  </a:cubicBezTo>
                  <a:cubicBezTo>
                    <a:pt x="17514" y="11834"/>
                    <a:pt x="18389" y="12294"/>
                    <a:pt x="19411" y="13500"/>
                  </a:cubicBezTo>
                  <a:cubicBezTo>
                    <a:pt x="20432" y="14706"/>
                    <a:pt x="21600" y="16660"/>
                    <a:pt x="21162" y="18096"/>
                  </a:cubicBezTo>
                  <a:cubicBezTo>
                    <a:pt x="20724" y="19532"/>
                    <a:pt x="18681" y="20451"/>
                    <a:pt x="15762" y="20968"/>
                  </a:cubicBezTo>
                  <a:cubicBezTo>
                    <a:pt x="12843" y="21485"/>
                    <a:pt x="9049" y="21600"/>
                    <a:pt x="6276" y="21198"/>
                  </a:cubicBezTo>
                  <a:cubicBezTo>
                    <a:pt x="3503" y="20796"/>
                    <a:pt x="1751" y="19877"/>
                    <a:pt x="0" y="18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6336053" y="3676650"/>
              <a:ext cx="381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6669693" y="3536879"/>
              <a:ext cx="231511" cy="177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106" fill="norm" stroke="1" extrusionOk="0">
                  <a:moveTo>
                    <a:pt x="13230" y="6036"/>
                  </a:moveTo>
                  <a:cubicBezTo>
                    <a:pt x="13426" y="4529"/>
                    <a:pt x="13622" y="3022"/>
                    <a:pt x="13426" y="1766"/>
                  </a:cubicBezTo>
                  <a:cubicBezTo>
                    <a:pt x="13230" y="511"/>
                    <a:pt x="12641" y="-494"/>
                    <a:pt x="10579" y="259"/>
                  </a:cubicBezTo>
                  <a:cubicBezTo>
                    <a:pt x="8517" y="1013"/>
                    <a:pt x="4982" y="3525"/>
                    <a:pt x="2921" y="6539"/>
                  </a:cubicBezTo>
                  <a:cubicBezTo>
                    <a:pt x="859" y="9553"/>
                    <a:pt x="270" y="13069"/>
                    <a:pt x="73" y="15455"/>
                  </a:cubicBezTo>
                  <a:cubicBezTo>
                    <a:pt x="-123" y="17841"/>
                    <a:pt x="73" y="19097"/>
                    <a:pt x="662" y="19850"/>
                  </a:cubicBezTo>
                  <a:cubicBezTo>
                    <a:pt x="1252" y="20604"/>
                    <a:pt x="2233" y="20855"/>
                    <a:pt x="4197" y="19097"/>
                  </a:cubicBezTo>
                  <a:cubicBezTo>
                    <a:pt x="6161" y="17339"/>
                    <a:pt x="9106" y="13571"/>
                    <a:pt x="10873" y="11185"/>
                  </a:cubicBezTo>
                  <a:cubicBezTo>
                    <a:pt x="12641" y="8799"/>
                    <a:pt x="13230" y="7794"/>
                    <a:pt x="13622" y="8297"/>
                  </a:cubicBezTo>
                  <a:cubicBezTo>
                    <a:pt x="14015" y="8799"/>
                    <a:pt x="14212" y="10808"/>
                    <a:pt x="14506" y="12692"/>
                  </a:cubicBezTo>
                  <a:cubicBezTo>
                    <a:pt x="14801" y="14576"/>
                    <a:pt x="15193" y="16334"/>
                    <a:pt x="16372" y="17715"/>
                  </a:cubicBezTo>
                  <a:cubicBezTo>
                    <a:pt x="17550" y="19097"/>
                    <a:pt x="19513" y="20101"/>
                    <a:pt x="21477" y="21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6856753" y="3363771"/>
              <a:ext cx="139701" cy="158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4" fill="norm" stroke="1" extrusionOk="0">
                  <a:moveTo>
                    <a:pt x="0" y="232"/>
                  </a:moveTo>
                  <a:cubicBezTo>
                    <a:pt x="1964" y="-52"/>
                    <a:pt x="3927" y="-336"/>
                    <a:pt x="6709" y="1085"/>
                  </a:cubicBezTo>
                  <a:cubicBezTo>
                    <a:pt x="9491" y="2506"/>
                    <a:pt x="13091" y="5632"/>
                    <a:pt x="14891" y="8048"/>
                  </a:cubicBezTo>
                  <a:cubicBezTo>
                    <a:pt x="16691" y="10464"/>
                    <a:pt x="16691" y="12169"/>
                    <a:pt x="15055" y="14159"/>
                  </a:cubicBezTo>
                  <a:cubicBezTo>
                    <a:pt x="13418" y="16148"/>
                    <a:pt x="10145" y="18422"/>
                    <a:pt x="7527" y="19701"/>
                  </a:cubicBezTo>
                  <a:cubicBezTo>
                    <a:pt x="4909" y="20980"/>
                    <a:pt x="2945" y="21264"/>
                    <a:pt x="3109" y="21264"/>
                  </a:cubicBezTo>
                  <a:cubicBezTo>
                    <a:pt x="3273" y="21264"/>
                    <a:pt x="5564" y="20980"/>
                    <a:pt x="9000" y="20553"/>
                  </a:cubicBezTo>
                  <a:cubicBezTo>
                    <a:pt x="12436" y="20127"/>
                    <a:pt x="17018" y="19559"/>
                    <a:pt x="21600" y="18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7077652" y="3613150"/>
              <a:ext cx="312502" cy="128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156" fill="norm" stroke="1" extrusionOk="0">
                  <a:moveTo>
                    <a:pt x="6616" y="6271"/>
                  </a:moveTo>
                  <a:cubicBezTo>
                    <a:pt x="5167" y="11148"/>
                    <a:pt x="3717" y="16026"/>
                    <a:pt x="2630" y="18639"/>
                  </a:cubicBezTo>
                  <a:cubicBezTo>
                    <a:pt x="1543" y="21252"/>
                    <a:pt x="818" y="21600"/>
                    <a:pt x="383" y="20729"/>
                  </a:cubicBezTo>
                  <a:cubicBezTo>
                    <a:pt x="-52" y="19858"/>
                    <a:pt x="-197" y="17768"/>
                    <a:pt x="383" y="14458"/>
                  </a:cubicBezTo>
                  <a:cubicBezTo>
                    <a:pt x="963" y="11148"/>
                    <a:pt x="2267" y="6619"/>
                    <a:pt x="4949" y="3832"/>
                  </a:cubicBezTo>
                  <a:cubicBezTo>
                    <a:pt x="7631" y="1045"/>
                    <a:pt x="11690" y="0"/>
                    <a:pt x="14662" y="0"/>
                  </a:cubicBezTo>
                  <a:cubicBezTo>
                    <a:pt x="17634" y="0"/>
                    <a:pt x="19518" y="1045"/>
                    <a:pt x="21403" y="2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7390153" y="3338880"/>
              <a:ext cx="203201" cy="148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0" fill="norm" stroke="1" extrusionOk="0">
                  <a:moveTo>
                    <a:pt x="0" y="5573"/>
                  </a:moveTo>
                  <a:cubicBezTo>
                    <a:pt x="225" y="4073"/>
                    <a:pt x="450" y="2573"/>
                    <a:pt x="1125" y="1523"/>
                  </a:cubicBezTo>
                  <a:cubicBezTo>
                    <a:pt x="1800" y="473"/>
                    <a:pt x="2925" y="-127"/>
                    <a:pt x="4837" y="23"/>
                  </a:cubicBezTo>
                  <a:cubicBezTo>
                    <a:pt x="6750" y="173"/>
                    <a:pt x="9450" y="1073"/>
                    <a:pt x="10912" y="3323"/>
                  </a:cubicBezTo>
                  <a:cubicBezTo>
                    <a:pt x="12375" y="5573"/>
                    <a:pt x="12600" y="9173"/>
                    <a:pt x="11475" y="12473"/>
                  </a:cubicBezTo>
                  <a:cubicBezTo>
                    <a:pt x="10350" y="15773"/>
                    <a:pt x="7875" y="18773"/>
                    <a:pt x="7312" y="20123"/>
                  </a:cubicBezTo>
                  <a:cubicBezTo>
                    <a:pt x="6750" y="21473"/>
                    <a:pt x="8100" y="21173"/>
                    <a:pt x="10800" y="20573"/>
                  </a:cubicBezTo>
                  <a:cubicBezTo>
                    <a:pt x="13500" y="19973"/>
                    <a:pt x="17550" y="19073"/>
                    <a:pt x="21600" y="18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7523503" y="3302000"/>
              <a:ext cx="200080" cy="622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600" fill="norm" stroke="1" extrusionOk="0">
                  <a:moveTo>
                    <a:pt x="12960" y="0"/>
                  </a:moveTo>
                  <a:cubicBezTo>
                    <a:pt x="14779" y="1837"/>
                    <a:pt x="16598" y="3673"/>
                    <a:pt x="18303" y="5657"/>
                  </a:cubicBezTo>
                  <a:cubicBezTo>
                    <a:pt x="20008" y="7641"/>
                    <a:pt x="21600" y="9771"/>
                    <a:pt x="21486" y="11865"/>
                  </a:cubicBezTo>
                  <a:cubicBezTo>
                    <a:pt x="21373" y="13959"/>
                    <a:pt x="19554" y="16016"/>
                    <a:pt x="15688" y="17633"/>
                  </a:cubicBezTo>
                  <a:cubicBezTo>
                    <a:pt x="11823" y="19249"/>
                    <a:pt x="5912" y="204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3935542" y="620183"/>
              <a:ext cx="870646" cy="869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540" fill="norm" stroke="1" extrusionOk="0">
                  <a:moveTo>
                    <a:pt x="13712" y="2569"/>
                  </a:moveTo>
                  <a:cubicBezTo>
                    <a:pt x="13557" y="1887"/>
                    <a:pt x="13401" y="1206"/>
                    <a:pt x="13037" y="734"/>
                  </a:cubicBezTo>
                  <a:cubicBezTo>
                    <a:pt x="12674" y="262"/>
                    <a:pt x="12103" y="0"/>
                    <a:pt x="11064" y="0"/>
                  </a:cubicBezTo>
                  <a:cubicBezTo>
                    <a:pt x="10026" y="0"/>
                    <a:pt x="8520" y="262"/>
                    <a:pt x="7040" y="839"/>
                  </a:cubicBezTo>
                  <a:cubicBezTo>
                    <a:pt x="5561" y="1416"/>
                    <a:pt x="4107" y="2307"/>
                    <a:pt x="2964" y="3486"/>
                  </a:cubicBezTo>
                  <a:cubicBezTo>
                    <a:pt x="1822" y="4666"/>
                    <a:pt x="991" y="6134"/>
                    <a:pt x="498" y="7654"/>
                  </a:cubicBezTo>
                  <a:cubicBezTo>
                    <a:pt x="5" y="9175"/>
                    <a:pt x="-151" y="10748"/>
                    <a:pt x="161" y="12425"/>
                  </a:cubicBezTo>
                  <a:cubicBezTo>
                    <a:pt x="472" y="14103"/>
                    <a:pt x="1251" y="15885"/>
                    <a:pt x="2211" y="17301"/>
                  </a:cubicBezTo>
                  <a:cubicBezTo>
                    <a:pt x="3172" y="18717"/>
                    <a:pt x="4314" y="19765"/>
                    <a:pt x="5820" y="20447"/>
                  </a:cubicBezTo>
                  <a:cubicBezTo>
                    <a:pt x="7326" y="21128"/>
                    <a:pt x="9195" y="21443"/>
                    <a:pt x="11012" y="21521"/>
                  </a:cubicBezTo>
                  <a:cubicBezTo>
                    <a:pt x="12830" y="21600"/>
                    <a:pt x="14595" y="21443"/>
                    <a:pt x="16127" y="20918"/>
                  </a:cubicBezTo>
                  <a:cubicBezTo>
                    <a:pt x="17659" y="20394"/>
                    <a:pt x="18957" y="19503"/>
                    <a:pt x="19839" y="18166"/>
                  </a:cubicBezTo>
                  <a:cubicBezTo>
                    <a:pt x="20722" y="16829"/>
                    <a:pt x="21189" y="15047"/>
                    <a:pt x="21319" y="13290"/>
                  </a:cubicBezTo>
                  <a:cubicBezTo>
                    <a:pt x="21449" y="11534"/>
                    <a:pt x="21241" y="9804"/>
                    <a:pt x="20748" y="8257"/>
                  </a:cubicBezTo>
                  <a:cubicBezTo>
                    <a:pt x="20255" y="6711"/>
                    <a:pt x="19476" y="5348"/>
                    <a:pt x="18334" y="4351"/>
                  </a:cubicBezTo>
                  <a:cubicBezTo>
                    <a:pt x="17191" y="3355"/>
                    <a:pt x="15686" y="2726"/>
                    <a:pt x="14699" y="2412"/>
                  </a:cubicBezTo>
                  <a:cubicBezTo>
                    <a:pt x="13712" y="2097"/>
                    <a:pt x="13245" y="2097"/>
                    <a:pt x="12778" y="20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4539003" y="0"/>
              <a:ext cx="7233874" cy="920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600" fill="norm" stroke="1" extrusionOk="0">
                  <a:moveTo>
                    <a:pt x="0" y="19961"/>
                  </a:moveTo>
                  <a:cubicBezTo>
                    <a:pt x="95" y="19117"/>
                    <a:pt x="190" y="18273"/>
                    <a:pt x="322" y="17429"/>
                  </a:cubicBezTo>
                  <a:cubicBezTo>
                    <a:pt x="455" y="16585"/>
                    <a:pt x="626" y="15741"/>
                    <a:pt x="806" y="14971"/>
                  </a:cubicBezTo>
                  <a:cubicBezTo>
                    <a:pt x="986" y="14201"/>
                    <a:pt x="1175" y="13506"/>
                    <a:pt x="1393" y="12786"/>
                  </a:cubicBezTo>
                  <a:cubicBezTo>
                    <a:pt x="1611" y="12066"/>
                    <a:pt x="1858" y="11321"/>
                    <a:pt x="2104" y="10651"/>
                  </a:cubicBezTo>
                  <a:cubicBezTo>
                    <a:pt x="2351" y="9981"/>
                    <a:pt x="2597" y="9385"/>
                    <a:pt x="2841" y="8839"/>
                  </a:cubicBezTo>
                  <a:cubicBezTo>
                    <a:pt x="3084" y="8292"/>
                    <a:pt x="3324" y="7796"/>
                    <a:pt x="3548" y="7349"/>
                  </a:cubicBezTo>
                  <a:cubicBezTo>
                    <a:pt x="3773" y="6902"/>
                    <a:pt x="3981" y="6505"/>
                    <a:pt x="4209" y="6108"/>
                  </a:cubicBezTo>
                  <a:cubicBezTo>
                    <a:pt x="4436" y="5710"/>
                    <a:pt x="4683" y="5313"/>
                    <a:pt x="4932" y="4941"/>
                  </a:cubicBezTo>
                  <a:cubicBezTo>
                    <a:pt x="5182" y="4568"/>
                    <a:pt x="5435" y="4221"/>
                    <a:pt x="5669" y="3898"/>
                  </a:cubicBezTo>
                  <a:cubicBezTo>
                    <a:pt x="5902" y="3575"/>
                    <a:pt x="6117" y="3277"/>
                    <a:pt x="6361" y="2979"/>
                  </a:cubicBezTo>
                  <a:cubicBezTo>
                    <a:pt x="6604" y="2681"/>
                    <a:pt x="6876" y="2383"/>
                    <a:pt x="7144" y="2110"/>
                  </a:cubicBezTo>
                  <a:cubicBezTo>
                    <a:pt x="7413" y="1837"/>
                    <a:pt x="7678" y="1589"/>
                    <a:pt x="7925" y="1390"/>
                  </a:cubicBezTo>
                  <a:cubicBezTo>
                    <a:pt x="8171" y="1192"/>
                    <a:pt x="8399" y="1043"/>
                    <a:pt x="8632" y="894"/>
                  </a:cubicBezTo>
                  <a:cubicBezTo>
                    <a:pt x="8866" y="745"/>
                    <a:pt x="9106" y="596"/>
                    <a:pt x="9343" y="472"/>
                  </a:cubicBezTo>
                  <a:cubicBezTo>
                    <a:pt x="9580" y="348"/>
                    <a:pt x="9814" y="248"/>
                    <a:pt x="10051" y="174"/>
                  </a:cubicBezTo>
                  <a:cubicBezTo>
                    <a:pt x="10288" y="99"/>
                    <a:pt x="10528" y="50"/>
                    <a:pt x="10778" y="25"/>
                  </a:cubicBezTo>
                  <a:cubicBezTo>
                    <a:pt x="11028" y="0"/>
                    <a:pt x="11287" y="0"/>
                    <a:pt x="11533" y="0"/>
                  </a:cubicBezTo>
                  <a:cubicBezTo>
                    <a:pt x="11780" y="0"/>
                    <a:pt x="12013" y="0"/>
                    <a:pt x="12244" y="50"/>
                  </a:cubicBezTo>
                  <a:cubicBezTo>
                    <a:pt x="12475" y="99"/>
                    <a:pt x="12702" y="199"/>
                    <a:pt x="12927" y="298"/>
                  </a:cubicBezTo>
                  <a:cubicBezTo>
                    <a:pt x="13151" y="397"/>
                    <a:pt x="13372" y="497"/>
                    <a:pt x="13612" y="571"/>
                  </a:cubicBezTo>
                  <a:cubicBezTo>
                    <a:pt x="13852" y="646"/>
                    <a:pt x="14111" y="695"/>
                    <a:pt x="14361" y="770"/>
                  </a:cubicBezTo>
                  <a:cubicBezTo>
                    <a:pt x="14611" y="844"/>
                    <a:pt x="14851" y="943"/>
                    <a:pt x="15085" y="1092"/>
                  </a:cubicBezTo>
                  <a:cubicBezTo>
                    <a:pt x="15318" y="1241"/>
                    <a:pt x="15546" y="1440"/>
                    <a:pt x="15783" y="1663"/>
                  </a:cubicBezTo>
                  <a:cubicBezTo>
                    <a:pt x="16020" y="1887"/>
                    <a:pt x="16266" y="2135"/>
                    <a:pt x="16503" y="2408"/>
                  </a:cubicBezTo>
                  <a:cubicBezTo>
                    <a:pt x="16740" y="2681"/>
                    <a:pt x="16968" y="2979"/>
                    <a:pt x="17211" y="3352"/>
                  </a:cubicBezTo>
                  <a:cubicBezTo>
                    <a:pt x="17454" y="3724"/>
                    <a:pt x="17714" y="4171"/>
                    <a:pt x="17950" y="4593"/>
                  </a:cubicBezTo>
                  <a:cubicBezTo>
                    <a:pt x="18187" y="5015"/>
                    <a:pt x="18402" y="5412"/>
                    <a:pt x="18601" y="5810"/>
                  </a:cubicBezTo>
                  <a:cubicBezTo>
                    <a:pt x="18800" y="6207"/>
                    <a:pt x="18984" y="6604"/>
                    <a:pt x="19192" y="7076"/>
                  </a:cubicBezTo>
                  <a:cubicBezTo>
                    <a:pt x="19401" y="7548"/>
                    <a:pt x="19635" y="8094"/>
                    <a:pt x="19850" y="8690"/>
                  </a:cubicBezTo>
                  <a:cubicBezTo>
                    <a:pt x="20064" y="9286"/>
                    <a:pt x="20260" y="9931"/>
                    <a:pt x="20431" y="10577"/>
                  </a:cubicBezTo>
                  <a:cubicBezTo>
                    <a:pt x="20602" y="11222"/>
                    <a:pt x="20747" y="11868"/>
                    <a:pt x="20886" y="12737"/>
                  </a:cubicBezTo>
                  <a:cubicBezTo>
                    <a:pt x="21025" y="13606"/>
                    <a:pt x="21158" y="14698"/>
                    <a:pt x="21268" y="15914"/>
                  </a:cubicBezTo>
                  <a:cubicBezTo>
                    <a:pt x="21379" y="17131"/>
                    <a:pt x="21467" y="18472"/>
                    <a:pt x="21521" y="19291"/>
                  </a:cubicBezTo>
                  <a:cubicBezTo>
                    <a:pt x="21575" y="20110"/>
                    <a:pt x="21594" y="20408"/>
                    <a:pt x="21597" y="20706"/>
                  </a:cubicBezTo>
                  <a:cubicBezTo>
                    <a:pt x="21600" y="21004"/>
                    <a:pt x="21587" y="21302"/>
                    <a:pt x="2157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11549403" y="793750"/>
              <a:ext cx="2159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29" y="6776"/>
                    <a:pt x="11859" y="13553"/>
                    <a:pt x="15459" y="17153"/>
                  </a:cubicBezTo>
                  <a:cubicBezTo>
                    <a:pt x="19059" y="20753"/>
                    <a:pt x="20329" y="211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11739903" y="844550"/>
              <a:ext cx="1143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00" y="0"/>
                    <a:pt x="17600" y="0"/>
                    <a:pt x="14000" y="3600"/>
                  </a:cubicBezTo>
                  <a:cubicBezTo>
                    <a:pt x="10400" y="7200"/>
                    <a:pt x="5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11537939" y="1043929"/>
              <a:ext cx="258586" cy="332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8" h="21056" fill="norm" stroke="1" extrusionOk="0">
                  <a:moveTo>
                    <a:pt x="16229" y="4670"/>
                  </a:moveTo>
                  <a:cubicBezTo>
                    <a:pt x="15718" y="3194"/>
                    <a:pt x="15208" y="1718"/>
                    <a:pt x="13848" y="846"/>
                  </a:cubicBezTo>
                  <a:cubicBezTo>
                    <a:pt x="12487" y="-26"/>
                    <a:pt x="10276" y="-294"/>
                    <a:pt x="8150" y="377"/>
                  </a:cubicBezTo>
                  <a:cubicBezTo>
                    <a:pt x="6024" y="1048"/>
                    <a:pt x="3983" y="2658"/>
                    <a:pt x="2367" y="5072"/>
                  </a:cubicBezTo>
                  <a:cubicBezTo>
                    <a:pt x="752" y="7487"/>
                    <a:pt x="-439" y="10707"/>
                    <a:pt x="156" y="13323"/>
                  </a:cubicBezTo>
                  <a:cubicBezTo>
                    <a:pt x="752" y="15940"/>
                    <a:pt x="3133" y="17952"/>
                    <a:pt x="5939" y="19294"/>
                  </a:cubicBezTo>
                  <a:cubicBezTo>
                    <a:pt x="8745" y="20635"/>
                    <a:pt x="11977" y="21306"/>
                    <a:pt x="14528" y="20971"/>
                  </a:cubicBezTo>
                  <a:cubicBezTo>
                    <a:pt x="17079" y="20635"/>
                    <a:pt x="18950" y="19294"/>
                    <a:pt x="19970" y="17482"/>
                  </a:cubicBezTo>
                  <a:cubicBezTo>
                    <a:pt x="20991" y="15671"/>
                    <a:pt x="21161" y="13390"/>
                    <a:pt x="19800" y="11177"/>
                  </a:cubicBezTo>
                  <a:cubicBezTo>
                    <a:pt x="18440" y="8963"/>
                    <a:pt x="15548" y="6817"/>
                    <a:pt x="12657" y="46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3681753" y="1416050"/>
              <a:ext cx="7550151" cy="965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" y="1374"/>
                    <a:pt x="85" y="2747"/>
                    <a:pt x="197" y="3908"/>
                  </a:cubicBezTo>
                  <a:cubicBezTo>
                    <a:pt x="309" y="5068"/>
                    <a:pt x="490" y="6016"/>
                    <a:pt x="669" y="6845"/>
                  </a:cubicBezTo>
                  <a:cubicBezTo>
                    <a:pt x="848" y="7674"/>
                    <a:pt x="1023" y="8384"/>
                    <a:pt x="1193" y="9047"/>
                  </a:cubicBezTo>
                  <a:cubicBezTo>
                    <a:pt x="1362" y="9711"/>
                    <a:pt x="1526" y="10326"/>
                    <a:pt x="1711" y="10918"/>
                  </a:cubicBezTo>
                  <a:cubicBezTo>
                    <a:pt x="1895" y="11511"/>
                    <a:pt x="2101" y="12079"/>
                    <a:pt x="2310" y="12600"/>
                  </a:cubicBezTo>
                  <a:cubicBezTo>
                    <a:pt x="2519" y="13121"/>
                    <a:pt x="2731" y="13595"/>
                    <a:pt x="2955" y="14021"/>
                  </a:cubicBezTo>
                  <a:cubicBezTo>
                    <a:pt x="3179" y="14447"/>
                    <a:pt x="3415" y="14826"/>
                    <a:pt x="3624" y="15158"/>
                  </a:cubicBezTo>
                  <a:cubicBezTo>
                    <a:pt x="3833" y="15489"/>
                    <a:pt x="4015" y="15774"/>
                    <a:pt x="4212" y="16082"/>
                  </a:cubicBezTo>
                  <a:cubicBezTo>
                    <a:pt x="4408" y="16389"/>
                    <a:pt x="4620" y="16721"/>
                    <a:pt x="4826" y="17005"/>
                  </a:cubicBezTo>
                  <a:cubicBezTo>
                    <a:pt x="5032" y="17289"/>
                    <a:pt x="5232" y="17526"/>
                    <a:pt x="5444" y="17787"/>
                  </a:cubicBezTo>
                  <a:cubicBezTo>
                    <a:pt x="5656" y="18047"/>
                    <a:pt x="5880" y="18332"/>
                    <a:pt x="6110" y="18592"/>
                  </a:cubicBezTo>
                  <a:cubicBezTo>
                    <a:pt x="6340" y="18853"/>
                    <a:pt x="6576" y="19089"/>
                    <a:pt x="6819" y="19303"/>
                  </a:cubicBezTo>
                  <a:cubicBezTo>
                    <a:pt x="7061" y="19516"/>
                    <a:pt x="7309" y="19705"/>
                    <a:pt x="7560" y="19895"/>
                  </a:cubicBezTo>
                  <a:cubicBezTo>
                    <a:pt x="7812" y="20084"/>
                    <a:pt x="8066" y="20274"/>
                    <a:pt x="8323" y="20439"/>
                  </a:cubicBezTo>
                  <a:cubicBezTo>
                    <a:pt x="8581" y="20605"/>
                    <a:pt x="8841" y="20747"/>
                    <a:pt x="9104" y="20889"/>
                  </a:cubicBezTo>
                  <a:cubicBezTo>
                    <a:pt x="9368" y="21032"/>
                    <a:pt x="9634" y="21174"/>
                    <a:pt x="9861" y="21268"/>
                  </a:cubicBezTo>
                  <a:cubicBezTo>
                    <a:pt x="10088" y="21363"/>
                    <a:pt x="10276" y="21411"/>
                    <a:pt x="10461" y="21458"/>
                  </a:cubicBezTo>
                  <a:cubicBezTo>
                    <a:pt x="10646" y="21505"/>
                    <a:pt x="10827" y="21553"/>
                    <a:pt x="11015" y="21576"/>
                  </a:cubicBezTo>
                  <a:cubicBezTo>
                    <a:pt x="11203" y="21600"/>
                    <a:pt x="11396" y="21600"/>
                    <a:pt x="11633" y="21600"/>
                  </a:cubicBezTo>
                  <a:cubicBezTo>
                    <a:pt x="11869" y="21600"/>
                    <a:pt x="12147" y="21600"/>
                    <a:pt x="12420" y="21576"/>
                  </a:cubicBezTo>
                  <a:cubicBezTo>
                    <a:pt x="12692" y="21553"/>
                    <a:pt x="12959" y="21505"/>
                    <a:pt x="13222" y="21434"/>
                  </a:cubicBezTo>
                  <a:cubicBezTo>
                    <a:pt x="13486" y="21363"/>
                    <a:pt x="13746" y="21268"/>
                    <a:pt x="13994" y="21150"/>
                  </a:cubicBezTo>
                  <a:cubicBezTo>
                    <a:pt x="14243" y="21032"/>
                    <a:pt x="14479" y="20889"/>
                    <a:pt x="14709" y="20747"/>
                  </a:cubicBezTo>
                  <a:cubicBezTo>
                    <a:pt x="14939" y="20605"/>
                    <a:pt x="15163" y="20463"/>
                    <a:pt x="15417" y="20274"/>
                  </a:cubicBezTo>
                  <a:cubicBezTo>
                    <a:pt x="15672" y="20084"/>
                    <a:pt x="15956" y="19847"/>
                    <a:pt x="16198" y="19611"/>
                  </a:cubicBezTo>
                  <a:cubicBezTo>
                    <a:pt x="16441" y="19374"/>
                    <a:pt x="16641" y="19137"/>
                    <a:pt x="16868" y="18782"/>
                  </a:cubicBezTo>
                  <a:cubicBezTo>
                    <a:pt x="17095" y="18426"/>
                    <a:pt x="17349" y="17953"/>
                    <a:pt x="17585" y="17455"/>
                  </a:cubicBezTo>
                  <a:cubicBezTo>
                    <a:pt x="17821" y="16958"/>
                    <a:pt x="18039" y="16437"/>
                    <a:pt x="18248" y="15892"/>
                  </a:cubicBezTo>
                  <a:cubicBezTo>
                    <a:pt x="18457" y="15347"/>
                    <a:pt x="18657" y="14779"/>
                    <a:pt x="18869" y="14092"/>
                  </a:cubicBezTo>
                  <a:cubicBezTo>
                    <a:pt x="19081" y="13405"/>
                    <a:pt x="19305" y="12600"/>
                    <a:pt x="19514" y="11676"/>
                  </a:cubicBezTo>
                  <a:cubicBezTo>
                    <a:pt x="19723" y="10753"/>
                    <a:pt x="19917" y="9711"/>
                    <a:pt x="20080" y="8692"/>
                  </a:cubicBezTo>
                  <a:cubicBezTo>
                    <a:pt x="20244" y="7674"/>
                    <a:pt x="20377" y="6679"/>
                    <a:pt x="20519" y="5708"/>
                  </a:cubicBezTo>
                  <a:cubicBezTo>
                    <a:pt x="20661" y="4737"/>
                    <a:pt x="20813" y="3789"/>
                    <a:pt x="20964" y="3032"/>
                  </a:cubicBezTo>
                  <a:cubicBezTo>
                    <a:pt x="21116" y="2274"/>
                    <a:pt x="21267" y="1705"/>
                    <a:pt x="21370" y="1326"/>
                  </a:cubicBezTo>
                  <a:cubicBezTo>
                    <a:pt x="21473" y="947"/>
                    <a:pt x="21527" y="758"/>
                    <a:pt x="21546" y="782"/>
                  </a:cubicBezTo>
                  <a:cubicBezTo>
                    <a:pt x="21564" y="805"/>
                    <a:pt x="21546" y="1042"/>
                    <a:pt x="21479" y="1445"/>
                  </a:cubicBezTo>
                  <a:cubicBezTo>
                    <a:pt x="21412" y="1847"/>
                    <a:pt x="21297" y="2416"/>
                    <a:pt x="21222" y="2771"/>
                  </a:cubicBezTo>
                  <a:cubicBezTo>
                    <a:pt x="21146" y="3126"/>
                    <a:pt x="21110" y="3268"/>
                    <a:pt x="21076" y="3363"/>
                  </a:cubicBezTo>
                  <a:cubicBezTo>
                    <a:pt x="21043" y="3458"/>
                    <a:pt x="21013" y="3505"/>
                    <a:pt x="21007" y="3411"/>
                  </a:cubicBezTo>
                  <a:cubicBezTo>
                    <a:pt x="21001" y="3316"/>
                    <a:pt x="21019" y="3079"/>
                    <a:pt x="21070" y="2629"/>
                  </a:cubicBezTo>
                  <a:cubicBezTo>
                    <a:pt x="21122" y="2179"/>
                    <a:pt x="21206" y="1516"/>
                    <a:pt x="21267" y="1089"/>
                  </a:cubicBezTo>
                  <a:cubicBezTo>
                    <a:pt x="21328" y="663"/>
                    <a:pt x="21364" y="474"/>
                    <a:pt x="21400" y="355"/>
                  </a:cubicBezTo>
                  <a:cubicBezTo>
                    <a:pt x="21437" y="237"/>
                    <a:pt x="21473" y="189"/>
                    <a:pt x="21494" y="403"/>
                  </a:cubicBezTo>
                  <a:cubicBezTo>
                    <a:pt x="21515" y="616"/>
                    <a:pt x="21521" y="1089"/>
                    <a:pt x="21536" y="1824"/>
                  </a:cubicBezTo>
                  <a:cubicBezTo>
                    <a:pt x="21552" y="2558"/>
                    <a:pt x="21576" y="3553"/>
                    <a:pt x="21600" y="45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11182328" y="939800"/>
              <a:ext cx="366023" cy="450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299" fill="norm" stroke="1" extrusionOk="0">
                  <a:moveTo>
                    <a:pt x="17868" y="4500"/>
                  </a:moveTo>
                  <a:cubicBezTo>
                    <a:pt x="16648" y="4000"/>
                    <a:pt x="15427" y="3500"/>
                    <a:pt x="14085" y="3350"/>
                  </a:cubicBezTo>
                  <a:cubicBezTo>
                    <a:pt x="12743" y="3200"/>
                    <a:pt x="11278" y="3400"/>
                    <a:pt x="9326" y="4500"/>
                  </a:cubicBezTo>
                  <a:cubicBezTo>
                    <a:pt x="7373" y="5600"/>
                    <a:pt x="4932" y="7600"/>
                    <a:pt x="3163" y="10100"/>
                  </a:cubicBezTo>
                  <a:cubicBezTo>
                    <a:pt x="1393" y="12600"/>
                    <a:pt x="295" y="15600"/>
                    <a:pt x="51" y="17500"/>
                  </a:cubicBezTo>
                  <a:cubicBezTo>
                    <a:pt x="-193" y="19400"/>
                    <a:pt x="417" y="20200"/>
                    <a:pt x="2187" y="20750"/>
                  </a:cubicBezTo>
                  <a:cubicBezTo>
                    <a:pt x="3956" y="21300"/>
                    <a:pt x="6885" y="21600"/>
                    <a:pt x="9570" y="20850"/>
                  </a:cubicBezTo>
                  <a:cubicBezTo>
                    <a:pt x="12254" y="20100"/>
                    <a:pt x="14695" y="18300"/>
                    <a:pt x="16648" y="15750"/>
                  </a:cubicBezTo>
                  <a:cubicBezTo>
                    <a:pt x="18600" y="13200"/>
                    <a:pt x="20065" y="9900"/>
                    <a:pt x="20736" y="7600"/>
                  </a:cubicBezTo>
                  <a:cubicBezTo>
                    <a:pt x="21407" y="5300"/>
                    <a:pt x="21285" y="4000"/>
                    <a:pt x="19271" y="2900"/>
                  </a:cubicBezTo>
                  <a:cubicBezTo>
                    <a:pt x="17258" y="1800"/>
                    <a:pt x="13353" y="900"/>
                    <a:pt x="944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906803" y="1733549"/>
              <a:ext cx="7061637" cy="3040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593" fill="norm" stroke="1" extrusionOk="0">
                  <a:moveTo>
                    <a:pt x="0" y="2390"/>
                  </a:moveTo>
                  <a:cubicBezTo>
                    <a:pt x="116" y="2149"/>
                    <a:pt x="233" y="1909"/>
                    <a:pt x="417" y="1759"/>
                  </a:cubicBezTo>
                  <a:cubicBezTo>
                    <a:pt x="602" y="1608"/>
                    <a:pt x="854" y="1548"/>
                    <a:pt x="1100" y="1488"/>
                  </a:cubicBezTo>
                  <a:cubicBezTo>
                    <a:pt x="1346" y="1428"/>
                    <a:pt x="1585" y="1368"/>
                    <a:pt x="1805" y="1315"/>
                  </a:cubicBezTo>
                  <a:cubicBezTo>
                    <a:pt x="2025" y="1263"/>
                    <a:pt x="2226" y="1218"/>
                    <a:pt x="2511" y="1157"/>
                  </a:cubicBezTo>
                  <a:cubicBezTo>
                    <a:pt x="2795" y="1097"/>
                    <a:pt x="3164" y="1022"/>
                    <a:pt x="3485" y="954"/>
                  </a:cubicBezTo>
                  <a:cubicBezTo>
                    <a:pt x="3805" y="887"/>
                    <a:pt x="4077" y="827"/>
                    <a:pt x="4355" y="767"/>
                  </a:cubicBezTo>
                  <a:cubicBezTo>
                    <a:pt x="4633" y="706"/>
                    <a:pt x="4918" y="646"/>
                    <a:pt x="5135" y="601"/>
                  </a:cubicBezTo>
                  <a:cubicBezTo>
                    <a:pt x="5351" y="556"/>
                    <a:pt x="5500" y="526"/>
                    <a:pt x="5652" y="496"/>
                  </a:cubicBezTo>
                  <a:cubicBezTo>
                    <a:pt x="5804" y="466"/>
                    <a:pt x="5960" y="436"/>
                    <a:pt x="6105" y="413"/>
                  </a:cubicBezTo>
                  <a:cubicBezTo>
                    <a:pt x="6251" y="391"/>
                    <a:pt x="6387" y="376"/>
                    <a:pt x="6536" y="353"/>
                  </a:cubicBezTo>
                  <a:cubicBezTo>
                    <a:pt x="6684" y="331"/>
                    <a:pt x="6846" y="301"/>
                    <a:pt x="7005" y="278"/>
                  </a:cubicBezTo>
                  <a:cubicBezTo>
                    <a:pt x="7163" y="256"/>
                    <a:pt x="7319" y="241"/>
                    <a:pt x="7484" y="225"/>
                  </a:cubicBezTo>
                  <a:cubicBezTo>
                    <a:pt x="7649" y="210"/>
                    <a:pt x="7823" y="195"/>
                    <a:pt x="7975" y="180"/>
                  </a:cubicBezTo>
                  <a:cubicBezTo>
                    <a:pt x="8128" y="165"/>
                    <a:pt x="8257" y="150"/>
                    <a:pt x="8412" y="135"/>
                  </a:cubicBezTo>
                  <a:cubicBezTo>
                    <a:pt x="8568" y="120"/>
                    <a:pt x="8749" y="105"/>
                    <a:pt x="8910" y="90"/>
                  </a:cubicBezTo>
                  <a:cubicBezTo>
                    <a:pt x="9072" y="75"/>
                    <a:pt x="9215" y="60"/>
                    <a:pt x="9451" y="45"/>
                  </a:cubicBezTo>
                  <a:cubicBezTo>
                    <a:pt x="9687" y="30"/>
                    <a:pt x="10017" y="15"/>
                    <a:pt x="10256" y="8"/>
                  </a:cubicBezTo>
                  <a:cubicBezTo>
                    <a:pt x="10496" y="0"/>
                    <a:pt x="10645" y="0"/>
                    <a:pt x="10800" y="0"/>
                  </a:cubicBezTo>
                  <a:cubicBezTo>
                    <a:pt x="10955" y="0"/>
                    <a:pt x="11117" y="0"/>
                    <a:pt x="11289" y="0"/>
                  </a:cubicBezTo>
                  <a:cubicBezTo>
                    <a:pt x="11460" y="0"/>
                    <a:pt x="11641" y="0"/>
                    <a:pt x="11881" y="0"/>
                  </a:cubicBezTo>
                  <a:cubicBezTo>
                    <a:pt x="12120" y="0"/>
                    <a:pt x="12418" y="0"/>
                    <a:pt x="12644" y="0"/>
                  </a:cubicBezTo>
                  <a:cubicBezTo>
                    <a:pt x="12871" y="0"/>
                    <a:pt x="13026" y="0"/>
                    <a:pt x="13259" y="8"/>
                  </a:cubicBezTo>
                  <a:cubicBezTo>
                    <a:pt x="13492" y="15"/>
                    <a:pt x="13803" y="30"/>
                    <a:pt x="14045" y="45"/>
                  </a:cubicBezTo>
                  <a:cubicBezTo>
                    <a:pt x="14288" y="60"/>
                    <a:pt x="14463" y="75"/>
                    <a:pt x="14763" y="98"/>
                  </a:cubicBezTo>
                  <a:cubicBezTo>
                    <a:pt x="15064" y="120"/>
                    <a:pt x="15491" y="150"/>
                    <a:pt x="15834" y="180"/>
                  </a:cubicBezTo>
                  <a:cubicBezTo>
                    <a:pt x="16177" y="210"/>
                    <a:pt x="16436" y="241"/>
                    <a:pt x="16679" y="271"/>
                  </a:cubicBezTo>
                  <a:cubicBezTo>
                    <a:pt x="16922" y="301"/>
                    <a:pt x="17148" y="331"/>
                    <a:pt x="17368" y="361"/>
                  </a:cubicBezTo>
                  <a:cubicBezTo>
                    <a:pt x="17588" y="391"/>
                    <a:pt x="17802" y="421"/>
                    <a:pt x="18044" y="451"/>
                  </a:cubicBezTo>
                  <a:cubicBezTo>
                    <a:pt x="18287" y="481"/>
                    <a:pt x="18559" y="511"/>
                    <a:pt x="18811" y="541"/>
                  </a:cubicBezTo>
                  <a:cubicBezTo>
                    <a:pt x="19063" y="571"/>
                    <a:pt x="19296" y="601"/>
                    <a:pt x="19494" y="646"/>
                  </a:cubicBezTo>
                  <a:cubicBezTo>
                    <a:pt x="19691" y="691"/>
                    <a:pt x="19853" y="752"/>
                    <a:pt x="19960" y="887"/>
                  </a:cubicBezTo>
                  <a:cubicBezTo>
                    <a:pt x="20066" y="1022"/>
                    <a:pt x="20118" y="1233"/>
                    <a:pt x="20160" y="1601"/>
                  </a:cubicBezTo>
                  <a:cubicBezTo>
                    <a:pt x="20202" y="1969"/>
                    <a:pt x="20235" y="2495"/>
                    <a:pt x="20264" y="3044"/>
                  </a:cubicBezTo>
                  <a:cubicBezTo>
                    <a:pt x="20293" y="3592"/>
                    <a:pt x="20319" y="4164"/>
                    <a:pt x="20345" y="4750"/>
                  </a:cubicBezTo>
                  <a:cubicBezTo>
                    <a:pt x="20371" y="5336"/>
                    <a:pt x="20396" y="5937"/>
                    <a:pt x="20422" y="6501"/>
                  </a:cubicBezTo>
                  <a:cubicBezTo>
                    <a:pt x="20448" y="7065"/>
                    <a:pt x="20474" y="7591"/>
                    <a:pt x="20506" y="8117"/>
                  </a:cubicBezTo>
                  <a:cubicBezTo>
                    <a:pt x="20539" y="8643"/>
                    <a:pt x="20578" y="9169"/>
                    <a:pt x="20626" y="9710"/>
                  </a:cubicBezTo>
                  <a:cubicBezTo>
                    <a:pt x="20675" y="10251"/>
                    <a:pt x="20733" y="10808"/>
                    <a:pt x="20788" y="11349"/>
                  </a:cubicBezTo>
                  <a:cubicBezTo>
                    <a:pt x="20843" y="11890"/>
                    <a:pt x="20895" y="12416"/>
                    <a:pt x="20950" y="12942"/>
                  </a:cubicBezTo>
                  <a:cubicBezTo>
                    <a:pt x="21005" y="13468"/>
                    <a:pt x="21063" y="13994"/>
                    <a:pt x="21118" y="14550"/>
                  </a:cubicBezTo>
                  <a:cubicBezTo>
                    <a:pt x="21173" y="15106"/>
                    <a:pt x="21225" y="15693"/>
                    <a:pt x="21280" y="16301"/>
                  </a:cubicBezTo>
                  <a:cubicBezTo>
                    <a:pt x="21335" y="16910"/>
                    <a:pt x="21393" y="17542"/>
                    <a:pt x="21448" y="18165"/>
                  </a:cubicBezTo>
                  <a:cubicBezTo>
                    <a:pt x="21503" y="18789"/>
                    <a:pt x="21555" y="19405"/>
                    <a:pt x="21577" y="19909"/>
                  </a:cubicBezTo>
                  <a:cubicBezTo>
                    <a:pt x="21600" y="20413"/>
                    <a:pt x="21594" y="20803"/>
                    <a:pt x="21503" y="21066"/>
                  </a:cubicBezTo>
                  <a:cubicBezTo>
                    <a:pt x="21412" y="21329"/>
                    <a:pt x="21238" y="21465"/>
                    <a:pt x="21021" y="21532"/>
                  </a:cubicBezTo>
                  <a:cubicBezTo>
                    <a:pt x="20804" y="21600"/>
                    <a:pt x="20545" y="21600"/>
                    <a:pt x="20303" y="21585"/>
                  </a:cubicBezTo>
                  <a:cubicBezTo>
                    <a:pt x="20060" y="21570"/>
                    <a:pt x="19833" y="21540"/>
                    <a:pt x="19623" y="21502"/>
                  </a:cubicBezTo>
                  <a:cubicBezTo>
                    <a:pt x="19413" y="21465"/>
                    <a:pt x="19219" y="21420"/>
                    <a:pt x="19015" y="21375"/>
                  </a:cubicBezTo>
                  <a:cubicBezTo>
                    <a:pt x="18811" y="21329"/>
                    <a:pt x="18597" y="21284"/>
                    <a:pt x="18361" y="21232"/>
                  </a:cubicBezTo>
                  <a:cubicBezTo>
                    <a:pt x="18125" y="21179"/>
                    <a:pt x="17866" y="21119"/>
                    <a:pt x="17604" y="21059"/>
                  </a:cubicBezTo>
                  <a:cubicBezTo>
                    <a:pt x="17342" y="20999"/>
                    <a:pt x="17077" y="20939"/>
                    <a:pt x="16873" y="20894"/>
                  </a:cubicBezTo>
                  <a:cubicBezTo>
                    <a:pt x="16669" y="20848"/>
                    <a:pt x="16527" y="20818"/>
                    <a:pt x="16378" y="20781"/>
                  </a:cubicBezTo>
                  <a:cubicBezTo>
                    <a:pt x="16229" y="20743"/>
                    <a:pt x="16074" y="20698"/>
                    <a:pt x="15915" y="20653"/>
                  </a:cubicBezTo>
                  <a:cubicBezTo>
                    <a:pt x="15757" y="20608"/>
                    <a:pt x="15595" y="20563"/>
                    <a:pt x="15436" y="20525"/>
                  </a:cubicBezTo>
                  <a:cubicBezTo>
                    <a:pt x="15278" y="20488"/>
                    <a:pt x="15123" y="20458"/>
                    <a:pt x="14861" y="20397"/>
                  </a:cubicBezTo>
                  <a:cubicBezTo>
                    <a:pt x="14598" y="20337"/>
                    <a:pt x="14230" y="20247"/>
                    <a:pt x="13961" y="20180"/>
                  </a:cubicBezTo>
                  <a:cubicBezTo>
                    <a:pt x="13693" y="20112"/>
                    <a:pt x="13524" y="20067"/>
                    <a:pt x="13340" y="20022"/>
                  </a:cubicBezTo>
                  <a:cubicBezTo>
                    <a:pt x="13155" y="19977"/>
                    <a:pt x="12955" y="19932"/>
                    <a:pt x="12757" y="19886"/>
                  </a:cubicBezTo>
                  <a:cubicBezTo>
                    <a:pt x="12560" y="19841"/>
                    <a:pt x="12366" y="19796"/>
                    <a:pt x="12165" y="19744"/>
                  </a:cubicBezTo>
                  <a:cubicBezTo>
                    <a:pt x="11965" y="19691"/>
                    <a:pt x="11758" y="19631"/>
                    <a:pt x="11560" y="19578"/>
                  </a:cubicBezTo>
                  <a:cubicBezTo>
                    <a:pt x="11363" y="19526"/>
                    <a:pt x="11175" y="19481"/>
                    <a:pt x="10968" y="19435"/>
                  </a:cubicBezTo>
                  <a:cubicBezTo>
                    <a:pt x="10761" y="19390"/>
                    <a:pt x="10535" y="19345"/>
                    <a:pt x="10315" y="19300"/>
                  </a:cubicBezTo>
                  <a:cubicBezTo>
                    <a:pt x="10095" y="19255"/>
                    <a:pt x="9881" y="19210"/>
                    <a:pt x="9661" y="19165"/>
                  </a:cubicBezTo>
                  <a:cubicBezTo>
                    <a:pt x="9441" y="19120"/>
                    <a:pt x="9215" y="19075"/>
                    <a:pt x="9004" y="19037"/>
                  </a:cubicBezTo>
                  <a:cubicBezTo>
                    <a:pt x="8794" y="19000"/>
                    <a:pt x="8600" y="18970"/>
                    <a:pt x="8390" y="18932"/>
                  </a:cubicBezTo>
                  <a:cubicBezTo>
                    <a:pt x="8179" y="18894"/>
                    <a:pt x="7953" y="18849"/>
                    <a:pt x="7733" y="18812"/>
                  </a:cubicBezTo>
                  <a:cubicBezTo>
                    <a:pt x="7513" y="18774"/>
                    <a:pt x="7299" y="18744"/>
                    <a:pt x="7086" y="18714"/>
                  </a:cubicBezTo>
                  <a:cubicBezTo>
                    <a:pt x="6872" y="18684"/>
                    <a:pt x="6659" y="18654"/>
                    <a:pt x="6461" y="18631"/>
                  </a:cubicBezTo>
                  <a:cubicBezTo>
                    <a:pt x="6264" y="18609"/>
                    <a:pt x="6083" y="18594"/>
                    <a:pt x="5798" y="18564"/>
                  </a:cubicBezTo>
                  <a:cubicBezTo>
                    <a:pt x="5513" y="18534"/>
                    <a:pt x="5125" y="18489"/>
                    <a:pt x="4776" y="18451"/>
                  </a:cubicBezTo>
                  <a:cubicBezTo>
                    <a:pt x="4426" y="18413"/>
                    <a:pt x="4116" y="18383"/>
                    <a:pt x="3808" y="18353"/>
                  </a:cubicBezTo>
                  <a:cubicBezTo>
                    <a:pt x="3501" y="18323"/>
                    <a:pt x="3197" y="18293"/>
                    <a:pt x="2922" y="18263"/>
                  </a:cubicBezTo>
                  <a:cubicBezTo>
                    <a:pt x="2647" y="18233"/>
                    <a:pt x="2401" y="18203"/>
                    <a:pt x="2106" y="18165"/>
                  </a:cubicBezTo>
                  <a:cubicBezTo>
                    <a:pt x="1812" y="18128"/>
                    <a:pt x="1469" y="18083"/>
                    <a:pt x="1126" y="180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4488203" y="2699391"/>
              <a:ext cx="501651" cy="99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1" fill="norm" stroke="1" extrusionOk="0">
                  <a:moveTo>
                    <a:pt x="0" y="13364"/>
                  </a:moveTo>
                  <a:cubicBezTo>
                    <a:pt x="3008" y="10214"/>
                    <a:pt x="6015" y="7064"/>
                    <a:pt x="8841" y="4814"/>
                  </a:cubicBezTo>
                  <a:cubicBezTo>
                    <a:pt x="11666" y="2564"/>
                    <a:pt x="14309" y="1214"/>
                    <a:pt x="15949" y="539"/>
                  </a:cubicBezTo>
                  <a:cubicBezTo>
                    <a:pt x="17590" y="-136"/>
                    <a:pt x="18228" y="-136"/>
                    <a:pt x="18273" y="314"/>
                  </a:cubicBezTo>
                  <a:cubicBezTo>
                    <a:pt x="18319" y="764"/>
                    <a:pt x="17772" y="1664"/>
                    <a:pt x="16041" y="3239"/>
                  </a:cubicBezTo>
                  <a:cubicBezTo>
                    <a:pt x="14309" y="4814"/>
                    <a:pt x="11392" y="7064"/>
                    <a:pt x="8704" y="9314"/>
                  </a:cubicBezTo>
                  <a:cubicBezTo>
                    <a:pt x="6015" y="11564"/>
                    <a:pt x="3554" y="13814"/>
                    <a:pt x="2096" y="15839"/>
                  </a:cubicBezTo>
                  <a:cubicBezTo>
                    <a:pt x="638" y="17864"/>
                    <a:pt x="182" y="19664"/>
                    <a:pt x="228" y="20564"/>
                  </a:cubicBezTo>
                  <a:cubicBezTo>
                    <a:pt x="273" y="21464"/>
                    <a:pt x="820" y="21464"/>
                    <a:pt x="2825" y="20114"/>
                  </a:cubicBezTo>
                  <a:cubicBezTo>
                    <a:pt x="4830" y="18764"/>
                    <a:pt x="8294" y="16064"/>
                    <a:pt x="10709" y="14489"/>
                  </a:cubicBezTo>
                  <a:cubicBezTo>
                    <a:pt x="13124" y="12914"/>
                    <a:pt x="14491" y="12464"/>
                    <a:pt x="15403" y="12239"/>
                  </a:cubicBezTo>
                  <a:cubicBezTo>
                    <a:pt x="16314" y="12014"/>
                    <a:pt x="16770" y="12014"/>
                    <a:pt x="16542" y="12464"/>
                  </a:cubicBezTo>
                  <a:cubicBezTo>
                    <a:pt x="16314" y="12914"/>
                    <a:pt x="15403" y="13814"/>
                    <a:pt x="14628" y="14264"/>
                  </a:cubicBezTo>
                  <a:cubicBezTo>
                    <a:pt x="13853" y="14714"/>
                    <a:pt x="13215" y="14714"/>
                    <a:pt x="13352" y="14039"/>
                  </a:cubicBezTo>
                  <a:cubicBezTo>
                    <a:pt x="13489" y="13364"/>
                    <a:pt x="14400" y="12014"/>
                    <a:pt x="15904" y="11789"/>
                  </a:cubicBezTo>
                  <a:cubicBezTo>
                    <a:pt x="17408" y="11564"/>
                    <a:pt x="19504" y="12464"/>
                    <a:pt x="21600" y="133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4767603" y="2825750"/>
              <a:ext cx="1035614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600" fill="norm" stroke="1" extrusionOk="0">
                  <a:moveTo>
                    <a:pt x="0" y="0"/>
                  </a:moveTo>
                  <a:cubicBezTo>
                    <a:pt x="0" y="2084"/>
                    <a:pt x="0" y="4168"/>
                    <a:pt x="264" y="5826"/>
                  </a:cubicBezTo>
                  <a:cubicBezTo>
                    <a:pt x="529" y="7484"/>
                    <a:pt x="1058" y="8716"/>
                    <a:pt x="1962" y="9521"/>
                  </a:cubicBezTo>
                  <a:cubicBezTo>
                    <a:pt x="2865" y="10326"/>
                    <a:pt x="4144" y="10705"/>
                    <a:pt x="5356" y="10705"/>
                  </a:cubicBezTo>
                  <a:cubicBezTo>
                    <a:pt x="6568" y="10705"/>
                    <a:pt x="7714" y="10326"/>
                    <a:pt x="9169" y="9900"/>
                  </a:cubicBezTo>
                  <a:cubicBezTo>
                    <a:pt x="10624" y="9474"/>
                    <a:pt x="12387" y="9000"/>
                    <a:pt x="14106" y="8432"/>
                  </a:cubicBezTo>
                  <a:cubicBezTo>
                    <a:pt x="15825" y="7863"/>
                    <a:pt x="17500" y="7200"/>
                    <a:pt x="18558" y="6774"/>
                  </a:cubicBezTo>
                  <a:cubicBezTo>
                    <a:pt x="19616" y="6347"/>
                    <a:pt x="20057" y="6158"/>
                    <a:pt x="20366" y="6205"/>
                  </a:cubicBezTo>
                  <a:cubicBezTo>
                    <a:pt x="20674" y="6253"/>
                    <a:pt x="20851" y="6537"/>
                    <a:pt x="20895" y="6916"/>
                  </a:cubicBezTo>
                  <a:cubicBezTo>
                    <a:pt x="20939" y="7295"/>
                    <a:pt x="20851" y="7768"/>
                    <a:pt x="20873" y="8953"/>
                  </a:cubicBezTo>
                  <a:cubicBezTo>
                    <a:pt x="20895" y="10137"/>
                    <a:pt x="21027" y="12032"/>
                    <a:pt x="21181" y="13832"/>
                  </a:cubicBezTo>
                  <a:cubicBezTo>
                    <a:pt x="21336" y="15632"/>
                    <a:pt x="21512" y="17337"/>
                    <a:pt x="21556" y="18616"/>
                  </a:cubicBezTo>
                  <a:cubicBezTo>
                    <a:pt x="21600" y="19895"/>
                    <a:pt x="21512" y="20747"/>
                    <a:pt x="2142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5713753" y="3257550"/>
              <a:ext cx="1524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5770903" y="3251200"/>
              <a:ext cx="1841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34" y="3600"/>
                    <a:pt x="11669" y="7200"/>
                    <a:pt x="8069" y="10800"/>
                  </a:cubicBezTo>
                  <a:cubicBezTo>
                    <a:pt x="4469" y="14400"/>
                    <a:pt x="2234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5104684" y="2641615"/>
              <a:ext cx="507470" cy="69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0767" fill="norm" stroke="1" extrusionOk="0">
                  <a:moveTo>
                    <a:pt x="1591" y="13336"/>
                  </a:moveTo>
                  <a:cubicBezTo>
                    <a:pt x="874" y="12701"/>
                    <a:pt x="157" y="12066"/>
                    <a:pt x="22" y="11748"/>
                  </a:cubicBezTo>
                  <a:cubicBezTo>
                    <a:pt x="-112" y="11431"/>
                    <a:pt x="336" y="11431"/>
                    <a:pt x="2039" y="10795"/>
                  </a:cubicBezTo>
                  <a:cubicBezTo>
                    <a:pt x="3742" y="10160"/>
                    <a:pt x="6700" y="8889"/>
                    <a:pt x="9388" y="7936"/>
                  </a:cubicBezTo>
                  <a:cubicBezTo>
                    <a:pt x="12077" y="6984"/>
                    <a:pt x="14497" y="6348"/>
                    <a:pt x="16021" y="6348"/>
                  </a:cubicBezTo>
                  <a:cubicBezTo>
                    <a:pt x="17544" y="6348"/>
                    <a:pt x="18172" y="6984"/>
                    <a:pt x="18261" y="7619"/>
                  </a:cubicBezTo>
                  <a:cubicBezTo>
                    <a:pt x="18351" y="8254"/>
                    <a:pt x="17903" y="8889"/>
                    <a:pt x="16200" y="10478"/>
                  </a:cubicBezTo>
                  <a:cubicBezTo>
                    <a:pt x="14497" y="12066"/>
                    <a:pt x="11539" y="14607"/>
                    <a:pt x="8940" y="16513"/>
                  </a:cubicBezTo>
                  <a:cubicBezTo>
                    <a:pt x="6341" y="18419"/>
                    <a:pt x="4100" y="19689"/>
                    <a:pt x="2756" y="20325"/>
                  </a:cubicBezTo>
                  <a:cubicBezTo>
                    <a:pt x="1412" y="20960"/>
                    <a:pt x="964" y="20960"/>
                    <a:pt x="1232" y="20007"/>
                  </a:cubicBezTo>
                  <a:cubicBezTo>
                    <a:pt x="1501" y="19054"/>
                    <a:pt x="2487" y="17148"/>
                    <a:pt x="4549" y="13972"/>
                  </a:cubicBezTo>
                  <a:cubicBezTo>
                    <a:pt x="6610" y="10795"/>
                    <a:pt x="9747" y="6348"/>
                    <a:pt x="12256" y="3489"/>
                  </a:cubicBezTo>
                  <a:cubicBezTo>
                    <a:pt x="14766" y="631"/>
                    <a:pt x="16648" y="-640"/>
                    <a:pt x="18082" y="313"/>
                  </a:cubicBezTo>
                  <a:cubicBezTo>
                    <a:pt x="19516" y="1266"/>
                    <a:pt x="20502" y="4442"/>
                    <a:pt x="21488" y="76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5401058" y="2692400"/>
              <a:ext cx="1741446" cy="603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600" fill="norm" stroke="1" extrusionOk="0">
                  <a:moveTo>
                    <a:pt x="19" y="0"/>
                  </a:moveTo>
                  <a:cubicBezTo>
                    <a:pt x="-7" y="379"/>
                    <a:pt x="-33" y="758"/>
                    <a:pt x="137" y="1440"/>
                  </a:cubicBezTo>
                  <a:cubicBezTo>
                    <a:pt x="308" y="2122"/>
                    <a:pt x="675" y="3107"/>
                    <a:pt x="1291" y="4055"/>
                  </a:cubicBezTo>
                  <a:cubicBezTo>
                    <a:pt x="1907" y="5002"/>
                    <a:pt x="2772" y="5912"/>
                    <a:pt x="3729" y="6556"/>
                  </a:cubicBezTo>
                  <a:cubicBezTo>
                    <a:pt x="4685" y="7200"/>
                    <a:pt x="5734" y="7579"/>
                    <a:pt x="6756" y="7920"/>
                  </a:cubicBezTo>
                  <a:cubicBezTo>
                    <a:pt x="7779" y="8261"/>
                    <a:pt x="8775" y="8564"/>
                    <a:pt x="9627" y="8754"/>
                  </a:cubicBezTo>
                  <a:cubicBezTo>
                    <a:pt x="10479" y="8943"/>
                    <a:pt x="11186" y="9019"/>
                    <a:pt x="12051" y="8602"/>
                  </a:cubicBezTo>
                  <a:cubicBezTo>
                    <a:pt x="12917" y="8185"/>
                    <a:pt x="13939" y="7276"/>
                    <a:pt x="14883" y="6518"/>
                  </a:cubicBezTo>
                  <a:cubicBezTo>
                    <a:pt x="15826" y="5760"/>
                    <a:pt x="16691" y="5154"/>
                    <a:pt x="17334" y="4547"/>
                  </a:cubicBezTo>
                  <a:cubicBezTo>
                    <a:pt x="17976" y="3941"/>
                    <a:pt x="18395" y="3335"/>
                    <a:pt x="18762" y="2918"/>
                  </a:cubicBezTo>
                  <a:cubicBezTo>
                    <a:pt x="19129" y="2501"/>
                    <a:pt x="19444" y="2274"/>
                    <a:pt x="19667" y="2160"/>
                  </a:cubicBezTo>
                  <a:cubicBezTo>
                    <a:pt x="19889" y="2046"/>
                    <a:pt x="20020" y="2046"/>
                    <a:pt x="20086" y="2274"/>
                  </a:cubicBezTo>
                  <a:cubicBezTo>
                    <a:pt x="20151" y="2501"/>
                    <a:pt x="20151" y="2956"/>
                    <a:pt x="20243" y="3752"/>
                  </a:cubicBezTo>
                  <a:cubicBezTo>
                    <a:pt x="20335" y="4547"/>
                    <a:pt x="20518" y="5684"/>
                    <a:pt x="20663" y="7352"/>
                  </a:cubicBezTo>
                  <a:cubicBezTo>
                    <a:pt x="20807" y="9019"/>
                    <a:pt x="20912" y="11217"/>
                    <a:pt x="21056" y="13680"/>
                  </a:cubicBezTo>
                  <a:cubicBezTo>
                    <a:pt x="21200" y="16143"/>
                    <a:pt x="21384" y="18872"/>
                    <a:pt x="2156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7027936" y="3216932"/>
              <a:ext cx="101868" cy="34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0570" fill="norm" stroke="1" extrusionOk="0">
                  <a:moveTo>
                    <a:pt x="6668" y="12946"/>
                  </a:moveTo>
                  <a:cubicBezTo>
                    <a:pt x="3582" y="7864"/>
                    <a:pt x="497" y="2782"/>
                    <a:pt x="56" y="876"/>
                  </a:cubicBezTo>
                  <a:cubicBezTo>
                    <a:pt x="-385" y="-1030"/>
                    <a:pt x="1819" y="241"/>
                    <a:pt x="5786" y="4052"/>
                  </a:cubicBezTo>
                  <a:cubicBezTo>
                    <a:pt x="9754" y="7864"/>
                    <a:pt x="15484" y="14217"/>
                    <a:pt x="21215" y="205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7091703" y="3206750"/>
              <a:ext cx="1460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22" y="0"/>
                    <a:pt x="17843" y="0"/>
                    <a:pt x="14243" y="3600"/>
                  </a:cubicBezTo>
                  <a:cubicBezTo>
                    <a:pt x="10643" y="7200"/>
                    <a:pt x="5322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6621803" y="3871192"/>
              <a:ext cx="603251" cy="84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5" fill="norm" stroke="1" extrusionOk="0">
                  <a:moveTo>
                    <a:pt x="0" y="6897"/>
                  </a:moveTo>
                  <a:cubicBezTo>
                    <a:pt x="1061" y="4262"/>
                    <a:pt x="2122" y="1628"/>
                    <a:pt x="4017" y="575"/>
                  </a:cubicBezTo>
                  <a:cubicBezTo>
                    <a:pt x="5912" y="-479"/>
                    <a:pt x="8640" y="48"/>
                    <a:pt x="11406" y="1101"/>
                  </a:cubicBezTo>
                  <a:cubicBezTo>
                    <a:pt x="14173" y="2155"/>
                    <a:pt x="16977" y="3736"/>
                    <a:pt x="18568" y="5053"/>
                  </a:cubicBezTo>
                  <a:cubicBezTo>
                    <a:pt x="20160" y="6370"/>
                    <a:pt x="20539" y="7423"/>
                    <a:pt x="20539" y="8477"/>
                  </a:cubicBezTo>
                  <a:cubicBezTo>
                    <a:pt x="20539" y="9531"/>
                    <a:pt x="20160" y="10584"/>
                    <a:pt x="18531" y="11375"/>
                  </a:cubicBezTo>
                  <a:cubicBezTo>
                    <a:pt x="16901" y="12165"/>
                    <a:pt x="14021" y="12692"/>
                    <a:pt x="11141" y="12955"/>
                  </a:cubicBezTo>
                  <a:cubicBezTo>
                    <a:pt x="8261" y="13219"/>
                    <a:pt x="5381" y="13219"/>
                    <a:pt x="3562" y="12955"/>
                  </a:cubicBezTo>
                  <a:cubicBezTo>
                    <a:pt x="1743" y="12692"/>
                    <a:pt x="985" y="12165"/>
                    <a:pt x="2084" y="11901"/>
                  </a:cubicBezTo>
                  <a:cubicBezTo>
                    <a:pt x="3183" y="11638"/>
                    <a:pt x="6139" y="11638"/>
                    <a:pt x="7920" y="11638"/>
                  </a:cubicBezTo>
                  <a:cubicBezTo>
                    <a:pt x="9701" y="11638"/>
                    <a:pt x="10307" y="11638"/>
                    <a:pt x="10838" y="12165"/>
                  </a:cubicBezTo>
                  <a:cubicBezTo>
                    <a:pt x="11368" y="12692"/>
                    <a:pt x="11823" y="13745"/>
                    <a:pt x="11747" y="15062"/>
                  </a:cubicBezTo>
                  <a:cubicBezTo>
                    <a:pt x="11672" y="16380"/>
                    <a:pt x="11065" y="17960"/>
                    <a:pt x="10194" y="19014"/>
                  </a:cubicBezTo>
                  <a:cubicBezTo>
                    <a:pt x="9322" y="20067"/>
                    <a:pt x="8185" y="20594"/>
                    <a:pt x="7352" y="20858"/>
                  </a:cubicBezTo>
                  <a:cubicBezTo>
                    <a:pt x="6518" y="21121"/>
                    <a:pt x="5987" y="21121"/>
                    <a:pt x="5987" y="20331"/>
                  </a:cubicBezTo>
                  <a:cubicBezTo>
                    <a:pt x="5987" y="19541"/>
                    <a:pt x="6518" y="17960"/>
                    <a:pt x="8223" y="16643"/>
                  </a:cubicBezTo>
                  <a:cubicBezTo>
                    <a:pt x="9928" y="15326"/>
                    <a:pt x="12808" y="14272"/>
                    <a:pt x="15234" y="13745"/>
                  </a:cubicBezTo>
                  <a:cubicBezTo>
                    <a:pt x="17659" y="13219"/>
                    <a:pt x="19629" y="13219"/>
                    <a:pt x="21600" y="132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887197" y="819150"/>
              <a:ext cx="76757" cy="865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600" fill="norm" stroke="1" extrusionOk="0">
                  <a:moveTo>
                    <a:pt x="5408" y="0"/>
                  </a:moveTo>
                  <a:cubicBezTo>
                    <a:pt x="3073" y="528"/>
                    <a:pt x="738" y="1056"/>
                    <a:pt x="154" y="2271"/>
                  </a:cubicBezTo>
                  <a:cubicBezTo>
                    <a:pt x="-430" y="3486"/>
                    <a:pt x="738" y="5387"/>
                    <a:pt x="2197" y="7262"/>
                  </a:cubicBezTo>
                  <a:cubicBezTo>
                    <a:pt x="3656" y="9136"/>
                    <a:pt x="5408" y="10985"/>
                    <a:pt x="7451" y="12701"/>
                  </a:cubicBezTo>
                  <a:cubicBezTo>
                    <a:pt x="9494" y="14418"/>
                    <a:pt x="11829" y="16002"/>
                    <a:pt x="13581" y="17375"/>
                  </a:cubicBezTo>
                  <a:cubicBezTo>
                    <a:pt x="15332" y="18748"/>
                    <a:pt x="16500" y="19910"/>
                    <a:pt x="17084" y="20623"/>
                  </a:cubicBezTo>
                  <a:cubicBezTo>
                    <a:pt x="17667" y="21336"/>
                    <a:pt x="17667" y="21600"/>
                    <a:pt x="17959" y="21600"/>
                  </a:cubicBezTo>
                  <a:cubicBezTo>
                    <a:pt x="18251" y="21600"/>
                    <a:pt x="18835" y="21336"/>
                    <a:pt x="19419" y="21072"/>
                  </a:cubicBezTo>
                  <a:cubicBezTo>
                    <a:pt x="20002" y="20808"/>
                    <a:pt x="20586" y="20544"/>
                    <a:pt x="21170" y="20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614703" y="736963"/>
              <a:ext cx="1151233" cy="977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592" fill="norm" stroke="1" extrusionOk="0">
                  <a:moveTo>
                    <a:pt x="4043" y="4060"/>
                  </a:moveTo>
                  <a:cubicBezTo>
                    <a:pt x="3884" y="3826"/>
                    <a:pt x="3726" y="3592"/>
                    <a:pt x="3646" y="3358"/>
                  </a:cubicBezTo>
                  <a:cubicBezTo>
                    <a:pt x="3567" y="3124"/>
                    <a:pt x="3567" y="2891"/>
                    <a:pt x="3825" y="2657"/>
                  </a:cubicBezTo>
                  <a:cubicBezTo>
                    <a:pt x="4082" y="2423"/>
                    <a:pt x="4597" y="2189"/>
                    <a:pt x="5648" y="1862"/>
                  </a:cubicBezTo>
                  <a:cubicBezTo>
                    <a:pt x="6698" y="1535"/>
                    <a:pt x="8283" y="1114"/>
                    <a:pt x="9789" y="810"/>
                  </a:cubicBezTo>
                  <a:cubicBezTo>
                    <a:pt x="11295" y="506"/>
                    <a:pt x="12722" y="319"/>
                    <a:pt x="14169" y="202"/>
                  </a:cubicBezTo>
                  <a:cubicBezTo>
                    <a:pt x="15615" y="86"/>
                    <a:pt x="17082" y="39"/>
                    <a:pt x="18192" y="15"/>
                  </a:cubicBezTo>
                  <a:cubicBezTo>
                    <a:pt x="19301" y="-8"/>
                    <a:pt x="20054" y="-8"/>
                    <a:pt x="20550" y="39"/>
                  </a:cubicBezTo>
                  <a:cubicBezTo>
                    <a:pt x="21045" y="86"/>
                    <a:pt x="21283" y="179"/>
                    <a:pt x="21422" y="343"/>
                  </a:cubicBezTo>
                  <a:cubicBezTo>
                    <a:pt x="21560" y="506"/>
                    <a:pt x="21600" y="740"/>
                    <a:pt x="21501" y="1465"/>
                  </a:cubicBezTo>
                  <a:cubicBezTo>
                    <a:pt x="21402" y="2189"/>
                    <a:pt x="21164" y="3405"/>
                    <a:pt x="20986" y="4901"/>
                  </a:cubicBezTo>
                  <a:cubicBezTo>
                    <a:pt x="20807" y="6397"/>
                    <a:pt x="20688" y="8174"/>
                    <a:pt x="20589" y="9950"/>
                  </a:cubicBezTo>
                  <a:cubicBezTo>
                    <a:pt x="20490" y="11727"/>
                    <a:pt x="20411" y="13504"/>
                    <a:pt x="20391" y="14673"/>
                  </a:cubicBezTo>
                  <a:cubicBezTo>
                    <a:pt x="20371" y="15841"/>
                    <a:pt x="20411" y="16402"/>
                    <a:pt x="20431" y="16800"/>
                  </a:cubicBezTo>
                  <a:cubicBezTo>
                    <a:pt x="20451" y="17197"/>
                    <a:pt x="20451" y="17431"/>
                    <a:pt x="20252" y="17665"/>
                  </a:cubicBezTo>
                  <a:cubicBezTo>
                    <a:pt x="20054" y="17898"/>
                    <a:pt x="19658" y="18132"/>
                    <a:pt x="18806" y="18343"/>
                  </a:cubicBezTo>
                  <a:cubicBezTo>
                    <a:pt x="17954" y="18553"/>
                    <a:pt x="16646" y="18740"/>
                    <a:pt x="15358" y="18974"/>
                  </a:cubicBezTo>
                  <a:cubicBezTo>
                    <a:pt x="14070" y="19208"/>
                    <a:pt x="12801" y="19488"/>
                    <a:pt x="11117" y="19815"/>
                  </a:cubicBezTo>
                  <a:cubicBezTo>
                    <a:pt x="9433" y="20143"/>
                    <a:pt x="7332" y="20517"/>
                    <a:pt x="5410" y="20821"/>
                  </a:cubicBezTo>
                  <a:cubicBezTo>
                    <a:pt x="3488" y="21124"/>
                    <a:pt x="1744" y="21358"/>
                    <a:pt x="0" y="21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1722501" y="5701169"/>
              <a:ext cx="340003" cy="248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515" fill="norm" stroke="1" extrusionOk="0">
                  <a:moveTo>
                    <a:pt x="11745" y="9983"/>
                  </a:moveTo>
                  <a:cubicBezTo>
                    <a:pt x="11215" y="7237"/>
                    <a:pt x="10685" y="4491"/>
                    <a:pt x="10155" y="2661"/>
                  </a:cubicBezTo>
                  <a:cubicBezTo>
                    <a:pt x="9625" y="830"/>
                    <a:pt x="9095" y="-85"/>
                    <a:pt x="7703" y="7"/>
                  </a:cubicBezTo>
                  <a:cubicBezTo>
                    <a:pt x="6312" y="98"/>
                    <a:pt x="4059" y="1196"/>
                    <a:pt x="2403" y="3851"/>
                  </a:cubicBezTo>
                  <a:cubicBezTo>
                    <a:pt x="746" y="6505"/>
                    <a:pt x="-314" y="10715"/>
                    <a:pt x="84" y="13918"/>
                  </a:cubicBezTo>
                  <a:cubicBezTo>
                    <a:pt x="481" y="17122"/>
                    <a:pt x="2336" y="19318"/>
                    <a:pt x="4258" y="18769"/>
                  </a:cubicBezTo>
                  <a:cubicBezTo>
                    <a:pt x="6179" y="18220"/>
                    <a:pt x="8167" y="14925"/>
                    <a:pt x="9360" y="12637"/>
                  </a:cubicBezTo>
                  <a:cubicBezTo>
                    <a:pt x="10552" y="10349"/>
                    <a:pt x="10950" y="9068"/>
                    <a:pt x="11215" y="7786"/>
                  </a:cubicBezTo>
                  <a:cubicBezTo>
                    <a:pt x="11480" y="6505"/>
                    <a:pt x="11612" y="5223"/>
                    <a:pt x="11679" y="5040"/>
                  </a:cubicBezTo>
                  <a:cubicBezTo>
                    <a:pt x="11745" y="4857"/>
                    <a:pt x="11745" y="5773"/>
                    <a:pt x="12142" y="7786"/>
                  </a:cubicBezTo>
                  <a:cubicBezTo>
                    <a:pt x="12540" y="9800"/>
                    <a:pt x="13335" y="12912"/>
                    <a:pt x="14925" y="15383"/>
                  </a:cubicBezTo>
                  <a:cubicBezTo>
                    <a:pt x="16515" y="17854"/>
                    <a:pt x="18901" y="19684"/>
                    <a:pt x="21286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2202203" y="5524500"/>
              <a:ext cx="260351" cy="531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0" y="0"/>
                  </a:moveTo>
                  <a:cubicBezTo>
                    <a:pt x="2810" y="2647"/>
                    <a:pt x="5620" y="5293"/>
                    <a:pt x="8517" y="7812"/>
                  </a:cubicBezTo>
                  <a:cubicBezTo>
                    <a:pt x="11415" y="10330"/>
                    <a:pt x="14400" y="12721"/>
                    <a:pt x="16420" y="14599"/>
                  </a:cubicBezTo>
                  <a:cubicBezTo>
                    <a:pt x="18439" y="16477"/>
                    <a:pt x="19493" y="17843"/>
                    <a:pt x="20107" y="18996"/>
                  </a:cubicBezTo>
                  <a:cubicBezTo>
                    <a:pt x="20722" y="20149"/>
                    <a:pt x="20898" y="21088"/>
                    <a:pt x="21073" y="21344"/>
                  </a:cubicBezTo>
                  <a:cubicBezTo>
                    <a:pt x="21249" y="21600"/>
                    <a:pt x="21424" y="21173"/>
                    <a:pt x="21600" y="20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2176803" y="5494451"/>
              <a:ext cx="311151" cy="588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21600" y="403"/>
                  </a:moveTo>
                  <a:cubicBezTo>
                    <a:pt x="21012" y="170"/>
                    <a:pt x="20424" y="-62"/>
                    <a:pt x="19984" y="15"/>
                  </a:cubicBezTo>
                  <a:cubicBezTo>
                    <a:pt x="19543" y="93"/>
                    <a:pt x="19249" y="480"/>
                    <a:pt x="18073" y="1796"/>
                  </a:cubicBezTo>
                  <a:cubicBezTo>
                    <a:pt x="16898" y="3112"/>
                    <a:pt x="14841" y="5357"/>
                    <a:pt x="12857" y="7486"/>
                  </a:cubicBezTo>
                  <a:cubicBezTo>
                    <a:pt x="10873" y="9615"/>
                    <a:pt x="8963" y="11628"/>
                    <a:pt x="6833" y="13951"/>
                  </a:cubicBezTo>
                  <a:cubicBezTo>
                    <a:pt x="4702" y="16273"/>
                    <a:pt x="2351" y="18906"/>
                    <a:pt x="0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2570503" y="5848350"/>
              <a:ext cx="3492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7280"/>
                    <a:pt x="2880" y="12960"/>
                    <a:pt x="5433" y="10080"/>
                  </a:cubicBezTo>
                  <a:cubicBezTo>
                    <a:pt x="7985" y="7200"/>
                    <a:pt x="11651" y="5760"/>
                    <a:pt x="14531" y="4320"/>
                  </a:cubicBezTo>
                  <a:cubicBezTo>
                    <a:pt x="17411" y="2880"/>
                    <a:pt x="1950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2752346" y="5734049"/>
              <a:ext cx="53108" cy="313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4" h="21455" fill="norm" stroke="1" extrusionOk="0">
                  <a:moveTo>
                    <a:pt x="10875" y="0"/>
                  </a:moveTo>
                  <a:cubicBezTo>
                    <a:pt x="6721" y="2609"/>
                    <a:pt x="2567" y="5219"/>
                    <a:pt x="906" y="8336"/>
                  </a:cubicBezTo>
                  <a:cubicBezTo>
                    <a:pt x="-756" y="11452"/>
                    <a:pt x="75" y="15077"/>
                    <a:pt x="1736" y="17396"/>
                  </a:cubicBezTo>
                  <a:cubicBezTo>
                    <a:pt x="3398" y="19715"/>
                    <a:pt x="5890" y="20730"/>
                    <a:pt x="9213" y="21165"/>
                  </a:cubicBezTo>
                  <a:cubicBezTo>
                    <a:pt x="12536" y="21600"/>
                    <a:pt x="16690" y="21455"/>
                    <a:pt x="20844" y="21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2926103" y="5486400"/>
              <a:ext cx="306137" cy="584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600" fill="norm" stroke="1" extrusionOk="0">
                  <a:moveTo>
                    <a:pt x="7494" y="0"/>
                  </a:moveTo>
                  <a:cubicBezTo>
                    <a:pt x="6906" y="2270"/>
                    <a:pt x="6318" y="4539"/>
                    <a:pt x="5804" y="6652"/>
                  </a:cubicBezTo>
                  <a:cubicBezTo>
                    <a:pt x="5290" y="8765"/>
                    <a:pt x="4849" y="10722"/>
                    <a:pt x="4555" y="13030"/>
                  </a:cubicBezTo>
                  <a:cubicBezTo>
                    <a:pt x="4261" y="15339"/>
                    <a:pt x="4114" y="18000"/>
                    <a:pt x="4041" y="19565"/>
                  </a:cubicBezTo>
                  <a:cubicBezTo>
                    <a:pt x="3967" y="21130"/>
                    <a:pt x="3967" y="21600"/>
                    <a:pt x="4188" y="21600"/>
                  </a:cubicBezTo>
                  <a:cubicBezTo>
                    <a:pt x="4408" y="21600"/>
                    <a:pt x="4849" y="21130"/>
                    <a:pt x="6171" y="19800"/>
                  </a:cubicBezTo>
                  <a:cubicBezTo>
                    <a:pt x="7494" y="18470"/>
                    <a:pt x="9698" y="16278"/>
                    <a:pt x="11461" y="14909"/>
                  </a:cubicBezTo>
                  <a:cubicBezTo>
                    <a:pt x="13224" y="13539"/>
                    <a:pt x="14547" y="12991"/>
                    <a:pt x="16016" y="12913"/>
                  </a:cubicBezTo>
                  <a:cubicBezTo>
                    <a:pt x="17486" y="12835"/>
                    <a:pt x="19102" y="13226"/>
                    <a:pt x="20131" y="14009"/>
                  </a:cubicBezTo>
                  <a:cubicBezTo>
                    <a:pt x="21159" y="14791"/>
                    <a:pt x="21600" y="15965"/>
                    <a:pt x="20939" y="17061"/>
                  </a:cubicBezTo>
                  <a:cubicBezTo>
                    <a:pt x="20278" y="18157"/>
                    <a:pt x="18514" y="19174"/>
                    <a:pt x="15282" y="19683"/>
                  </a:cubicBezTo>
                  <a:cubicBezTo>
                    <a:pt x="12049" y="20191"/>
                    <a:pt x="7347" y="20191"/>
                    <a:pt x="4555" y="20035"/>
                  </a:cubicBezTo>
                  <a:cubicBezTo>
                    <a:pt x="1763" y="19878"/>
                    <a:pt x="882" y="19565"/>
                    <a:pt x="0" y="19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3678488" y="5816600"/>
              <a:ext cx="396966" cy="225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318" fill="norm" stroke="1" extrusionOk="0">
                  <a:moveTo>
                    <a:pt x="866" y="16200"/>
                  </a:moveTo>
                  <a:cubicBezTo>
                    <a:pt x="407" y="15600"/>
                    <a:pt x="-53" y="15000"/>
                    <a:pt x="4" y="13400"/>
                  </a:cubicBezTo>
                  <a:cubicBezTo>
                    <a:pt x="62" y="11800"/>
                    <a:pt x="636" y="9200"/>
                    <a:pt x="1613" y="7400"/>
                  </a:cubicBezTo>
                  <a:cubicBezTo>
                    <a:pt x="2590" y="5600"/>
                    <a:pt x="3968" y="4600"/>
                    <a:pt x="5807" y="5300"/>
                  </a:cubicBezTo>
                  <a:cubicBezTo>
                    <a:pt x="7645" y="6000"/>
                    <a:pt x="9943" y="8400"/>
                    <a:pt x="11551" y="11200"/>
                  </a:cubicBezTo>
                  <a:cubicBezTo>
                    <a:pt x="13160" y="14000"/>
                    <a:pt x="14079" y="17200"/>
                    <a:pt x="14826" y="19100"/>
                  </a:cubicBezTo>
                  <a:cubicBezTo>
                    <a:pt x="15573" y="21000"/>
                    <a:pt x="16147" y="21600"/>
                    <a:pt x="16607" y="21200"/>
                  </a:cubicBezTo>
                  <a:cubicBezTo>
                    <a:pt x="17066" y="20800"/>
                    <a:pt x="17411" y="19400"/>
                    <a:pt x="18043" y="16100"/>
                  </a:cubicBezTo>
                  <a:cubicBezTo>
                    <a:pt x="18675" y="12800"/>
                    <a:pt x="19594" y="7600"/>
                    <a:pt x="20226" y="4600"/>
                  </a:cubicBezTo>
                  <a:cubicBezTo>
                    <a:pt x="20858" y="1600"/>
                    <a:pt x="21202" y="800"/>
                    <a:pt x="215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4409035" y="5658847"/>
              <a:ext cx="307769" cy="442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503" fill="norm" stroke="1" extrusionOk="0">
                  <a:moveTo>
                    <a:pt x="208" y="7975"/>
                  </a:moveTo>
                  <a:cubicBezTo>
                    <a:pt x="652" y="10752"/>
                    <a:pt x="1096" y="13529"/>
                    <a:pt x="1317" y="15535"/>
                  </a:cubicBezTo>
                  <a:cubicBezTo>
                    <a:pt x="1539" y="17541"/>
                    <a:pt x="1539" y="18775"/>
                    <a:pt x="1465" y="19752"/>
                  </a:cubicBezTo>
                  <a:cubicBezTo>
                    <a:pt x="1391" y="20729"/>
                    <a:pt x="1244" y="21449"/>
                    <a:pt x="1022" y="21501"/>
                  </a:cubicBezTo>
                  <a:cubicBezTo>
                    <a:pt x="800" y="21552"/>
                    <a:pt x="504" y="20935"/>
                    <a:pt x="282" y="18723"/>
                  </a:cubicBezTo>
                  <a:cubicBezTo>
                    <a:pt x="60" y="16512"/>
                    <a:pt x="-88" y="12706"/>
                    <a:pt x="60" y="9466"/>
                  </a:cubicBezTo>
                  <a:cubicBezTo>
                    <a:pt x="208" y="6226"/>
                    <a:pt x="652" y="3552"/>
                    <a:pt x="1170" y="2061"/>
                  </a:cubicBezTo>
                  <a:cubicBezTo>
                    <a:pt x="1687" y="569"/>
                    <a:pt x="2279" y="261"/>
                    <a:pt x="2945" y="261"/>
                  </a:cubicBezTo>
                  <a:cubicBezTo>
                    <a:pt x="3611" y="261"/>
                    <a:pt x="4350" y="569"/>
                    <a:pt x="5978" y="2112"/>
                  </a:cubicBezTo>
                  <a:cubicBezTo>
                    <a:pt x="7605" y="3655"/>
                    <a:pt x="10120" y="6432"/>
                    <a:pt x="12117" y="9415"/>
                  </a:cubicBezTo>
                  <a:cubicBezTo>
                    <a:pt x="14115" y="12398"/>
                    <a:pt x="15594" y="15586"/>
                    <a:pt x="16482" y="17438"/>
                  </a:cubicBezTo>
                  <a:cubicBezTo>
                    <a:pt x="17370" y="19289"/>
                    <a:pt x="17665" y="19803"/>
                    <a:pt x="18109" y="19803"/>
                  </a:cubicBezTo>
                  <a:cubicBezTo>
                    <a:pt x="18553" y="19803"/>
                    <a:pt x="19145" y="19289"/>
                    <a:pt x="19663" y="17438"/>
                  </a:cubicBezTo>
                  <a:cubicBezTo>
                    <a:pt x="20180" y="15586"/>
                    <a:pt x="20624" y="12398"/>
                    <a:pt x="20772" y="9466"/>
                  </a:cubicBezTo>
                  <a:cubicBezTo>
                    <a:pt x="20920" y="6535"/>
                    <a:pt x="20772" y="3861"/>
                    <a:pt x="20698" y="2215"/>
                  </a:cubicBezTo>
                  <a:cubicBezTo>
                    <a:pt x="20624" y="569"/>
                    <a:pt x="20624" y="-48"/>
                    <a:pt x="20772" y="3"/>
                  </a:cubicBezTo>
                  <a:cubicBezTo>
                    <a:pt x="20920" y="55"/>
                    <a:pt x="21216" y="775"/>
                    <a:pt x="21512" y="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4784066" y="5907616"/>
              <a:ext cx="94946" cy="121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5" h="21085" fill="norm" stroke="1" extrusionOk="0">
                  <a:moveTo>
                    <a:pt x="10213" y="2929"/>
                  </a:moveTo>
                  <a:cubicBezTo>
                    <a:pt x="8375" y="1464"/>
                    <a:pt x="6537" y="0"/>
                    <a:pt x="4928" y="0"/>
                  </a:cubicBezTo>
                  <a:cubicBezTo>
                    <a:pt x="3320" y="0"/>
                    <a:pt x="1941" y="1464"/>
                    <a:pt x="1022" y="4942"/>
                  </a:cubicBezTo>
                  <a:cubicBezTo>
                    <a:pt x="103" y="8420"/>
                    <a:pt x="-357" y="13912"/>
                    <a:pt x="332" y="17207"/>
                  </a:cubicBezTo>
                  <a:cubicBezTo>
                    <a:pt x="1022" y="20502"/>
                    <a:pt x="2860" y="21600"/>
                    <a:pt x="6537" y="20868"/>
                  </a:cubicBezTo>
                  <a:cubicBezTo>
                    <a:pt x="10213" y="20136"/>
                    <a:pt x="15728" y="17573"/>
                    <a:pt x="18486" y="15010"/>
                  </a:cubicBezTo>
                  <a:cubicBezTo>
                    <a:pt x="21243" y="12447"/>
                    <a:pt x="21243" y="9885"/>
                    <a:pt x="18945" y="7688"/>
                  </a:cubicBezTo>
                  <a:cubicBezTo>
                    <a:pt x="16647" y="5492"/>
                    <a:pt x="12052" y="3661"/>
                    <a:pt x="7456" y="1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4881903" y="5519147"/>
              <a:ext cx="829655" cy="50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49" fill="norm" stroke="1" extrusionOk="0">
                  <a:moveTo>
                    <a:pt x="0" y="16698"/>
                  </a:moveTo>
                  <a:cubicBezTo>
                    <a:pt x="55" y="16248"/>
                    <a:pt x="110" y="15798"/>
                    <a:pt x="412" y="15483"/>
                  </a:cubicBezTo>
                  <a:cubicBezTo>
                    <a:pt x="715" y="15168"/>
                    <a:pt x="1264" y="14988"/>
                    <a:pt x="1841" y="15483"/>
                  </a:cubicBezTo>
                  <a:cubicBezTo>
                    <a:pt x="2418" y="15978"/>
                    <a:pt x="3023" y="17148"/>
                    <a:pt x="3325" y="18048"/>
                  </a:cubicBezTo>
                  <a:cubicBezTo>
                    <a:pt x="3627" y="18948"/>
                    <a:pt x="3627" y="19578"/>
                    <a:pt x="3545" y="20073"/>
                  </a:cubicBezTo>
                  <a:cubicBezTo>
                    <a:pt x="3463" y="20568"/>
                    <a:pt x="3298" y="20928"/>
                    <a:pt x="3078" y="21108"/>
                  </a:cubicBezTo>
                  <a:cubicBezTo>
                    <a:pt x="2858" y="21288"/>
                    <a:pt x="2583" y="21288"/>
                    <a:pt x="2363" y="20523"/>
                  </a:cubicBezTo>
                  <a:cubicBezTo>
                    <a:pt x="2144" y="19758"/>
                    <a:pt x="1979" y="18228"/>
                    <a:pt x="2061" y="17103"/>
                  </a:cubicBezTo>
                  <a:cubicBezTo>
                    <a:pt x="2144" y="15978"/>
                    <a:pt x="2473" y="15258"/>
                    <a:pt x="2995" y="14763"/>
                  </a:cubicBezTo>
                  <a:cubicBezTo>
                    <a:pt x="3518" y="14268"/>
                    <a:pt x="4232" y="13998"/>
                    <a:pt x="4782" y="13998"/>
                  </a:cubicBezTo>
                  <a:cubicBezTo>
                    <a:pt x="5331" y="13998"/>
                    <a:pt x="5716" y="14268"/>
                    <a:pt x="6018" y="14538"/>
                  </a:cubicBezTo>
                  <a:cubicBezTo>
                    <a:pt x="6321" y="14808"/>
                    <a:pt x="6540" y="15078"/>
                    <a:pt x="6650" y="15438"/>
                  </a:cubicBezTo>
                  <a:cubicBezTo>
                    <a:pt x="6760" y="15798"/>
                    <a:pt x="6760" y="16248"/>
                    <a:pt x="6733" y="16968"/>
                  </a:cubicBezTo>
                  <a:cubicBezTo>
                    <a:pt x="6705" y="17688"/>
                    <a:pt x="6650" y="18678"/>
                    <a:pt x="6540" y="19533"/>
                  </a:cubicBezTo>
                  <a:cubicBezTo>
                    <a:pt x="6431" y="20388"/>
                    <a:pt x="6266" y="21108"/>
                    <a:pt x="6238" y="21198"/>
                  </a:cubicBezTo>
                  <a:cubicBezTo>
                    <a:pt x="6211" y="21288"/>
                    <a:pt x="6321" y="20748"/>
                    <a:pt x="6595" y="19758"/>
                  </a:cubicBezTo>
                  <a:cubicBezTo>
                    <a:pt x="6870" y="18768"/>
                    <a:pt x="7310" y="17328"/>
                    <a:pt x="7667" y="16428"/>
                  </a:cubicBezTo>
                  <a:cubicBezTo>
                    <a:pt x="8024" y="15528"/>
                    <a:pt x="8299" y="15168"/>
                    <a:pt x="8547" y="15123"/>
                  </a:cubicBezTo>
                  <a:cubicBezTo>
                    <a:pt x="8794" y="15078"/>
                    <a:pt x="9014" y="15348"/>
                    <a:pt x="9179" y="15708"/>
                  </a:cubicBezTo>
                  <a:cubicBezTo>
                    <a:pt x="9344" y="16068"/>
                    <a:pt x="9453" y="16518"/>
                    <a:pt x="9673" y="16833"/>
                  </a:cubicBezTo>
                  <a:cubicBezTo>
                    <a:pt x="9893" y="17148"/>
                    <a:pt x="10223" y="17328"/>
                    <a:pt x="10470" y="17688"/>
                  </a:cubicBezTo>
                  <a:cubicBezTo>
                    <a:pt x="10718" y="18048"/>
                    <a:pt x="10882" y="18588"/>
                    <a:pt x="11350" y="18948"/>
                  </a:cubicBezTo>
                  <a:cubicBezTo>
                    <a:pt x="11817" y="19308"/>
                    <a:pt x="12586" y="19488"/>
                    <a:pt x="13108" y="19578"/>
                  </a:cubicBezTo>
                  <a:cubicBezTo>
                    <a:pt x="13631" y="19668"/>
                    <a:pt x="13905" y="19668"/>
                    <a:pt x="14180" y="19533"/>
                  </a:cubicBezTo>
                  <a:cubicBezTo>
                    <a:pt x="14455" y="19398"/>
                    <a:pt x="14730" y="19128"/>
                    <a:pt x="14785" y="19173"/>
                  </a:cubicBezTo>
                  <a:cubicBezTo>
                    <a:pt x="14840" y="19218"/>
                    <a:pt x="14675" y="19578"/>
                    <a:pt x="14620" y="20028"/>
                  </a:cubicBezTo>
                  <a:cubicBezTo>
                    <a:pt x="14565" y="20478"/>
                    <a:pt x="14620" y="21018"/>
                    <a:pt x="14812" y="21288"/>
                  </a:cubicBezTo>
                  <a:cubicBezTo>
                    <a:pt x="15005" y="21558"/>
                    <a:pt x="15334" y="21558"/>
                    <a:pt x="15856" y="20748"/>
                  </a:cubicBezTo>
                  <a:cubicBezTo>
                    <a:pt x="16379" y="19938"/>
                    <a:pt x="17093" y="18318"/>
                    <a:pt x="17808" y="16113"/>
                  </a:cubicBezTo>
                  <a:cubicBezTo>
                    <a:pt x="18522" y="13908"/>
                    <a:pt x="19237" y="11118"/>
                    <a:pt x="19869" y="8508"/>
                  </a:cubicBezTo>
                  <a:cubicBezTo>
                    <a:pt x="20501" y="5898"/>
                    <a:pt x="21050" y="3468"/>
                    <a:pt x="21325" y="1983"/>
                  </a:cubicBezTo>
                  <a:cubicBezTo>
                    <a:pt x="21600" y="498"/>
                    <a:pt x="21600" y="-42"/>
                    <a:pt x="21408" y="3"/>
                  </a:cubicBezTo>
                  <a:cubicBezTo>
                    <a:pt x="21215" y="48"/>
                    <a:pt x="20831" y="678"/>
                    <a:pt x="20253" y="2433"/>
                  </a:cubicBezTo>
                  <a:cubicBezTo>
                    <a:pt x="19676" y="4188"/>
                    <a:pt x="18907" y="7068"/>
                    <a:pt x="18495" y="10173"/>
                  </a:cubicBezTo>
                  <a:cubicBezTo>
                    <a:pt x="18082" y="13278"/>
                    <a:pt x="18027" y="16608"/>
                    <a:pt x="17973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5963438" y="5624206"/>
              <a:ext cx="188466" cy="471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404" fill="norm" stroke="1" extrusionOk="0">
                  <a:moveTo>
                    <a:pt x="21134" y="86"/>
                  </a:moveTo>
                  <a:cubicBezTo>
                    <a:pt x="19235" y="-10"/>
                    <a:pt x="17336" y="-106"/>
                    <a:pt x="15319" y="278"/>
                  </a:cubicBezTo>
                  <a:cubicBezTo>
                    <a:pt x="13301" y="662"/>
                    <a:pt x="11165" y="1526"/>
                    <a:pt x="8672" y="3350"/>
                  </a:cubicBezTo>
                  <a:cubicBezTo>
                    <a:pt x="6180" y="5174"/>
                    <a:pt x="3332" y="7958"/>
                    <a:pt x="1670" y="10694"/>
                  </a:cubicBezTo>
                  <a:cubicBezTo>
                    <a:pt x="9" y="13430"/>
                    <a:pt x="-466" y="16118"/>
                    <a:pt x="483" y="18086"/>
                  </a:cubicBezTo>
                  <a:cubicBezTo>
                    <a:pt x="1433" y="20054"/>
                    <a:pt x="3807" y="21302"/>
                    <a:pt x="7130" y="21398"/>
                  </a:cubicBezTo>
                  <a:cubicBezTo>
                    <a:pt x="10453" y="21494"/>
                    <a:pt x="14725" y="20438"/>
                    <a:pt x="18998" y="19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6138704" y="5817771"/>
              <a:ext cx="166225" cy="269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7" h="20676" fill="norm" stroke="1" extrusionOk="0">
                  <a:moveTo>
                    <a:pt x="9430" y="4295"/>
                  </a:moveTo>
                  <a:cubicBezTo>
                    <a:pt x="9430" y="3483"/>
                    <a:pt x="9430" y="2671"/>
                    <a:pt x="8780" y="2022"/>
                  </a:cubicBezTo>
                  <a:cubicBezTo>
                    <a:pt x="8129" y="1372"/>
                    <a:pt x="6828" y="885"/>
                    <a:pt x="5006" y="1534"/>
                  </a:cubicBezTo>
                  <a:cubicBezTo>
                    <a:pt x="3184" y="2184"/>
                    <a:pt x="842" y="3971"/>
                    <a:pt x="192" y="7300"/>
                  </a:cubicBezTo>
                  <a:cubicBezTo>
                    <a:pt x="-459" y="10629"/>
                    <a:pt x="582" y="15501"/>
                    <a:pt x="2794" y="18181"/>
                  </a:cubicBezTo>
                  <a:cubicBezTo>
                    <a:pt x="5006" y="20861"/>
                    <a:pt x="8389" y="21348"/>
                    <a:pt x="11902" y="19805"/>
                  </a:cubicBezTo>
                  <a:cubicBezTo>
                    <a:pt x="15416" y="18262"/>
                    <a:pt x="19059" y="14689"/>
                    <a:pt x="20100" y="11116"/>
                  </a:cubicBezTo>
                  <a:cubicBezTo>
                    <a:pt x="21141" y="7543"/>
                    <a:pt x="19580" y="3971"/>
                    <a:pt x="18018" y="2022"/>
                  </a:cubicBezTo>
                  <a:cubicBezTo>
                    <a:pt x="16457" y="73"/>
                    <a:pt x="14895" y="-252"/>
                    <a:pt x="13204" y="154"/>
                  </a:cubicBezTo>
                  <a:cubicBezTo>
                    <a:pt x="11512" y="560"/>
                    <a:pt x="9690" y="1697"/>
                    <a:pt x="8780" y="2671"/>
                  </a:cubicBezTo>
                  <a:cubicBezTo>
                    <a:pt x="7869" y="3646"/>
                    <a:pt x="7869" y="4458"/>
                    <a:pt x="7869" y="5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6297953" y="6153150"/>
              <a:ext cx="889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43" y="4800"/>
                    <a:pt x="10286" y="9600"/>
                    <a:pt x="6686" y="13200"/>
                  </a:cubicBezTo>
                  <a:cubicBezTo>
                    <a:pt x="3086" y="16800"/>
                    <a:pt x="1543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6615453" y="5842000"/>
              <a:ext cx="381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500"/>
                    <a:pt x="12000" y="9000"/>
                    <a:pt x="8400" y="12600"/>
                  </a:cubicBezTo>
                  <a:cubicBezTo>
                    <a:pt x="4800" y="16200"/>
                    <a:pt x="240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6672603" y="5721350"/>
              <a:ext cx="176927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600" fill="norm" stroke="1" extrusionOk="0">
                  <a:moveTo>
                    <a:pt x="12809" y="0"/>
                  </a:moveTo>
                  <a:cubicBezTo>
                    <a:pt x="15823" y="2208"/>
                    <a:pt x="18837" y="4416"/>
                    <a:pt x="20219" y="7008"/>
                  </a:cubicBezTo>
                  <a:cubicBezTo>
                    <a:pt x="21600" y="9600"/>
                    <a:pt x="21349" y="12576"/>
                    <a:pt x="17707" y="15072"/>
                  </a:cubicBezTo>
                  <a:cubicBezTo>
                    <a:pt x="14065" y="17568"/>
                    <a:pt x="7033" y="195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4516509" y="2216150"/>
              <a:ext cx="73295" cy="537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441" fill="norm" stroke="1" extrusionOk="0">
                  <a:moveTo>
                    <a:pt x="21370" y="0"/>
                  </a:moveTo>
                  <a:cubicBezTo>
                    <a:pt x="18901" y="2447"/>
                    <a:pt x="16433" y="4894"/>
                    <a:pt x="13964" y="7214"/>
                  </a:cubicBezTo>
                  <a:cubicBezTo>
                    <a:pt x="11496" y="9534"/>
                    <a:pt x="9027" y="11728"/>
                    <a:pt x="6867" y="13964"/>
                  </a:cubicBezTo>
                  <a:cubicBezTo>
                    <a:pt x="4707" y="16200"/>
                    <a:pt x="2856" y="18478"/>
                    <a:pt x="1621" y="19828"/>
                  </a:cubicBezTo>
                  <a:cubicBezTo>
                    <a:pt x="387" y="21178"/>
                    <a:pt x="-230" y="21600"/>
                    <a:pt x="79" y="21389"/>
                  </a:cubicBezTo>
                  <a:cubicBezTo>
                    <a:pt x="387" y="21178"/>
                    <a:pt x="1621" y="20334"/>
                    <a:pt x="2856" y="19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4519953" y="2203449"/>
              <a:ext cx="429877" cy="579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600" fill="norm" stroke="1" extrusionOk="0">
                  <a:moveTo>
                    <a:pt x="1906" y="2838"/>
                  </a:moveTo>
                  <a:cubicBezTo>
                    <a:pt x="3600" y="2207"/>
                    <a:pt x="5294" y="1577"/>
                    <a:pt x="7782" y="1104"/>
                  </a:cubicBezTo>
                  <a:cubicBezTo>
                    <a:pt x="10271" y="631"/>
                    <a:pt x="13553" y="315"/>
                    <a:pt x="15512" y="158"/>
                  </a:cubicBezTo>
                  <a:cubicBezTo>
                    <a:pt x="17471" y="0"/>
                    <a:pt x="18106" y="0"/>
                    <a:pt x="18900" y="0"/>
                  </a:cubicBezTo>
                  <a:cubicBezTo>
                    <a:pt x="19694" y="0"/>
                    <a:pt x="20647" y="0"/>
                    <a:pt x="21124" y="197"/>
                  </a:cubicBezTo>
                  <a:cubicBezTo>
                    <a:pt x="21600" y="394"/>
                    <a:pt x="21600" y="788"/>
                    <a:pt x="21282" y="1458"/>
                  </a:cubicBezTo>
                  <a:cubicBezTo>
                    <a:pt x="20965" y="2128"/>
                    <a:pt x="20329" y="3074"/>
                    <a:pt x="19959" y="4572"/>
                  </a:cubicBezTo>
                  <a:cubicBezTo>
                    <a:pt x="19588" y="6070"/>
                    <a:pt x="19482" y="8120"/>
                    <a:pt x="19324" y="10130"/>
                  </a:cubicBezTo>
                  <a:cubicBezTo>
                    <a:pt x="19165" y="12140"/>
                    <a:pt x="18953" y="14111"/>
                    <a:pt x="18900" y="15727"/>
                  </a:cubicBezTo>
                  <a:cubicBezTo>
                    <a:pt x="18847" y="17343"/>
                    <a:pt x="18953" y="18604"/>
                    <a:pt x="19006" y="19472"/>
                  </a:cubicBezTo>
                  <a:cubicBezTo>
                    <a:pt x="19059" y="20339"/>
                    <a:pt x="19059" y="20812"/>
                    <a:pt x="18794" y="21127"/>
                  </a:cubicBezTo>
                  <a:cubicBezTo>
                    <a:pt x="18529" y="21442"/>
                    <a:pt x="18000" y="21600"/>
                    <a:pt x="16041" y="21600"/>
                  </a:cubicBezTo>
                  <a:cubicBezTo>
                    <a:pt x="14082" y="21600"/>
                    <a:pt x="10694" y="21442"/>
                    <a:pt x="7782" y="21285"/>
                  </a:cubicBezTo>
                  <a:cubicBezTo>
                    <a:pt x="4871" y="21127"/>
                    <a:pt x="2435" y="20969"/>
                    <a:pt x="0" y="20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5393576" y="3370721"/>
              <a:ext cx="25962" cy="451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9" h="21553" fill="norm" stroke="1" extrusionOk="0">
                  <a:moveTo>
                    <a:pt x="17056" y="1265"/>
                  </a:moveTo>
                  <a:cubicBezTo>
                    <a:pt x="17056" y="660"/>
                    <a:pt x="17056" y="54"/>
                    <a:pt x="17887" y="3"/>
                  </a:cubicBezTo>
                  <a:cubicBezTo>
                    <a:pt x="18717" y="-47"/>
                    <a:pt x="20379" y="458"/>
                    <a:pt x="20379" y="2729"/>
                  </a:cubicBezTo>
                  <a:cubicBezTo>
                    <a:pt x="20379" y="5000"/>
                    <a:pt x="18717" y="9037"/>
                    <a:pt x="14564" y="12217"/>
                  </a:cubicBezTo>
                  <a:cubicBezTo>
                    <a:pt x="10410" y="15396"/>
                    <a:pt x="3764" y="17717"/>
                    <a:pt x="1271" y="19131"/>
                  </a:cubicBezTo>
                  <a:cubicBezTo>
                    <a:pt x="-1221" y="20544"/>
                    <a:pt x="441" y="21048"/>
                    <a:pt x="2102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5281953" y="3283743"/>
              <a:ext cx="1167675" cy="606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572" fill="norm" stroke="1" extrusionOk="0">
                  <a:moveTo>
                    <a:pt x="2465" y="5842"/>
                  </a:moveTo>
                  <a:cubicBezTo>
                    <a:pt x="3091" y="5391"/>
                    <a:pt x="3717" y="4939"/>
                    <a:pt x="4715" y="4450"/>
                  </a:cubicBezTo>
                  <a:cubicBezTo>
                    <a:pt x="5713" y="3961"/>
                    <a:pt x="7083" y="3434"/>
                    <a:pt x="8491" y="2945"/>
                  </a:cubicBezTo>
                  <a:cubicBezTo>
                    <a:pt x="9900" y="2456"/>
                    <a:pt x="11348" y="2004"/>
                    <a:pt x="12639" y="1628"/>
                  </a:cubicBezTo>
                  <a:cubicBezTo>
                    <a:pt x="13930" y="1251"/>
                    <a:pt x="15065" y="950"/>
                    <a:pt x="16180" y="687"/>
                  </a:cubicBezTo>
                  <a:cubicBezTo>
                    <a:pt x="17296" y="424"/>
                    <a:pt x="18391" y="198"/>
                    <a:pt x="19213" y="85"/>
                  </a:cubicBezTo>
                  <a:cubicBezTo>
                    <a:pt x="20035" y="-28"/>
                    <a:pt x="20583" y="-28"/>
                    <a:pt x="20935" y="85"/>
                  </a:cubicBezTo>
                  <a:cubicBezTo>
                    <a:pt x="21287" y="198"/>
                    <a:pt x="21443" y="424"/>
                    <a:pt x="21522" y="725"/>
                  </a:cubicBezTo>
                  <a:cubicBezTo>
                    <a:pt x="21600" y="1026"/>
                    <a:pt x="21600" y="1402"/>
                    <a:pt x="21561" y="2456"/>
                  </a:cubicBezTo>
                  <a:cubicBezTo>
                    <a:pt x="21522" y="3509"/>
                    <a:pt x="21443" y="5240"/>
                    <a:pt x="21424" y="7573"/>
                  </a:cubicBezTo>
                  <a:cubicBezTo>
                    <a:pt x="21404" y="9906"/>
                    <a:pt x="21443" y="12842"/>
                    <a:pt x="21424" y="15100"/>
                  </a:cubicBezTo>
                  <a:cubicBezTo>
                    <a:pt x="21404" y="17357"/>
                    <a:pt x="21326" y="18938"/>
                    <a:pt x="21228" y="19879"/>
                  </a:cubicBezTo>
                  <a:cubicBezTo>
                    <a:pt x="21130" y="20819"/>
                    <a:pt x="21013" y="21120"/>
                    <a:pt x="20543" y="21309"/>
                  </a:cubicBezTo>
                  <a:cubicBezTo>
                    <a:pt x="20074" y="21497"/>
                    <a:pt x="19252" y="21572"/>
                    <a:pt x="18137" y="21572"/>
                  </a:cubicBezTo>
                  <a:cubicBezTo>
                    <a:pt x="17022" y="21572"/>
                    <a:pt x="15613" y="21497"/>
                    <a:pt x="14185" y="21346"/>
                  </a:cubicBezTo>
                  <a:cubicBezTo>
                    <a:pt x="12757" y="21196"/>
                    <a:pt x="11309" y="20970"/>
                    <a:pt x="9841" y="20782"/>
                  </a:cubicBezTo>
                  <a:cubicBezTo>
                    <a:pt x="8374" y="20594"/>
                    <a:pt x="6887" y="20443"/>
                    <a:pt x="5243" y="20330"/>
                  </a:cubicBezTo>
                  <a:cubicBezTo>
                    <a:pt x="3600" y="20217"/>
                    <a:pt x="1800" y="20142"/>
                    <a:pt x="0" y="20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1674070" y="6729506"/>
              <a:ext cx="248734" cy="179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275" fill="norm" stroke="1" extrusionOk="0">
                  <a:moveTo>
                    <a:pt x="13162" y="6959"/>
                  </a:moveTo>
                  <a:cubicBezTo>
                    <a:pt x="13343" y="5703"/>
                    <a:pt x="13525" y="4447"/>
                    <a:pt x="12890" y="2940"/>
                  </a:cubicBezTo>
                  <a:cubicBezTo>
                    <a:pt x="12254" y="1433"/>
                    <a:pt x="10802" y="-325"/>
                    <a:pt x="8896" y="52"/>
                  </a:cubicBezTo>
                  <a:cubicBezTo>
                    <a:pt x="6991" y="428"/>
                    <a:pt x="4631" y="2940"/>
                    <a:pt x="3088" y="5703"/>
                  </a:cubicBezTo>
                  <a:cubicBezTo>
                    <a:pt x="1545" y="8466"/>
                    <a:pt x="819" y="11480"/>
                    <a:pt x="365" y="13866"/>
                  </a:cubicBezTo>
                  <a:cubicBezTo>
                    <a:pt x="-88" y="16252"/>
                    <a:pt x="-270" y="18010"/>
                    <a:pt x="728" y="19266"/>
                  </a:cubicBezTo>
                  <a:cubicBezTo>
                    <a:pt x="1727" y="20522"/>
                    <a:pt x="3905" y="21275"/>
                    <a:pt x="6083" y="19266"/>
                  </a:cubicBezTo>
                  <a:cubicBezTo>
                    <a:pt x="8261" y="17256"/>
                    <a:pt x="10439" y="12484"/>
                    <a:pt x="11710" y="9345"/>
                  </a:cubicBezTo>
                  <a:cubicBezTo>
                    <a:pt x="12980" y="6205"/>
                    <a:pt x="13343" y="4698"/>
                    <a:pt x="13706" y="3317"/>
                  </a:cubicBezTo>
                  <a:cubicBezTo>
                    <a:pt x="14069" y="1935"/>
                    <a:pt x="14433" y="680"/>
                    <a:pt x="14523" y="1182"/>
                  </a:cubicBezTo>
                  <a:cubicBezTo>
                    <a:pt x="14614" y="1684"/>
                    <a:pt x="14433" y="3945"/>
                    <a:pt x="14433" y="6833"/>
                  </a:cubicBezTo>
                  <a:cubicBezTo>
                    <a:pt x="14433" y="9722"/>
                    <a:pt x="14614" y="13238"/>
                    <a:pt x="15794" y="15749"/>
                  </a:cubicBezTo>
                  <a:cubicBezTo>
                    <a:pt x="16974" y="18261"/>
                    <a:pt x="19152" y="19768"/>
                    <a:pt x="21330" y="21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2030753" y="68516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2043453" y="6667500"/>
              <a:ext cx="34925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85" y="20553"/>
                    <a:pt x="1571" y="19505"/>
                    <a:pt x="2749" y="17542"/>
                  </a:cubicBezTo>
                  <a:cubicBezTo>
                    <a:pt x="3927" y="15578"/>
                    <a:pt x="5498" y="12698"/>
                    <a:pt x="6807" y="9884"/>
                  </a:cubicBezTo>
                  <a:cubicBezTo>
                    <a:pt x="8116" y="7069"/>
                    <a:pt x="9164" y="4320"/>
                    <a:pt x="9753" y="2553"/>
                  </a:cubicBezTo>
                  <a:cubicBezTo>
                    <a:pt x="10342" y="785"/>
                    <a:pt x="10473" y="0"/>
                    <a:pt x="10211" y="0"/>
                  </a:cubicBezTo>
                  <a:cubicBezTo>
                    <a:pt x="9949" y="0"/>
                    <a:pt x="9295" y="785"/>
                    <a:pt x="8575" y="2684"/>
                  </a:cubicBezTo>
                  <a:cubicBezTo>
                    <a:pt x="7855" y="4582"/>
                    <a:pt x="7069" y="7593"/>
                    <a:pt x="6676" y="9884"/>
                  </a:cubicBezTo>
                  <a:cubicBezTo>
                    <a:pt x="6284" y="12175"/>
                    <a:pt x="6284" y="13745"/>
                    <a:pt x="6611" y="14924"/>
                  </a:cubicBezTo>
                  <a:cubicBezTo>
                    <a:pt x="6938" y="16102"/>
                    <a:pt x="7593" y="16887"/>
                    <a:pt x="8313" y="17345"/>
                  </a:cubicBezTo>
                  <a:cubicBezTo>
                    <a:pt x="9033" y="17804"/>
                    <a:pt x="9818" y="17935"/>
                    <a:pt x="10800" y="17215"/>
                  </a:cubicBezTo>
                  <a:cubicBezTo>
                    <a:pt x="11782" y="16495"/>
                    <a:pt x="12960" y="14924"/>
                    <a:pt x="14007" y="13025"/>
                  </a:cubicBezTo>
                  <a:cubicBezTo>
                    <a:pt x="15055" y="11127"/>
                    <a:pt x="15971" y="8902"/>
                    <a:pt x="16495" y="7200"/>
                  </a:cubicBezTo>
                  <a:cubicBezTo>
                    <a:pt x="17018" y="5498"/>
                    <a:pt x="17149" y="4320"/>
                    <a:pt x="17215" y="4189"/>
                  </a:cubicBezTo>
                  <a:cubicBezTo>
                    <a:pt x="17280" y="4058"/>
                    <a:pt x="17280" y="4975"/>
                    <a:pt x="17411" y="6676"/>
                  </a:cubicBezTo>
                  <a:cubicBezTo>
                    <a:pt x="17542" y="8378"/>
                    <a:pt x="17804" y="10865"/>
                    <a:pt x="18524" y="12633"/>
                  </a:cubicBezTo>
                  <a:cubicBezTo>
                    <a:pt x="19244" y="14400"/>
                    <a:pt x="20422" y="15447"/>
                    <a:pt x="21600" y="16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2481603" y="6832600"/>
              <a:ext cx="1651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7486"/>
                    <a:pt x="11077" y="13371"/>
                    <a:pt x="14677" y="9771"/>
                  </a:cubicBezTo>
                  <a:cubicBezTo>
                    <a:pt x="18277" y="6171"/>
                    <a:pt x="19938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2589917" y="6762750"/>
              <a:ext cx="12337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3782" y="5800"/>
                    <a:pt x="6582" y="11600"/>
                    <a:pt x="2982" y="15100"/>
                  </a:cubicBezTo>
                  <a:cubicBezTo>
                    <a:pt x="-618" y="18600"/>
                    <a:pt x="-618" y="19800"/>
                    <a:pt x="1182" y="20500"/>
                  </a:cubicBezTo>
                  <a:cubicBezTo>
                    <a:pt x="2982" y="21200"/>
                    <a:pt x="6582" y="21400"/>
                    <a:pt x="101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2749483" y="6578600"/>
              <a:ext cx="189321" cy="394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551" fill="norm" stroke="1" extrusionOk="0">
                  <a:moveTo>
                    <a:pt x="4186" y="0"/>
                  </a:moveTo>
                  <a:cubicBezTo>
                    <a:pt x="3706" y="3696"/>
                    <a:pt x="3226" y="7393"/>
                    <a:pt x="2506" y="10569"/>
                  </a:cubicBezTo>
                  <a:cubicBezTo>
                    <a:pt x="1786" y="13745"/>
                    <a:pt x="826" y="16402"/>
                    <a:pt x="346" y="18077"/>
                  </a:cubicBezTo>
                  <a:cubicBezTo>
                    <a:pt x="-134" y="19752"/>
                    <a:pt x="-134" y="20445"/>
                    <a:pt x="466" y="20272"/>
                  </a:cubicBezTo>
                  <a:cubicBezTo>
                    <a:pt x="1066" y="20098"/>
                    <a:pt x="2266" y="19059"/>
                    <a:pt x="3706" y="17846"/>
                  </a:cubicBezTo>
                  <a:cubicBezTo>
                    <a:pt x="5146" y="16633"/>
                    <a:pt x="6826" y="15247"/>
                    <a:pt x="8146" y="14381"/>
                  </a:cubicBezTo>
                  <a:cubicBezTo>
                    <a:pt x="9466" y="13514"/>
                    <a:pt x="10426" y="13168"/>
                    <a:pt x="11626" y="12995"/>
                  </a:cubicBezTo>
                  <a:cubicBezTo>
                    <a:pt x="12826" y="12821"/>
                    <a:pt x="14266" y="12821"/>
                    <a:pt x="15946" y="13341"/>
                  </a:cubicBezTo>
                  <a:cubicBezTo>
                    <a:pt x="17626" y="13861"/>
                    <a:pt x="19546" y="14901"/>
                    <a:pt x="20506" y="15709"/>
                  </a:cubicBezTo>
                  <a:cubicBezTo>
                    <a:pt x="21466" y="16518"/>
                    <a:pt x="21466" y="17095"/>
                    <a:pt x="21466" y="17730"/>
                  </a:cubicBezTo>
                  <a:cubicBezTo>
                    <a:pt x="21466" y="18366"/>
                    <a:pt x="21466" y="19059"/>
                    <a:pt x="20986" y="19579"/>
                  </a:cubicBezTo>
                  <a:cubicBezTo>
                    <a:pt x="20506" y="20098"/>
                    <a:pt x="19546" y="20445"/>
                    <a:pt x="16906" y="20791"/>
                  </a:cubicBezTo>
                  <a:cubicBezTo>
                    <a:pt x="14266" y="21138"/>
                    <a:pt x="9946" y="21484"/>
                    <a:pt x="7066" y="21542"/>
                  </a:cubicBezTo>
                  <a:cubicBezTo>
                    <a:pt x="4186" y="21600"/>
                    <a:pt x="2746" y="21369"/>
                    <a:pt x="1306" y="21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3364253" y="6851650"/>
              <a:ext cx="1841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3338853" y="6946900"/>
              <a:ext cx="1841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14" y="16200"/>
                    <a:pt x="10428" y="10800"/>
                    <a:pt x="14028" y="7200"/>
                  </a:cubicBezTo>
                  <a:cubicBezTo>
                    <a:pt x="17628" y="3600"/>
                    <a:pt x="1961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3653112" y="6819900"/>
              <a:ext cx="166422" cy="202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1" h="20924" fill="norm" stroke="1" extrusionOk="0">
                  <a:moveTo>
                    <a:pt x="19136" y="2618"/>
                  </a:moveTo>
                  <a:cubicBezTo>
                    <a:pt x="17835" y="2182"/>
                    <a:pt x="16534" y="1745"/>
                    <a:pt x="14582" y="2182"/>
                  </a:cubicBezTo>
                  <a:cubicBezTo>
                    <a:pt x="12630" y="2618"/>
                    <a:pt x="10028" y="3927"/>
                    <a:pt x="7425" y="6436"/>
                  </a:cubicBezTo>
                  <a:cubicBezTo>
                    <a:pt x="4823" y="8945"/>
                    <a:pt x="2220" y="12655"/>
                    <a:pt x="919" y="15164"/>
                  </a:cubicBezTo>
                  <a:cubicBezTo>
                    <a:pt x="-382" y="17673"/>
                    <a:pt x="-382" y="18982"/>
                    <a:pt x="1440" y="19964"/>
                  </a:cubicBezTo>
                  <a:cubicBezTo>
                    <a:pt x="3261" y="20945"/>
                    <a:pt x="6905" y="21600"/>
                    <a:pt x="10678" y="19745"/>
                  </a:cubicBezTo>
                  <a:cubicBezTo>
                    <a:pt x="14452" y="17891"/>
                    <a:pt x="18355" y="13527"/>
                    <a:pt x="19787" y="10255"/>
                  </a:cubicBezTo>
                  <a:cubicBezTo>
                    <a:pt x="21218" y="6982"/>
                    <a:pt x="20177" y="4800"/>
                    <a:pt x="18485" y="3273"/>
                  </a:cubicBezTo>
                  <a:cubicBezTo>
                    <a:pt x="16794" y="1745"/>
                    <a:pt x="14452" y="873"/>
                    <a:pt x="121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2043453" y="7092950"/>
              <a:ext cx="3238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47" y="18000"/>
                    <a:pt x="6494" y="14400"/>
                    <a:pt x="10094" y="10800"/>
                  </a:cubicBezTo>
                  <a:cubicBezTo>
                    <a:pt x="13694" y="7200"/>
                    <a:pt x="17647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2081553" y="7150100"/>
              <a:ext cx="2349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54" y="15840"/>
                    <a:pt x="10508" y="10080"/>
                    <a:pt x="14108" y="6480"/>
                  </a:cubicBezTo>
                  <a:cubicBezTo>
                    <a:pt x="17708" y="2880"/>
                    <a:pt x="1965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2094253" y="7308850"/>
              <a:ext cx="254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645"/>
                    <a:pt x="7200" y="9290"/>
                    <a:pt x="10800" y="12890"/>
                  </a:cubicBezTo>
                  <a:cubicBezTo>
                    <a:pt x="14400" y="16490"/>
                    <a:pt x="18000" y="190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2185525" y="7321550"/>
              <a:ext cx="137756" cy="187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3" h="21254" fill="norm" stroke="1" extrusionOk="0">
                  <a:moveTo>
                    <a:pt x="15844" y="2160"/>
                  </a:moveTo>
                  <a:cubicBezTo>
                    <a:pt x="14256" y="1680"/>
                    <a:pt x="12668" y="1200"/>
                    <a:pt x="10285" y="1920"/>
                  </a:cubicBezTo>
                  <a:cubicBezTo>
                    <a:pt x="7903" y="2640"/>
                    <a:pt x="4726" y="4560"/>
                    <a:pt x="2662" y="7080"/>
                  </a:cubicBezTo>
                  <a:cubicBezTo>
                    <a:pt x="597" y="9600"/>
                    <a:pt x="-356" y="12720"/>
                    <a:pt x="120" y="15240"/>
                  </a:cubicBezTo>
                  <a:cubicBezTo>
                    <a:pt x="597" y="17760"/>
                    <a:pt x="2503" y="19680"/>
                    <a:pt x="4409" y="20640"/>
                  </a:cubicBezTo>
                  <a:cubicBezTo>
                    <a:pt x="6315" y="21600"/>
                    <a:pt x="8220" y="21600"/>
                    <a:pt x="10920" y="19440"/>
                  </a:cubicBezTo>
                  <a:cubicBezTo>
                    <a:pt x="13620" y="17280"/>
                    <a:pt x="17115" y="12960"/>
                    <a:pt x="19020" y="9960"/>
                  </a:cubicBezTo>
                  <a:cubicBezTo>
                    <a:pt x="20926" y="6960"/>
                    <a:pt x="21244" y="5280"/>
                    <a:pt x="19656" y="3840"/>
                  </a:cubicBezTo>
                  <a:cubicBezTo>
                    <a:pt x="18068" y="2400"/>
                    <a:pt x="14573" y="1200"/>
                    <a:pt x="110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4583453" y="6983778"/>
              <a:ext cx="374651" cy="26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7" fill="norm" stroke="1" extrusionOk="0">
                  <a:moveTo>
                    <a:pt x="0" y="10928"/>
                  </a:moveTo>
                  <a:cubicBezTo>
                    <a:pt x="3417" y="5943"/>
                    <a:pt x="6834" y="959"/>
                    <a:pt x="10190" y="128"/>
                  </a:cubicBezTo>
                  <a:cubicBezTo>
                    <a:pt x="13546" y="-703"/>
                    <a:pt x="16841" y="2620"/>
                    <a:pt x="18732" y="6774"/>
                  </a:cubicBezTo>
                  <a:cubicBezTo>
                    <a:pt x="20624" y="10928"/>
                    <a:pt x="21112" y="15912"/>
                    <a:pt x="21600" y="20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4577103" y="7054850"/>
              <a:ext cx="3556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57" y="21600"/>
                    <a:pt x="5914" y="21600"/>
                    <a:pt x="9514" y="18000"/>
                  </a:cubicBezTo>
                  <a:cubicBezTo>
                    <a:pt x="13114" y="14400"/>
                    <a:pt x="17357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4951753" y="6955904"/>
              <a:ext cx="88230" cy="219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141" fill="norm" stroke="1" extrusionOk="0">
                  <a:moveTo>
                    <a:pt x="0" y="356"/>
                  </a:moveTo>
                  <a:cubicBezTo>
                    <a:pt x="3014" y="-51"/>
                    <a:pt x="6028" y="-459"/>
                    <a:pt x="10298" y="1273"/>
                  </a:cubicBezTo>
                  <a:cubicBezTo>
                    <a:pt x="14567" y="3005"/>
                    <a:pt x="20093" y="6877"/>
                    <a:pt x="20847" y="10545"/>
                  </a:cubicBezTo>
                  <a:cubicBezTo>
                    <a:pt x="21600" y="14213"/>
                    <a:pt x="17581" y="17677"/>
                    <a:pt x="13563" y="21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5989697" y="6826250"/>
              <a:ext cx="9807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800"/>
                    <a:pt x="-1585" y="9600"/>
                    <a:pt x="575" y="13200"/>
                  </a:cubicBezTo>
                  <a:cubicBezTo>
                    <a:pt x="2735" y="16800"/>
                    <a:pt x="11375" y="192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6151197" y="6866423"/>
              <a:ext cx="154186" cy="240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1194" fill="norm" stroke="1" extrusionOk="0">
                  <a:moveTo>
                    <a:pt x="12031" y="2611"/>
                  </a:moveTo>
                  <a:cubicBezTo>
                    <a:pt x="12031" y="1680"/>
                    <a:pt x="12031" y="749"/>
                    <a:pt x="11321" y="284"/>
                  </a:cubicBezTo>
                  <a:cubicBezTo>
                    <a:pt x="10610" y="-182"/>
                    <a:pt x="9189" y="-182"/>
                    <a:pt x="7058" y="1121"/>
                  </a:cubicBezTo>
                  <a:cubicBezTo>
                    <a:pt x="4926" y="2425"/>
                    <a:pt x="2084" y="5032"/>
                    <a:pt x="805" y="8104"/>
                  </a:cubicBezTo>
                  <a:cubicBezTo>
                    <a:pt x="-474" y="11177"/>
                    <a:pt x="-190" y="14715"/>
                    <a:pt x="1373" y="17135"/>
                  </a:cubicBezTo>
                  <a:cubicBezTo>
                    <a:pt x="2937" y="19556"/>
                    <a:pt x="5779" y="20859"/>
                    <a:pt x="8905" y="21139"/>
                  </a:cubicBezTo>
                  <a:cubicBezTo>
                    <a:pt x="12031" y="21418"/>
                    <a:pt x="15442" y="20673"/>
                    <a:pt x="17715" y="18252"/>
                  </a:cubicBezTo>
                  <a:cubicBezTo>
                    <a:pt x="19989" y="15832"/>
                    <a:pt x="21126" y="11735"/>
                    <a:pt x="20558" y="8663"/>
                  </a:cubicBezTo>
                  <a:cubicBezTo>
                    <a:pt x="19989" y="5590"/>
                    <a:pt x="17715" y="3542"/>
                    <a:pt x="15726" y="2518"/>
                  </a:cubicBezTo>
                  <a:cubicBezTo>
                    <a:pt x="13737" y="1494"/>
                    <a:pt x="12031" y="1494"/>
                    <a:pt x="10326" y="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6381448" y="6962571"/>
              <a:ext cx="240356" cy="122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0861" fill="norm" stroke="1" extrusionOk="0">
                  <a:moveTo>
                    <a:pt x="12420" y="5975"/>
                  </a:moveTo>
                  <a:cubicBezTo>
                    <a:pt x="10904" y="3455"/>
                    <a:pt x="9389" y="935"/>
                    <a:pt x="7589" y="215"/>
                  </a:cubicBezTo>
                  <a:cubicBezTo>
                    <a:pt x="5789" y="-505"/>
                    <a:pt x="3704" y="575"/>
                    <a:pt x="2283" y="3635"/>
                  </a:cubicBezTo>
                  <a:cubicBezTo>
                    <a:pt x="862" y="6695"/>
                    <a:pt x="104" y="11735"/>
                    <a:pt x="10" y="14975"/>
                  </a:cubicBezTo>
                  <a:cubicBezTo>
                    <a:pt x="-85" y="18215"/>
                    <a:pt x="483" y="19655"/>
                    <a:pt x="1715" y="20375"/>
                  </a:cubicBezTo>
                  <a:cubicBezTo>
                    <a:pt x="2947" y="21095"/>
                    <a:pt x="4841" y="21095"/>
                    <a:pt x="6547" y="19835"/>
                  </a:cubicBezTo>
                  <a:cubicBezTo>
                    <a:pt x="8252" y="18575"/>
                    <a:pt x="9768" y="16055"/>
                    <a:pt x="10715" y="13715"/>
                  </a:cubicBezTo>
                  <a:cubicBezTo>
                    <a:pt x="11662" y="11375"/>
                    <a:pt x="12041" y="9215"/>
                    <a:pt x="12894" y="9215"/>
                  </a:cubicBezTo>
                  <a:cubicBezTo>
                    <a:pt x="13747" y="9215"/>
                    <a:pt x="15073" y="11375"/>
                    <a:pt x="16589" y="12995"/>
                  </a:cubicBezTo>
                  <a:cubicBezTo>
                    <a:pt x="18104" y="14615"/>
                    <a:pt x="19810" y="15695"/>
                    <a:pt x="21515" y="16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6774203" y="6969306"/>
              <a:ext cx="1905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6000" y="11918"/>
                    <a:pt x="12000" y="3818"/>
                    <a:pt x="15600" y="1118"/>
                  </a:cubicBezTo>
                  <a:cubicBezTo>
                    <a:pt x="19200" y="-1582"/>
                    <a:pt x="204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6882153" y="6896100"/>
              <a:ext cx="1905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760"/>
                    <a:pt x="4800" y="11520"/>
                    <a:pt x="6000" y="14914"/>
                  </a:cubicBezTo>
                  <a:cubicBezTo>
                    <a:pt x="7200" y="18309"/>
                    <a:pt x="7200" y="19337"/>
                    <a:pt x="9600" y="20057"/>
                  </a:cubicBezTo>
                  <a:cubicBezTo>
                    <a:pt x="12000" y="20777"/>
                    <a:pt x="16800" y="211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7032437" y="6680200"/>
              <a:ext cx="183801" cy="409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529" fill="norm" stroke="1" extrusionOk="0">
                  <a:moveTo>
                    <a:pt x="6136" y="0"/>
                  </a:moveTo>
                  <a:cubicBezTo>
                    <a:pt x="4909" y="4454"/>
                    <a:pt x="3682" y="8907"/>
                    <a:pt x="2945" y="11468"/>
                  </a:cubicBezTo>
                  <a:cubicBezTo>
                    <a:pt x="2209" y="14029"/>
                    <a:pt x="1964" y="14697"/>
                    <a:pt x="1718" y="15365"/>
                  </a:cubicBezTo>
                  <a:cubicBezTo>
                    <a:pt x="1473" y="16033"/>
                    <a:pt x="1227" y="16701"/>
                    <a:pt x="859" y="17480"/>
                  </a:cubicBezTo>
                  <a:cubicBezTo>
                    <a:pt x="491" y="18260"/>
                    <a:pt x="0" y="19151"/>
                    <a:pt x="0" y="19262"/>
                  </a:cubicBezTo>
                  <a:cubicBezTo>
                    <a:pt x="0" y="19373"/>
                    <a:pt x="491" y="18705"/>
                    <a:pt x="1841" y="17703"/>
                  </a:cubicBezTo>
                  <a:cubicBezTo>
                    <a:pt x="3191" y="16701"/>
                    <a:pt x="5400" y="15365"/>
                    <a:pt x="6873" y="14474"/>
                  </a:cubicBezTo>
                  <a:cubicBezTo>
                    <a:pt x="8345" y="13584"/>
                    <a:pt x="9082" y="13138"/>
                    <a:pt x="10064" y="12860"/>
                  </a:cubicBezTo>
                  <a:cubicBezTo>
                    <a:pt x="11045" y="12581"/>
                    <a:pt x="12273" y="12470"/>
                    <a:pt x="14236" y="13082"/>
                  </a:cubicBezTo>
                  <a:cubicBezTo>
                    <a:pt x="16200" y="13695"/>
                    <a:pt x="18900" y="15031"/>
                    <a:pt x="20250" y="16144"/>
                  </a:cubicBezTo>
                  <a:cubicBezTo>
                    <a:pt x="21600" y="17258"/>
                    <a:pt x="21600" y="18148"/>
                    <a:pt x="20618" y="18984"/>
                  </a:cubicBezTo>
                  <a:cubicBezTo>
                    <a:pt x="19636" y="19819"/>
                    <a:pt x="17673" y="20598"/>
                    <a:pt x="15218" y="21043"/>
                  </a:cubicBezTo>
                  <a:cubicBezTo>
                    <a:pt x="12764" y="21489"/>
                    <a:pt x="9818" y="21600"/>
                    <a:pt x="7364" y="21489"/>
                  </a:cubicBezTo>
                  <a:cubicBezTo>
                    <a:pt x="4909" y="21377"/>
                    <a:pt x="2945" y="21043"/>
                    <a:pt x="1718" y="20598"/>
                  </a:cubicBezTo>
                  <a:cubicBezTo>
                    <a:pt x="491" y="20153"/>
                    <a:pt x="0" y="19596"/>
                    <a:pt x="368" y="19262"/>
                  </a:cubicBezTo>
                  <a:cubicBezTo>
                    <a:pt x="736" y="18928"/>
                    <a:pt x="1964" y="18816"/>
                    <a:pt x="3191" y="18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7377453" y="6959600"/>
              <a:ext cx="139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7358403" y="7073900"/>
              <a:ext cx="1841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7829750" y="6896100"/>
              <a:ext cx="251643" cy="228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427" fill="norm" stroke="1" extrusionOk="0">
                  <a:moveTo>
                    <a:pt x="16876" y="3567"/>
                  </a:moveTo>
                  <a:cubicBezTo>
                    <a:pt x="16345" y="2378"/>
                    <a:pt x="15813" y="1189"/>
                    <a:pt x="15017" y="594"/>
                  </a:cubicBezTo>
                  <a:cubicBezTo>
                    <a:pt x="14220" y="0"/>
                    <a:pt x="13158" y="0"/>
                    <a:pt x="11033" y="1585"/>
                  </a:cubicBezTo>
                  <a:cubicBezTo>
                    <a:pt x="8909" y="3171"/>
                    <a:pt x="5722" y="6341"/>
                    <a:pt x="3686" y="8917"/>
                  </a:cubicBezTo>
                  <a:cubicBezTo>
                    <a:pt x="1649" y="11494"/>
                    <a:pt x="764" y="13475"/>
                    <a:pt x="322" y="15160"/>
                  </a:cubicBezTo>
                  <a:cubicBezTo>
                    <a:pt x="-121" y="16844"/>
                    <a:pt x="-121" y="18231"/>
                    <a:pt x="410" y="19420"/>
                  </a:cubicBezTo>
                  <a:cubicBezTo>
                    <a:pt x="941" y="20609"/>
                    <a:pt x="2004" y="21600"/>
                    <a:pt x="4659" y="21402"/>
                  </a:cubicBezTo>
                  <a:cubicBezTo>
                    <a:pt x="7315" y="21204"/>
                    <a:pt x="11564" y="19817"/>
                    <a:pt x="14751" y="17538"/>
                  </a:cubicBezTo>
                  <a:cubicBezTo>
                    <a:pt x="17938" y="15259"/>
                    <a:pt x="20063" y="12088"/>
                    <a:pt x="20771" y="9512"/>
                  </a:cubicBezTo>
                  <a:cubicBezTo>
                    <a:pt x="21479" y="6936"/>
                    <a:pt x="20771" y="4954"/>
                    <a:pt x="19354" y="3468"/>
                  </a:cubicBezTo>
                  <a:cubicBezTo>
                    <a:pt x="17938" y="1982"/>
                    <a:pt x="15813" y="991"/>
                    <a:pt x="136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1867541" y="8108450"/>
              <a:ext cx="245763" cy="222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0845" fill="norm" stroke="1" extrusionOk="0">
                  <a:moveTo>
                    <a:pt x="12573" y="8964"/>
                  </a:moveTo>
                  <a:cubicBezTo>
                    <a:pt x="12758" y="6388"/>
                    <a:pt x="12943" y="3811"/>
                    <a:pt x="12481" y="2127"/>
                  </a:cubicBezTo>
                  <a:cubicBezTo>
                    <a:pt x="12020" y="443"/>
                    <a:pt x="10912" y="-350"/>
                    <a:pt x="9066" y="145"/>
                  </a:cubicBezTo>
                  <a:cubicBezTo>
                    <a:pt x="7220" y="641"/>
                    <a:pt x="4635" y="2424"/>
                    <a:pt x="2789" y="5298"/>
                  </a:cubicBezTo>
                  <a:cubicBezTo>
                    <a:pt x="943" y="8171"/>
                    <a:pt x="-165" y="12134"/>
                    <a:pt x="20" y="15107"/>
                  </a:cubicBezTo>
                  <a:cubicBezTo>
                    <a:pt x="204" y="18079"/>
                    <a:pt x="1681" y="20061"/>
                    <a:pt x="3343" y="20656"/>
                  </a:cubicBezTo>
                  <a:cubicBezTo>
                    <a:pt x="5004" y="21250"/>
                    <a:pt x="6850" y="20457"/>
                    <a:pt x="8420" y="18079"/>
                  </a:cubicBezTo>
                  <a:cubicBezTo>
                    <a:pt x="9989" y="15701"/>
                    <a:pt x="11281" y="11738"/>
                    <a:pt x="11927" y="9261"/>
                  </a:cubicBezTo>
                  <a:cubicBezTo>
                    <a:pt x="12573" y="6784"/>
                    <a:pt x="12573" y="5793"/>
                    <a:pt x="12758" y="4802"/>
                  </a:cubicBezTo>
                  <a:cubicBezTo>
                    <a:pt x="12943" y="3811"/>
                    <a:pt x="13312" y="2821"/>
                    <a:pt x="13589" y="3217"/>
                  </a:cubicBezTo>
                  <a:cubicBezTo>
                    <a:pt x="13866" y="3613"/>
                    <a:pt x="14050" y="5397"/>
                    <a:pt x="14420" y="7874"/>
                  </a:cubicBezTo>
                  <a:cubicBezTo>
                    <a:pt x="14789" y="10351"/>
                    <a:pt x="15343" y="13522"/>
                    <a:pt x="16081" y="15701"/>
                  </a:cubicBezTo>
                  <a:cubicBezTo>
                    <a:pt x="16820" y="17881"/>
                    <a:pt x="17743" y="19070"/>
                    <a:pt x="18666" y="19467"/>
                  </a:cubicBezTo>
                  <a:cubicBezTo>
                    <a:pt x="19589" y="19863"/>
                    <a:pt x="20512" y="19467"/>
                    <a:pt x="21435" y="19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2068853" y="7884149"/>
              <a:ext cx="139701" cy="128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7" fill="norm" stroke="1" extrusionOk="0">
                  <a:moveTo>
                    <a:pt x="0" y="3555"/>
                  </a:moveTo>
                  <a:cubicBezTo>
                    <a:pt x="982" y="2162"/>
                    <a:pt x="1964" y="768"/>
                    <a:pt x="3273" y="246"/>
                  </a:cubicBezTo>
                  <a:cubicBezTo>
                    <a:pt x="4582" y="-277"/>
                    <a:pt x="6218" y="71"/>
                    <a:pt x="7527" y="942"/>
                  </a:cubicBezTo>
                  <a:cubicBezTo>
                    <a:pt x="8836" y="1813"/>
                    <a:pt x="9818" y="3207"/>
                    <a:pt x="9818" y="5820"/>
                  </a:cubicBezTo>
                  <a:cubicBezTo>
                    <a:pt x="9818" y="8433"/>
                    <a:pt x="8836" y="12265"/>
                    <a:pt x="7527" y="15052"/>
                  </a:cubicBezTo>
                  <a:cubicBezTo>
                    <a:pt x="6218" y="17839"/>
                    <a:pt x="4582" y="19581"/>
                    <a:pt x="4582" y="20452"/>
                  </a:cubicBezTo>
                  <a:cubicBezTo>
                    <a:pt x="4582" y="21323"/>
                    <a:pt x="6218" y="21323"/>
                    <a:pt x="9327" y="20800"/>
                  </a:cubicBezTo>
                  <a:cubicBezTo>
                    <a:pt x="12436" y="20278"/>
                    <a:pt x="17018" y="19233"/>
                    <a:pt x="21600" y="18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2322853" y="8204200"/>
              <a:ext cx="6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2451560" y="8005663"/>
              <a:ext cx="220544" cy="292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337" fill="norm" stroke="1" extrusionOk="0">
                  <a:moveTo>
                    <a:pt x="1068" y="4751"/>
                  </a:moveTo>
                  <a:cubicBezTo>
                    <a:pt x="1068" y="3980"/>
                    <a:pt x="1068" y="3208"/>
                    <a:pt x="2200" y="2360"/>
                  </a:cubicBezTo>
                  <a:cubicBezTo>
                    <a:pt x="3331" y="1511"/>
                    <a:pt x="5594" y="585"/>
                    <a:pt x="7857" y="200"/>
                  </a:cubicBezTo>
                  <a:cubicBezTo>
                    <a:pt x="10120" y="-186"/>
                    <a:pt x="12383" y="-32"/>
                    <a:pt x="13720" y="817"/>
                  </a:cubicBezTo>
                  <a:cubicBezTo>
                    <a:pt x="15057" y="1665"/>
                    <a:pt x="15468" y="3208"/>
                    <a:pt x="13720" y="6140"/>
                  </a:cubicBezTo>
                  <a:cubicBezTo>
                    <a:pt x="11971" y="9071"/>
                    <a:pt x="8063" y="13391"/>
                    <a:pt x="5594" y="15860"/>
                  </a:cubicBezTo>
                  <a:cubicBezTo>
                    <a:pt x="3125" y="18328"/>
                    <a:pt x="2097" y="18945"/>
                    <a:pt x="1274" y="19563"/>
                  </a:cubicBezTo>
                  <a:cubicBezTo>
                    <a:pt x="451" y="20180"/>
                    <a:pt x="-166" y="20797"/>
                    <a:pt x="40" y="21105"/>
                  </a:cubicBezTo>
                  <a:cubicBezTo>
                    <a:pt x="245" y="21414"/>
                    <a:pt x="1274" y="21414"/>
                    <a:pt x="4154" y="21105"/>
                  </a:cubicBezTo>
                  <a:cubicBezTo>
                    <a:pt x="7034" y="20797"/>
                    <a:pt x="11765" y="20180"/>
                    <a:pt x="14954" y="19717"/>
                  </a:cubicBezTo>
                  <a:cubicBezTo>
                    <a:pt x="18143" y="19254"/>
                    <a:pt x="19788" y="18945"/>
                    <a:pt x="21434" y="18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2741953" y="7962900"/>
              <a:ext cx="170230" cy="281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64" fill="norm" stroke="1" extrusionOk="0">
                  <a:moveTo>
                    <a:pt x="20800" y="0"/>
                  </a:moveTo>
                  <a:cubicBezTo>
                    <a:pt x="16533" y="0"/>
                    <a:pt x="12267" y="0"/>
                    <a:pt x="9600" y="242"/>
                  </a:cubicBezTo>
                  <a:cubicBezTo>
                    <a:pt x="6933" y="484"/>
                    <a:pt x="5867" y="967"/>
                    <a:pt x="4933" y="2337"/>
                  </a:cubicBezTo>
                  <a:cubicBezTo>
                    <a:pt x="4000" y="3707"/>
                    <a:pt x="3200" y="5964"/>
                    <a:pt x="2667" y="7496"/>
                  </a:cubicBezTo>
                  <a:cubicBezTo>
                    <a:pt x="2133" y="9027"/>
                    <a:pt x="1867" y="9833"/>
                    <a:pt x="2400" y="10236"/>
                  </a:cubicBezTo>
                  <a:cubicBezTo>
                    <a:pt x="2933" y="10639"/>
                    <a:pt x="4267" y="10639"/>
                    <a:pt x="6533" y="10881"/>
                  </a:cubicBezTo>
                  <a:cubicBezTo>
                    <a:pt x="8800" y="11122"/>
                    <a:pt x="12000" y="11606"/>
                    <a:pt x="14667" y="12654"/>
                  </a:cubicBezTo>
                  <a:cubicBezTo>
                    <a:pt x="17333" y="13701"/>
                    <a:pt x="19467" y="15313"/>
                    <a:pt x="20533" y="16522"/>
                  </a:cubicBezTo>
                  <a:cubicBezTo>
                    <a:pt x="21600" y="17731"/>
                    <a:pt x="21600" y="18537"/>
                    <a:pt x="21200" y="19343"/>
                  </a:cubicBezTo>
                  <a:cubicBezTo>
                    <a:pt x="20800" y="20149"/>
                    <a:pt x="20000" y="20955"/>
                    <a:pt x="16400" y="21278"/>
                  </a:cubicBezTo>
                  <a:cubicBezTo>
                    <a:pt x="12800" y="21600"/>
                    <a:pt x="6400" y="21439"/>
                    <a:pt x="0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3142003" y="8137706"/>
              <a:ext cx="2095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5236" y="1118"/>
                    <a:pt x="10473" y="-1582"/>
                    <a:pt x="14073" y="1118"/>
                  </a:cubicBezTo>
                  <a:cubicBezTo>
                    <a:pt x="17673" y="3818"/>
                    <a:pt x="19636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3148353" y="8242300"/>
              <a:ext cx="2349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2" y="18000"/>
                    <a:pt x="12065" y="14400"/>
                    <a:pt x="15665" y="10800"/>
                  </a:cubicBezTo>
                  <a:cubicBezTo>
                    <a:pt x="19265" y="7200"/>
                    <a:pt x="2043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3688103" y="7924800"/>
              <a:ext cx="38101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972"/>
                    <a:pt x="9600" y="7945"/>
                    <a:pt x="13200" y="11545"/>
                  </a:cubicBezTo>
                  <a:cubicBezTo>
                    <a:pt x="16800" y="15145"/>
                    <a:pt x="19200" y="1837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4494553" y="8088677"/>
              <a:ext cx="393701" cy="20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8" fill="norm" stroke="1" extrusionOk="0">
                  <a:moveTo>
                    <a:pt x="0" y="14208"/>
                  </a:moveTo>
                  <a:cubicBezTo>
                    <a:pt x="2323" y="7728"/>
                    <a:pt x="4645" y="1248"/>
                    <a:pt x="7955" y="168"/>
                  </a:cubicBezTo>
                  <a:cubicBezTo>
                    <a:pt x="11265" y="-912"/>
                    <a:pt x="15561" y="3408"/>
                    <a:pt x="18000" y="7728"/>
                  </a:cubicBezTo>
                  <a:cubicBezTo>
                    <a:pt x="20439" y="12048"/>
                    <a:pt x="21019" y="16368"/>
                    <a:pt x="21600" y="20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4469153" y="8108950"/>
              <a:ext cx="4191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91" y="20160"/>
                    <a:pt x="6982" y="18720"/>
                    <a:pt x="10582" y="15120"/>
                  </a:cubicBezTo>
                  <a:cubicBezTo>
                    <a:pt x="14182" y="11520"/>
                    <a:pt x="17891" y="57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4799353" y="8001000"/>
              <a:ext cx="210765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600" fill="norm" stroke="1" extrusionOk="0">
                  <a:moveTo>
                    <a:pt x="0" y="0"/>
                  </a:moveTo>
                  <a:cubicBezTo>
                    <a:pt x="6696" y="4221"/>
                    <a:pt x="13392" y="8441"/>
                    <a:pt x="17064" y="11048"/>
                  </a:cubicBezTo>
                  <a:cubicBezTo>
                    <a:pt x="20736" y="13655"/>
                    <a:pt x="21384" y="14648"/>
                    <a:pt x="21492" y="15766"/>
                  </a:cubicBezTo>
                  <a:cubicBezTo>
                    <a:pt x="21600" y="16883"/>
                    <a:pt x="21168" y="18124"/>
                    <a:pt x="19872" y="19117"/>
                  </a:cubicBezTo>
                  <a:cubicBezTo>
                    <a:pt x="18576" y="20110"/>
                    <a:pt x="16416" y="20855"/>
                    <a:pt x="142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5459238" y="7966733"/>
              <a:ext cx="273566" cy="200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0671" fill="norm" stroke="1" extrusionOk="0">
                  <a:moveTo>
                    <a:pt x="13000" y="8769"/>
                  </a:moveTo>
                  <a:cubicBezTo>
                    <a:pt x="12502" y="5714"/>
                    <a:pt x="12003" y="2660"/>
                    <a:pt x="10840" y="1132"/>
                  </a:cubicBezTo>
                  <a:cubicBezTo>
                    <a:pt x="9677" y="-395"/>
                    <a:pt x="7849" y="-395"/>
                    <a:pt x="6022" y="1241"/>
                  </a:cubicBezTo>
                  <a:cubicBezTo>
                    <a:pt x="4194" y="2878"/>
                    <a:pt x="2366" y="6150"/>
                    <a:pt x="1286" y="9532"/>
                  </a:cubicBezTo>
                  <a:cubicBezTo>
                    <a:pt x="206" y="12914"/>
                    <a:pt x="-126" y="16405"/>
                    <a:pt x="40" y="18478"/>
                  </a:cubicBezTo>
                  <a:cubicBezTo>
                    <a:pt x="206" y="20550"/>
                    <a:pt x="871" y="21205"/>
                    <a:pt x="2616" y="20223"/>
                  </a:cubicBezTo>
                  <a:cubicBezTo>
                    <a:pt x="4360" y="19241"/>
                    <a:pt x="7185" y="16623"/>
                    <a:pt x="8846" y="14878"/>
                  </a:cubicBezTo>
                  <a:cubicBezTo>
                    <a:pt x="10508" y="13132"/>
                    <a:pt x="11006" y="12260"/>
                    <a:pt x="11588" y="10623"/>
                  </a:cubicBezTo>
                  <a:cubicBezTo>
                    <a:pt x="12169" y="8987"/>
                    <a:pt x="12834" y="6587"/>
                    <a:pt x="13166" y="5932"/>
                  </a:cubicBezTo>
                  <a:cubicBezTo>
                    <a:pt x="13499" y="5278"/>
                    <a:pt x="13499" y="6369"/>
                    <a:pt x="13914" y="8332"/>
                  </a:cubicBezTo>
                  <a:cubicBezTo>
                    <a:pt x="14329" y="10296"/>
                    <a:pt x="15160" y="13132"/>
                    <a:pt x="16489" y="14878"/>
                  </a:cubicBezTo>
                  <a:cubicBezTo>
                    <a:pt x="17819" y="16623"/>
                    <a:pt x="19646" y="17278"/>
                    <a:pt x="21474" y="179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5859803" y="7981950"/>
              <a:ext cx="1270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5815353" y="8102600"/>
              <a:ext cx="139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6418603" y="7753350"/>
              <a:ext cx="1905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246"/>
                    <a:pt x="9600" y="8492"/>
                    <a:pt x="13200" y="12092"/>
                  </a:cubicBezTo>
                  <a:cubicBezTo>
                    <a:pt x="16800" y="15692"/>
                    <a:pt x="19200" y="186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6266203" y="8080872"/>
              <a:ext cx="2476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2769" y="12302"/>
                    <a:pt x="5538" y="4448"/>
                    <a:pt x="9138" y="1502"/>
                  </a:cubicBezTo>
                  <a:cubicBezTo>
                    <a:pt x="12738" y="-1443"/>
                    <a:pt x="17169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6292109" y="8161866"/>
              <a:ext cx="164595" cy="220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600" fill="norm" stroke="1" extrusionOk="0">
                  <a:moveTo>
                    <a:pt x="21534" y="1662"/>
                  </a:moveTo>
                  <a:cubicBezTo>
                    <a:pt x="17103" y="831"/>
                    <a:pt x="12672" y="0"/>
                    <a:pt x="9211" y="0"/>
                  </a:cubicBezTo>
                  <a:cubicBezTo>
                    <a:pt x="5749" y="0"/>
                    <a:pt x="3257" y="831"/>
                    <a:pt x="1872" y="1765"/>
                  </a:cubicBezTo>
                  <a:cubicBezTo>
                    <a:pt x="488" y="2700"/>
                    <a:pt x="211" y="3738"/>
                    <a:pt x="72" y="4777"/>
                  </a:cubicBezTo>
                  <a:cubicBezTo>
                    <a:pt x="-66" y="5815"/>
                    <a:pt x="-66" y="6854"/>
                    <a:pt x="626" y="7373"/>
                  </a:cubicBezTo>
                  <a:cubicBezTo>
                    <a:pt x="1319" y="7892"/>
                    <a:pt x="2703" y="7892"/>
                    <a:pt x="4780" y="7788"/>
                  </a:cubicBezTo>
                  <a:cubicBezTo>
                    <a:pt x="6857" y="7685"/>
                    <a:pt x="9626" y="7477"/>
                    <a:pt x="12396" y="8204"/>
                  </a:cubicBezTo>
                  <a:cubicBezTo>
                    <a:pt x="15165" y="8931"/>
                    <a:pt x="17934" y="10592"/>
                    <a:pt x="19457" y="12462"/>
                  </a:cubicBezTo>
                  <a:cubicBezTo>
                    <a:pt x="20980" y="14331"/>
                    <a:pt x="21257" y="16408"/>
                    <a:pt x="19872" y="17965"/>
                  </a:cubicBezTo>
                  <a:cubicBezTo>
                    <a:pt x="18488" y="19523"/>
                    <a:pt x="15442" y="20562"/>
                    <a:pt x="12396" y="21081"/>
                  </a:cubicBezTo>
                  <a:cubicBezTo>
                    <a:pt x="9349" y="21600"/>
                    <a:pt x="6303" y="21600"/>
                    <a:pt x="3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8298203" y="6907337"/>
              <a:ext cx="279405" cy="1310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528" fill="norm" stroke="1" extrusionOk="0">
                  <a:moveTo>
                    <a:pt x="10639" y="441"/>
                  </a:moveTo>
                  <a:cubicBezTo>
                    <a:pt x="11122" y="302"/>
                    <a:pt x="11606" y="163"/>
                    <a:pt x="12331" y="76"/>
                  </a:cubicBezTo>
                  <a:cubicBezTo>
                    <a:pt x="13057" y="-11"/>
                    <a:pt x="14024" y="-46"/>
                    <a:pt x="15394" y="93"/>
                  </a:cubicBezTo>
                  <a:cubicBezTo>
                    <a:pt x="16764" y="232"/>
                    <a:pt x="18537" y="545"/>
                    <a:pt x="19746" y="963"/>
                  </a:cubicBezTo>
                  <a:cubicBezTo>
                    <a:pt x="20955" y="1380"/>
                    <a:pt x="21600" y="1902"/>
                    <a:pt x="21116" y="2528"/>
                  </a:cubicBezTo>
                  <a:cubicBezTo>
                    <a:pt x="20633" y="3154"/>
                    <a:pt x="19021" y="3884"/>
                    <a:pt x="17167" y="4650"/>
                  </a:cubicBezTo>
                  <a:cubicBezTo>
                    <a:pt x="15313" y="5415"/>
                    <a:pt x="13218" y="6215"/>
                    <a:pt x="12170" y="7050"/>
                  </a:cubicBezTo>
                  <a:cubicBezTo>
                    <a:pt x="11122" y="7884"/>
                    <a:pt x="11122" y="8754"/>
                    <a:pt x="11606" y="9502"/>
                  </a:cubicBezTo>
                  <a:cubicBezTo>
                    <a:pt x="12090" y="10250"/>
                    <a:pt x="13057" y="10876"/>
                    <a:pt x="13540" y="11780"/>
                  </a:cubicBezTo>
                  <a:cubicBezTo>
                    <a:pt x="14024" y="12684"/>
                    <a:pt x="14024" y="13867"/>
                    <a:pt x="13943" y="15015"/>
                  </a:cubicBezTo>
                  <a:cubicBezTo>
                    <a:pt x="13863" y="16163"/>
                    <a:pt x="13701" y="17276"/>
                    <a:pt x="13057" y="18197"/>
                  </a:cubicBezTo>
                  <a:cubicBezTo>
                    <a:pt x="12412" y="19119"/>
                    <a:pt x="11284" y="19850"/>
                    <a:pt x="10236" y="20354"/>
                  </a:cubicBezTo>
                  <a:cubicBezTo>
                    <a:pt x="9188" y="20858"/>
                    <a:pt x="8221" y="21137"/>
                    <a:pt x="6931" y="21311"/>
                  </a:cubicBezTo>
                  <a:cubicBezTo>
                    <a:pt x="5642" y="21484"/>
                    <a:pt x="4030" y="21554"/>
                    <a:pt x="2821" y="21519"/>
                  </a:cubicBezTo>
                  <a:cubicBezTo>
                    <a:pt x="1612" y="21484"/>
                    <a:pt x="806" y="21345"/>
                    <a:pt x="0" y="21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8850653" y="6743075"/>
              <a:ext cx="153615" cy="432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318" fill="norm" stroke="1" extrusionOk="0">
                  <a:moveTo>
                    <a:pt x="0" y="970"/>
                  </a:moveTo>
                  <a:cubicBezTo>
                    <a:pt x="0" y="344"/>
                    <a:pt x="0" y="-282"/>
                    <a:pt x="444" y="135"/>
                  </a:cubicBezTo>
                  <a:cubicBezTo>
                    <a:pt x="888" y="553"/>
                    <a:pt x="1775" y="2014"/>
                    <a:pt x="2367" y="4570"/>
                  </a:cubicBezTo>
                  <a:cubicBezTo>
                    <a:pt x="2959" y="7127"/>
                    <a:pt x="3255" y="10779"/>
                    <a:pt x="3403" y="13544"/>
                  </a:cubicBezTo>
                  <a:cubicBezTo>
                    <a:pt x="3551" y="16309"/>
                    <a:pt x="3551" y="18188"/>
                    <a:pt x="3403" y="19440"/>
                  </a:cubicBezTo>
                  <a:cubicBezTo>
                    <a:pt x="3255" y="20692"/>
                    <a:pt x="2959" y="21318"/>
                    <a:pt x="2811" y="21109"/>
                  </a:cubicBezTo>
                  <a:cubicBezTo>
                    <a:pt x="2663" y="20901"/>
                    <a:pt x="2663" y="19857"/>
                    <a:pt x="2959" y="18709"/>
                  </a:cubicBezTo>
                  <a:cubicBezTo>
                    <a:pt x="3255" y="17561"/>
                    <a:pt x="3847" y="16309"/>
                    <a:pt x="4586" y="15422"/>
                  </a:cubicBezTo>
                  <a:cubicBezTo>
                    <a:pt x="5326" y="14535"/>
                    <a:pt x="6214" y="14014"/>
                    <a:pt x="7397" y="13701"/>
                  </a:cubicBezTo>
                  <a:cubicBezTo>
                    <a:pt x="8581" y="13388"/>
                    <a:pt x="10060" y="13283"/>
                    <a:pt x="12132" y="13440"/>
                  </a:cubicBezTo>
                  <a:cubicBezTo>
                    <a:pt x="14203" y="13596"/>
                    <a:pt x="16866" y="14014"/>
                    <a:pt x="18641" y="14744"/>
                  </a:cubicBezTo>
                  <a:cubicBezTo>
                    <a:pt x="20416" y="15475"/>
                    <a:pt x="21304" y="16518"/>
                    <a:pt x="21452" y="17353"/>
                  </a:cubicBezTo>
                  <a:cubicBezTo>
                    <a:pt x="21600" y="18188"/>
                    <a:pt x="21008" y="18814"/>
                    <a:pt x="19233" y="19335"/>
                  </a:cubicBezTo>
                  <a:cubicBezTo>
                    <a:pt x="17458" y="19857"/>
                    <a:pt x="14499" y="20275"/>
                    <a:pt x="11244" y="20588"/>
                  </a:cubicBezTo>
                  <a:cubicBezTo>
                    <a:pt x="7989" y="20901"/>
                    <a:pt x="4438" y="21109"/>
                    <a:pt x="888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9149103" y="7048499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9174503" y="7162800"/>
              <a:ext cx="1079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9466603" y="7067550"/>
              <a:ext cx="762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9612653" y="6904156"/>
              <a:ext cx="260351" cy="213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1" fill="norm" stroke="1" extrusionOk="0">
                  <a:moveTo>
                    <a:pt x="0" y="4276"/>
                  </a:moveTo>
                  <a:cubicBezTo>
                    <a:pt x="351" y="3217"/>
                    <a:pt x="702" y="2158"/>
                    <a:pt x="2546" y="1311"/>
                  </a:cubicBezTo>
                  <a:cubicBezTo>
                    <a:pt x="4390" y="464"/>
                    <a:pt x="7727" y="-171"/>
                    <a:pt x="9659" y="41"/>
                  </a:cubicBezTo>
                  <a:cubicBezTo>
                    <a:pt x="11590" y="253"/>
                    <a:pt x="12117" y="1311"/>
                    <a:pt x="11502" y="3853"/>
                  </a:cubicBezTo>
                  <a:cubicBezTo>
                    <a:pt x="10888" y="6394"/>
                    <a:pt x="9132" y="10417"/>
                    <a:pt x="7815" y="13064"/>
                  </a:cubicBezTo>
                  <a:cubicBezTo>
                    <a:pt x="6498" y="15711"/>
                    <a:pt x="5620" y="16982"/>
                    <a:pt x="5005" y="18147"/>
                  </a:cubicBezTo>
                  <a:cubicBezTo>
                    <a:pt x="4390" y="19311"/>
                    <a:pt x="4039" y="20370"/>
                    <a:pt x="4478" y="20900"/>
                  </a:cubicBezTo>
                  <a:cubicBezTo>
                    <a:pt x="4917" y="21429"/>
                    <a:pt x="6146" y="21429"/>
                    <a:pt x="9132" y="21005"/>
                  </a:cubicBezTo>
                  <a:cubicBezTo>
                    <a:pt x="12117" y="20582"/>
                    <a:pt x="16859" y="19735"/>
                    <a:pt x="21600" y="18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53787" y="1428749"/>
              <a:ext cx="618067" cy="437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740" y="21185"/>
                  </a:moveTo>
                  <a:cubicBezTo>
                    <a:pt x="370" y="21392"/>
                    <a:pt x="0" y="21600"/>
                    <a:pt x="0" y="21340"/>
                  </a:cubicBezTo>
                  <a:cubicBezTo>
                    <a:pt x="0" y="21081"/>
                    <a:pt x="370" y="20354"/>
                    <a:pt x="1627" y="18588"/>
                  </a:cubicBezTo>
                  <a:cubicBezTo>
                    <a:pt x="2885" y="16823"/>
                    <a:pt x="5030" y="14019"/>
                    <a:pt x="7360" y="11527"/>
                  </a:cubicBezTo>
                  <a:cubicBezTo>
                    <a:pt x="9690" y="9035"/>
                    <a:pt x="12205" y="6854"/>
                    <a:pt x="14610" y="4985"/>
                  </a:cubicBezTo>
                  <a:cubicBezTo>
                    <a:pt x="17014" y="3115"/>
                    <a:pt x="19307" y="15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-1" y="1409699"/>
              <a:ext cx="887755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1047" y="21600"/>
                  </a:moveTo>
                  <a:cubicBezTo>
                    <a:pt x="585" y="21600"/>
                    <a:pt x="123" y="21600"/>
                    <a:pt x="21" y="21600"/>
                  </a:cubicBezTo>
                  <a:cubicBezTo>
                    <a:pt x="-82" y="21600"/>
                    <a:pt x="175" y="21600"/>
                    <a:pt x="1124" y="20888"/>
                  </a:cubicBezTo>
                  <a:cubicBezTo>
                    <a:pt x="2073" y="20175"/>
                    <a:pt x="3715" y="18750"/>
                    <a:pt x="5433" y="17175"/>
                  </a:cubicBezTo>
                  <a:cubicBezTo>
                    <a:pt x="7152" y="15600"/>
                    <a:pt x="8948" y="13875"/>
                    <a:pt x="10538" y="12188"/>
                  </a:cubicBezTo>
                  <a:cubicBezTo>
                    <a:pt x="12129" y="10500"/>
                    <a:pt x="13514" y="8850"/>
                    <a:pt x="14643" y="7350"/>
                  </a:cubicBezTo>
                  <a:cubicBezTo>
                    <a:pt x="15772" y="5850"/>
                    <a:pt x="16644" y="4500"/>
                    <a:pt x="17183" y="3562"/>
                  </a:cubicBezTo>
                  <a:cubicBezTo>
                    <a:pt x="17721" y="2625"/>
                    <a:pt x="17927" y="2100"/>
                    <a:pt x="18029" y="1650"/>
                  </a:cubicBezTo>
                  <a:cubicBezTo>
                    <a:pt x="18132" y="1200"/>
                    <a:pt x="18132" y="825"/>
                    <a:pt x="17978" y="525"/>
                  </a:cubicBezTo>
                  <a:cubicBezTo>
                    <a:pt x="17824" y="225"/>
                    <a:pt x="17516" y="0"/>
                    <a:pt x="16823" y="0"/>
                  </a:cubicBezTo>
                  <a:cubicBezTo>
                    <a:pt x="16131" y="0"/>
                    <a:pt x="15053" y="225"/>
                    <a:pt x="14361" y="375"/>
                  </a:cubicBezTo>
                  <a:cubicBezTo>
                    <a:pt x="13668" y="525"/>
                    <a:pt x="13360" y="600"/>
                    <a:pt x="13412" y="713"/>
                  </a:cubicBezTo>
                  <a:cubicBezTo>
                    <a:pt x="13463" y="825"/>
                    <a:pt x="13873" y="975"/>
                    <a:pt x="14823" y="1238"/>
                  </a:cubicBezTo>
                  <a:cubicBezTo>
                    <a:pt x="15772" y="1500"/>
                    <a:pt x="17260" y="1875"/>
                    <a:pt x="18337" y="2588"/>
                  </a:cubicBezTo>
                  <a:cubicBezTo>
                    <a:pt x="19414" y="3300"/>
                    <a:pt x="20081" y="4350"/>
                    <a:pt x="20543" y="5887"/>
                  </a:cubicBezTo>
                  <a:cubicBezTo>
                    <a:pt x="21005" y="7425"/>
                    <a:pt x="21261" y="9450"/>
                    <a:pt x="21518" y="1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10857253" y="6824704"/>
              <a:ext cx="154518" cy="306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5" fill="norm" stroke="1" extrusionOk="0">
                  <a:moveTo>
                    <a:pt x="0" y="107"/>
                  </a:moveTo>
                  <a:cubicBezTo>
                    <a:pt x="1479" y="-40"/>
                    <a:pt x="2959" y="-187"/>
                    <a:pt x="4586" y="768"/>
                  </a:cubicBezTo>
                  <a:cubicBezTo>
                    <a:pt x="6214" y="1723"/>
                    <a:pt x="7989" y="3780"/>
                    <a:pt x="10356" y="6646"/>
                  </a:cubicBezTo>
                  <a:cubicBezTo>
                    <a:pt x="12723" y="9511"/>
                    <a:pt x="15682" y="13184"/>
                    <a:pt x="17458" y="15389"/>
                  </a:cubicBezTo>
                  <a:cubicBezTo>
                    <a:pt x="19233" y="17593"/>
                    <a:pt x="19825" y="18327"/>
                    <a:pt x="20416" y="19209"/>
                  </a:cubicBezTo>
                  <a:cubicBezTo>
                    <a:pt x="21008" y="20091"/>
                    <a:pt x="21600" y="21119"/>
                    <a:pt x="21600" y="21266"/>
                  </a:cubicBezTo>
                  <a:cubicBezTo>
                    <a:pt x="21600" y="21413"/>
                    <a:pt x="21008" y="20678"/>
                    <a:pt x="20416" y="19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10838203" y="6794500"/>
              <a:ext cx="24765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23" y="884"/>
                    <a:pt x="18646" y="1768"/>
                    <a:pt x="16708" y="3853"/>
                  </a:cubicBezTo>
                  <a:cubicBezTo>
                    <a:pt x="14769" y="5937"/>
                    <a:pt x="12369" y="9221"/>
                    <a:pt x="9508" y="12379"/>
                  </a:cubicBezTo>
                  <a:cubicBezTo>
                    <a:pt x="6646" y="15537"/>
                    <a:pt x="3323" y="185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10730253" y="7204805"/>
              <a:ext cx="3238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376" y="12582"/>
                    <a:pt x="8753" y="4867"/>
                    <a:pt x="12353" y="1782"/>
                  </a:cubicBezTo>
                  <a:cubicBezTo>
                    <a:pt x="15953" y="-1304"/>
                    <a:pt x="18776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10800103" y="7318115"/>
              <a:ext cx="203201" cy="257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533" fill="norm" stroke="1" extrusionOk="0">
                  <a:moveTo>
                    <a:pt x="21377" y="818"/>
                  </a:moveTo>
                  <a:cubicBezTo>
                    <a:pt x="15365" y="464"/>
                    <a:pt x="9352" y="110"/>
                    <a:pt x="5678" y="22"/>
                  </a:cubicBezTo>
                  <a:cubicBezTo>
                    <a:pt x="2004" y="-67"/>
                    <a:pt x="668" y="110"/>
                    <a:pt x="222" y="641"/>
                  </a:cubicBezTo>
                  <a:cubicBezTo>
                    <a:pt x="-223" y="1172"/>
                    <a:pt x="222" y="2058"/>
                    <a:pt x="779" y="2854"/>
                  </a:cubicBezTo>
                  <a:cubicBezTo>
                    <a:pt x="1336" y="3651"/>
                    <a:pt x="2004" y="4359"/>
                    <a:pt x="3229" y="5333"/>
                  </a:cubicBezTo>
                  <a:cubicBezTo>
                    <a:pt x="4453" y="6307"/>
                    <a:pt x="6235" y="7546"/>
                    <a:pt x="8350" y="8431"/>
                  </a:cubicBezTo>
                  <a:cubicBezTo>
                    <a:pt x="10466" y="9317"/>
                    <a:pt x="12915" y="9848"/>
                    <a:pt x="14474" y="10467"/>
                  </a:cubicBezTo>
                  <a:cubicBezTo>
                    <a:pt x="16033" y="11087"/>
                    <a:pt x="16701" y="11795"/>
                    <a:pt x="17146" y="12592"/>
                  </a:cubicBezTo>
                  <a:cubicBezTo>
                    <a:pt x="17591" y="13389"/>
                    <a:pt x="17814" y="14274"/>
                    <a:pt x="16367" y="15690"/>
                  </a:cubicBezTo>
                  <a:cubicBezTo>
                    <a:pt x="14919" y="17107"/>
                    <a:pt x="11802" y="19054"/>
                    <a:pt x="8796" y="20117"/>
                  </a:cubicBezTo>
                  <a:cubicBezTo>
                    <a:pt x="5789" y="21179"/>
                    <a:pt x="2895" y="21356"/>
                    <a:pt x="0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11231903" y="7200336"/>
              <a:ext cx="14605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817" y="11375"/>
                    <a:pt x="5635" y="2735"/>
                    <a:pt x="9235" y="575"/>
                  </a:cubicBezTo>
                  <a:cubicBezTo>
                    <a:pt x="12835" y="-1585"/>
                    <a:pt x="1721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11517653" y="6905924"/>
              <a:ext cx="215901" cy="322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6042"/>
                  </a:moveTo>
                  <a:cubicBezTo>
                    <a:pt x="0" y="5345"/>
                    <a:pt x="0" y="4648"/>
                    <a:pt x="1482" y="3603"/>
                  </a:cubicBezTo>
                  <a:cubicBezTo>
                    <a:pt x="2965" y="2558"/>
                    <a:pt x="5929" y="1165"/>
                    <a:pt x="8259" y="468"/>
                  </a:cubicBezTo>
                  <a:cubicBezTo>
                    <a:pt x="10588" y="-229"/>
                    <a:pt x="12282" y="-229"/>
                    <a:pt x="12918" y="1025"/>
                  </a:cubicBezTo>
                  <a:cubicBezTo>
                    <a:pt x="13553" y="2279"/>
                    <a:pt x="13129" y="4788"/>
                    <a:pt x="11435" y="7575"/>
                  </a:cubicBezTo>
                  <a:cubicBezTo>
                    <a:pt x="9741" y="10362"/>
                    <a:pt x="6776" y="13428"/>
                    <a:pt x="4871" y="15309"/>
                  </a:cubicBezTo>
                  <a:cubicBezTo>
                    <a:pt x="2965" y="17190"/>
                    <a:pt x="2118" y="17887"/>
                    <a:pt x="1482" y="18654"/>
                  </a:cubicBezTo>
                  <a:cubicBezTo>
                    <a:pt x="847" y="19420"/>
                    <a:pt x="424" y="20256"/>
                    <a:pt x="741" y="20744"/>
                  </a:cubicBezTo>
                  <a:cubicBezTo>
                    <a:pt x="1059" y="21232"/>
                    <a:pt x="2118" y="21371"/>
                    <a:pt x="5188" y="21162"/>
                  </a:cubicBezTo>
                  <a:cubicBezTo>
                    <a:pt x="8259" y="20953"/>
                    <a:pt x="13341" y="20396"/>
                    <a:pt x="16412" y="20186"/>
                  </a:cubicBezTo>
                  <a:cubicBezTo>
                    <a:pt x="19482" y="19977"/>
                    <a:pt x="20541" y="20117"/>
                    <a:pt x="21600" y="20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11818346" y="7067549"/>
              <a:ext cx="283508" cy="141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256" fill="norm" stroke="1" extrusionOk="0">
                  <a:moveTo>
                    <a:pt x="308" y="13341"/>
                  </a:moveTo>
                  <a:cubicBezTo>
                    <a:pt x="-9" y="11435"/>
                    <a:pt x="-327" y="9529"/>
                    <a:pt x="705" y="7306"/>
                  </a:cubicBezTo>
                  <a:cubicBezTo>
                    <a:pt x="1738" y="5082"/>
                    <a:pt x="4120" y="2541"/>
                    <a:pt x="6264" y="3176"/>
                  </a:cubicBezTo>
                  <a:cubicBezTo>
                    <a:pt x="8408" y="3812"/>
                    <a:pt x="10314" y="7624"/>
                    <a:pt x="11426" y="10324"/>
                  </a:cubicBezTo>
                  <a:cubicBezTo>
                    <a:pt x="12538" y="13024"/>
                    <a:pt x="12855" y="14612"/>
                    <a:pt x="13094" y="16200"/>
                  </a:cubicBezTo>
                  <a:cubicBezTo>
                    <a:pt x="13332" y="17788"/>
                    <a:pt x="13491" y="19376"/>
                    <a:pt x="13967" y="20329"/>
                  </a:cubicBezTo>
                  <a:cubicBezTo>
                    <a:pt x="14444" y="21282"/>
                    <a:pt x="15238" y="21600"/>
                    <a:pt x="15952" y="20806"/>
                  </a:cubicBezTo>
                  <a:cubicBezTo>
                    <a:pt x="16667" y="20012"/>
                    <a:pt x="17302" y="18106"/>
                    <a:pt x="18017" y="15565"/>
                  </a:cubicBezTo>
                  <a:cubicBezTo>
                    <a:pt x="18732" y="13024"/>
                    <a:pt x="19526" y="9847"/>
                    <a:pt x="20002" y="7147"/>
                  </a:cubicBezTo>
                  <a:cubicBezTo>
                    <a:pt x="20479" y="4447"/>
                    <a:pt x="20638" y="2224"/>
                    <a:pt x="20797" y="1112"/>
                  </a:cubicBezTo>
                  <a:cubicBezTo>
                    <a:pt x="20955" y="0"/>
                    <a:pt x="21114" y="0"/>
                    <a:pt x="212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12243925" y="6934199"/>
              <a:ext cx="391329" cy="326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466" fill="norm" stroke="1" extrusionOk="0">
                  <a:moveTo>
                    <a:pt x="5096" y="1254"/>
                  </a:moveTo>
                  <a:cubicBezTo>
                    <a:pt x="7302" y="836"/>
                    <a:pt x="9509" y="418"/>
                    <a:pt x="11425" y="209"/>
                  </a:cubicBezTo>
                  <a:cubicBezTo>
                    <a:pt x="13341" y="0"/>
                    <a:pt x="14967" y="0"/>
                    <a:pt x="16070" y="0"/>
                  </a:cubicBezTo>
                  <a:cubicBezTo>
                    <a:pt x="17173" y="0"/>
                    <a:pt x="17754" y="0"/>
                    <a:pt x="17928" y="348"/>
                  </a:cubicBezTo>
                  <a:cubicBezTo>
                    <a:pt x="18102" y="697"/>
                    <a:pt x="17870" y="1394"/>
                    <a:pt x="16709" y="2996"/>
                  </a:cubicBezTo>
                  <a:cubicBezTo>
                    <a:pt x="15547" y="4599"/>
                    <a:pt x="13457" y="7107"/>
                    <a:pt x="11193" y="9615"/>
                  </a:cubicBezTo>
                  <a:cubicBezTo>
                    <a:pt x="8928" y="12124"/>
                    <a:pt x="6489" y="14632"/>
                    <a:pt x="4689" y="16235"/>
                  </a:cubicBezTo>
                  <a:cubicBezTo>
                    <a:pt x="2889" y="17837"/>
                    <a:pt x="1728" y="18534"/>
                    <a:pt x="973" y="19231"/>
                  </a:cubicBezTo>
                  <a:cubicBezTo>
                    <a:pt x="218" y="19928"/>
                    <a:pt x="-130" y="20625"/>
                    <a:pt x="44" y="21043"/>
                  </a:cubicBezTo>
                  <a:cubicBezTo>
                    <a:pt x="218" y="21461"/>
                    <a:pt x="915" y="21600"/>
                    <a:pt x="3005" y="21321"/>
                  </a:cubicBezTo>
                  <a:cubicBezTo>
                    <a:pt x="5096" y="21043"/>
                    <a:pt x="8580" y="20346"/>
                    <a:pt x="11541" y="19858"/>
                  </a:cubicBezTo>
                  <a:cubicBezTo>
                    <a:pt x="14502" y="19370"/>
                    <a:pt x="16941" y="19092"/>
                    <a:pt x="18509" y="19022"/>
                  </a:cubicBezTo>
                  <a:cubicBezTo>
                    <a:pt x="20076" y="18952"/>
                    <a:pt x="20773" y="19092"/>
                    <a:pt x="21470" y="19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5" name="Drawing"/>
          <p:cNvGrpSpPr/>
          <p:nvPr/>
        </p:nvGrpSpPr>
        <p:grpSpPr>
          <a:xfrm>
            <a:off x="2130631" y="1647487"/>
            <a:ext cx="7934120" cy="7467075"/>
            <a:chOff x="0" y="0"/>
            <a:chExt cx="7934118" cy="7467073"/>
          </a:xfrm>
        </p:grpSpPr>
        <p:sp>
          <p:nvSpPr>
            <p:cNvPr id="332" name="Line"/>
            <p:cNvSpPr/>
            <p:nvPr/>
          </p:nvSpPr>
          <p:spPr>
            <a:xfrm>
              <a:off x="336550" y="168612"/>
              <a:ext cx="53769" cy="504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557" fill="norm" stroke="1" extrusionOk="0">
                  <a:moveTo>
                    <a:pt x="21104" y="0"/>
                  </a:moveTo>
                  <a:cubicBezTo>
                    <a:pt x="18612" y="2621"/>
                    <a:pt x="16119" y="5242"/>
                    <a:pt x="13627" y="8089"/>
                  </a:cubicBezTo>
                  <a:cubicBezTo>
                    <a:pt x="11135" y="10936"/>
                    <a:pt x="8642" y="14008"/>
                    <a:pt x="6566" y="16042"/>
                  </a:cubicBezTo>
                  <a:cubicBezTo>
                    <a:pt x="4489" y="18075"/>
                    <a:pt x="2827" y="19069"/>
                    <a:pt x="1581" y="19928"/>
                  </a:cubicBezTo>
                  <a:cubicBezTo>
                    <a:pt x="335" y="20787"/>
                    <a:pt x="-496" y="21510"/>
                    <a:pt x="335" y="21555"/>
                  </a:cubicBezTo>
                  <a:cubicBezTo>
                    <a:pt x="1166" y="21600"/>
                    <a:pt x="3658" y="20967"/>
                    <a:pt x="6150" y="203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357439" y="92412"/>
              <a:ext cx="33768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600" fill="norm" stroke="1" extrusionOk="0">
                  <a:moveTo>
                    <a:pt x="1692" y="21600"/>
                  </a:moveTo>
                  <a:cubicBezTo>
                    <a:pt x="882" y="20945"/>
                    <a:pt x="72" y="20291"/>
                    <a:pt x="5" y="19309"/>
                  </a:cubicBezTo>
                  <a:cubicBezTo>
                    <a:pt x="-63" y="18327"/>
                    <a:pt x="612" y="17018"/>
                    <a:pt x="3245" y="13909"/>
                  </a:cubicBezTo>
                  <a:cubicBezTo>
                    <a:pt x="5877" y="10800"/>
                    <a:pt x="10467" y="5891"/>
                    <a:pt x="13842" y="3273"/>
                  </a:cubicBezTo>
                  <a:cubicBezTo>
                    <a:pt x="17217" y="655"/>
                    <a:pt x="19377" y="327"/>
                    <a:pt x="2153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364918" y="505162"/>
              <a:ext cx="139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5429"/>
                    <a:pt x="7200" y="9257"/>
                    <a:pt x="10800" y="5657"/>
                  </a:cubicBezTo>
                  <a:cubicBezTo>
                    <a:pt x="14400" y="2057"/>
                    <a:pt x="180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542718" y="606762"/>
              <a:ext cx="1587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48" y="6369"/>
                    <a:pt x="12096" y="12738"/>
                    <a:pt x="15696" y="16338"/>
                  </a:cubicBezTo>
                  <a:cubicBezTo>
                    <a:pt x="19296" y="19938"/>
                    <a:pt x="20448" y="207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561768" y="625812"/>
              <a:ext cx="1270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1309"/>
                    <a:pt x="15840" y="2618"/>
                    <a:pt x="12240" y="6218"/>
                  </a:cubicBezTo>
                  <a:cubicBezTo>
                    <a:pt x="8640" y="9818"/>
                    <a:pt x="4320" y="157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1065446" y="134418"/>
              <a:ext cx="144023" cy="529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527" fill="norm" stroke="1" extrusionOk="0">
                  <a:moveTo>
                    <a:pt x="20700" y="99"/>
                  </a:moveTo>
                  <a:cubicBezTo>
                    <a:pt x="19179" y="13"/>
                    <a:pt x="17658" y="-73"/>
                    <a:pt x="16289" y="99"/>
                  </a:cubicBezTo>
                  <a:cubicBezTo>
                    <a:pt x="14920" y="271"/>
                    <a:pt x="13703" y="702"/>
                    <a:pt x="11269" y="2121"/>
                  </a:cubicBezTo>
                  <a:cubicBezTo>
                    <a:pt x="8835" y="3541"/>
                    <a:pt x="5185" y="5951"/>
                    <a:pt x="2751" y="8705"/>
                  </a:cubicBezTo>
                  <a:cubicBezTo>
                    <a:pt x="317" y="11458"/>
                    <a:pt x="-900" y="14556"/>
                    <a:pt x="773" y="16751"/>
                  </a:cubicBezTo>
                  <a:cubicBezTo>
                    <a:pt x="2446" y="18945"/>
                    <a:pt x="7010" y="20236"/>
                    <a:pt x="11573" y="215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1226439" y="377422"/>
              <a:ext cx="211630" cy="189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0966" fill="norm" stroke="1" extrusionOk="0">
                  <a:moveTo>
                    <a:pt x="14966" y="5716"/>
                  </a:moveTo>
                  <a:cubicBezTo>
                    <a:pt x="14325" y="4777"/>
                    <a:pt x="13683" y="3838"/>
                    <a:pt x="13041" y="2547"/>
                  </a:cubicBezTo>
                  <a:cubicBezTo>
                    <a:pt x="12400" y="1255"/>
                    <a:pt x="11758" y="-388"/>
                    <a:pt x="10047" y="82"/>
                  </a:cubicBezTo>
                  <a:cubicBezTo>
                    <a:pt x="8336" y="551"/>
                    <a:pt x="5556" y="3134"/>
                    <a:pt x="3632" y="6421"/>
                  </a:cubicBezTo>
                  <a:cubicBezTo>
                    <a:pt x="1707" y="9708"/>
                    <a:pt x="637" y="13699"/>
                    <a:pt x="210" y="16282"/>
                  </a:cubicBezTo>
                  <a:cubicBezTo>
                    <a:pt x="-218" y="18864"/>
                    <a:pt x="-4" y="20038"/>
                    <a:pt x="958" y="20625"/>
                  </a:cubicBezTo>
                  <a:cubicBezTo>
                    <a:pt x="1921" y="21212"/>
                    <a:pt x="3632" y="21212"/>
                    <a:pt x="5984" y="19216"/>
                  </a:cubicBezTo>
                  <a:cubicBezTo>
                    <a:pt x="8336" y="17221"/>
                    <a:pt x="11331" y="13229"/>
                    <a:pt x="13148" y="10295"/>
                  </a:cubicBezTo>
                  <a:cubicBezTo>
                    <a:pt x="14966" y="7360"/>
                    <a:pt x="15608" y="5482"/>
                    <a:pt x="15822" y="5129"/>
                  </a:cubicBezTo>
                  <a:cubicBezTo>
                    <a:pt x="16035" y="4777"/>
                    <a:pt x="15822" y="5951"/>
                    <a:pt x="16142" y="8064"/>
                  </a:cubicBezTo>
                  <a:cubicBezTo>
                    <a:pt x="16463" y="10177"/>
                    <a:pt x="17319" y="13229"/>
                    <a:pt x="18281" y="15225"/>
                  </a:cubicBezTo>
                  <a:cubicBezTo>
                    <a:pt x="19243" y="17221"/>
                    <a:pt x="20313" y="18160"/>
                    <a:pt x="21382" y="190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1622218" y="454362"/>
              <a:ext cx="209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45" y="17280"/>
                    <a:pt x="8291" y="12960"/>
                    <a:pt x="11891" y="9360"/>
                  </a:cubicBezTo>
                  <a:cubicBezTo>
                    <a:pt x="15491" y="5760"/>
                    <a:pt x="18545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1752303" y="371812"/>
              <a:ext cx="22316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14811" y="0"/>
                  </a:moveTo>
                  <a:cubicBezTo>
                    <a:pt x="6957" y="3032"/>
                    <a:pt x="-898" y="6063"/>
                    <a:pt x="84" y="9663"/>
                  </a:cubicBezTo>
                  <a:cubicBezTo>
                    <a:pt x="1066" y="13263"/>
                    <a:pt x="10884" y="17432"/>
                    <a:pt x="2070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1882568" y="133597"/>
              <a:ext cx="287495" cy="479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556" fill="norm" stroke="1" extrusionOk="0">
                  <a:moveTo>
                    <a:pt x="0" y="21271"/>
                  </a:moveTo>
                  <a:cubicBezTo>
                    <a:pt x="946" y="18226"/>
                    <a:pt x="1892" y="15181"/>
                    <a:pt x="3153" y="12088"/>
                  </a:cubicBezTo>
                  <a:cubicBezTo>
                    <a:pt x="4415" y="8996"/>
                    <a:pt x="5991" y="5856"/>
                    <a:pt x="7016" y="3952"/>
                  </a:cubicBezTo>
                  <a:cubicBezTo>
                    <a:pt x="8041" y="2049"/>
                    <a:pt x="8514" y="1383"/>
                    <a:pt x="8987" y="860"/>
                  </a:cubicBezTo>
                  <a:cubicBezTo>
                    <a:pt x="9460" y="337"/>
                    <a:pt x="9933" y="-44"/>
                    <a:pt x="10327" y="4"/>
                  </a:cubicBezTo>
                  <a:cubicBezTo>
                    <a:pt x="10721" y="51"/>
                    <a:pt x="11036" y="527"/>
                    <a:pt x="11746" y="2287"/>
                  </a:cubicBezTo>
                  <a:cubicBezTo>
                    <a:pt x="12455" y="4048"/>
                    <a:pt x="13559" y="7093"/>
                    <a:pt x="14820" y="9947"/>
                  </a:cubicBezTo>
                  <a:cubicBezTo>
                    <a:pt x="16082" y="12802"/>
                    <a:pt x="17501" y="15466"/>
                    <a:pt x="18447" y="17036"/>
                  </a:cubicBezTo>
                  <a:cubicBezTo>
                    <a:pt x="19393" y="18606"/>
                    <a:pt x="19866" y="19082"/>
                    <a:pt x="20418" y="19653"/>
                  </a:cubicBezTo>
                  <a:cubicBezTo>
                    <a:pt x="20969" y="20224"/>
                    <a:pt x="21600" y="20890"/>
                    <a:pt x="21364" y="21223"/>
                  </a:cubicBezTo>
                  <a:cubicBezTo>
                    <a:pt x="21127" y="21556"/>
                    <a:pt x="20023" y="21556"/>
                    <a:pt x="17895" y="21508"/>
                  </a:cubicBezTo>
                  <a:cubicBezTo>
                    <a:pt x="15766" y="21461"/>
                    <a:pt x="12613" y="21366"/>
                    <a:pt x="10248" y="21223"/>
                  </a:cubicBezTo>
                  <a:cubicBezTo>
                    <a:pt x="7883" y="21080"/>
                    <a:pt x="6307" y="20890"/>
                    <a:pt x="5991" y="20937"/>
                  </a:cubicBezTo>
                  <a:cubicBezTo>
                    <a:pt x="5676" y="20985"/>
                    <a:pt x="6622" y="21271"/>
                    <a:pt x="7568" y="215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2165884" y="456478"/>
              <a:ext cx="218335" cy="123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0948" fill="norm" stroke="1" extrusionOk="0">
                  <a:moveTo>
                    <a:pt x="9585" y="8280"/>
                  </a:moveTo>
                  <a:cubicBezTo>
                    <a:pt x="9169" y="5400"/>
                    <a:pt x="8754" y="2520"/>
                    <a:pt x="8027" y="1080"/>
                  </a:cubicBezTo>
                  <a:cubicBezTo>
                    <a:pt x="7300" y="-360"/>
                    <a:pt x="6261" y="-360"/>
                    <a:pt x="4911" y="1080"/>
                  </a:cubicBezTo>
                  <a:cubicBezTo>
                    <a:pt x="3561" y="2520"/>
                    <a:pt x="1900" y="5400"/>
                    <a:pt x="965" y="8640"/>
                  </a:cubicBezTo>
                  <a:cubicBezTo>
                    <a:pt x="31" y="11880"/>
                    <a:pt x="-177" y="15480"/>
                    <a:pt x="135" y="17820"/>
                  </a:cubicBezTo>
                  <a:cubicBezTo>
                    <a:pt x="446" y="20160"/>
                    <a:pt x="1277" y="21240"/>
                    <a:pt x="2627" y="20880"/>
                  </a:cubicBezTo>
                  <a:cubicBezTo>
                    <a:pt x="3977" y="20520"/>
                    <a:pt x="5846" y="18720"/>
                    <a:pt x="7092" y="16920"/>
                  </a:cubicBezTo>
                  <a:cubicBezTo>
                    <a:pt x="8338" y="15120"/>
                    <a:pt x="8961" y="13320"/>
                    <a:pt x="9792" y="12600"/>
                  </a:cubicBezTo>
                  <a:cubicBezTo>
                    <a:pt x="10623" y="11880"/>
                    <a:pt x="11661" y="12240"/>
                    <a:pt x="13635" y="13140"/>
                  </a:cubicBezTo>
                  <a:cubicBezTo>
                    <a:pt x="15608" y="14040"/>
                    <a:pt x="18515" y="15480"/>
                    <a:pt x="21423" y="169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2358818" y="136862"/>
              <a:ext cx="18576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1" h="21600" fill="norm" stroke="1" extrusionOk="0">
                  <a:moveTo>
                    <a:pt x="0" y="0"/>
                  </a:moveTo>
                  <a:cubicBezTo>
                    <a:pt x="2611" y="288"/>
                    <a:pt x="5222" y="576"/>
                    <a:pt x="8426" y="1872"/>
                  </a:cubicBezTo>
                  <a:cubicBezTo>
                    <a:pt x="11631" y="3168"/>
                    <a:pt x="15429" y="5472"/>
                    <a:pt x="17921" y="8112"/>
                  </a:cubicBezTo>
                  <a:cubicBezTo>
                    <a:pt x="20413" y="10752"/>
                    <a:pt x="21600" y="13728"/>
                    <a:pt x="20295" y="16032"/>
                  </a:cubicBezTo>
                  <a:cubicBezTo>
                    <a:pt x="18989" y="18336"/>
                    <a:pt x="15191" y="19968"/>
                    <a:pt x="1139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2958841" y="390862"/>
              <a:ext cx="288978" cy="37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083" fill="norm" stroke="1" extrusionOk="0">
                  <a:moveTo>
                    <a:pt x="2605" y="10800"/>
                  </a:moveTo>
                  <a:cubicBezTo>
                    <a:pt x="1344" y="14400"/>
                    <a:pt x="83" y="18000"/>
                    <a:pt x="4" y="19800"/>
                  </a:cubicBezTo>
                  <a:cubicBezTo>
                    <a:pt x="-75" y="21600"/>
                    <a:pt x="1029" y="21600"/>
                    <a:pt x="3867" y="19200"/>
                  </a:cubicBezTo>
                  <a:cubicBezTo>
                    <a:pt x="6705" y="16800"/>
                    <a:pt x="11277" y="12000"/>
                    <a:pt x="14509" y="8400"/>
                  </a:cubicBezTo>
                  <a:cubicBezTo>
                    <a:pt x="17741" y="4800"/>
                    <a:pt x="19633" y="2400"/>
                    <a:pt x="2152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3501818" y="168612"/>
              <a:ext cx="508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3291"/>
                    <a:pt x="18000" y="6583"/>
                    <a:pt x="14400" y="10183"/>
                  </a:cubicBezTo>
                  <a:cubicBezTo>
                    <a:pt x="10800" y="13783"/>
                    <a:pt x="5400" y="176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3514518" y="130512"/>
              <a:ext cx="2794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200"/>
                    <a:pt x="0" y="16800"/>
                    <a:pt x="1309" y="14160"/>
                  </a:cubicBezTo>
                  <a:cubicBezTo>
                    <a:pt x="2618" y="11520"/>
                    <a:pt x="5236" y="8640"/>
                    <a:pt x="8836" y="6240"/>
                  </a:cubicBezTo>
                  <a:cubicBezTo>
                    <a:pt x="12436" y="3840"/>
                    <a:pt x="17018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3470068" y="359112"/>
              <a:ext cx="247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3635168" y="536912"/>
              <a:ext cx="1651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69" y="5455"/>
                    <a:pt x="12738" y="10909"/>
                    <a:pt x="16338" y="14509"/>
                  </a:cubicBezTo>
                  <a:cubicBezTo>
                    <a:pt x="19938" y="18109"/>
                    <a:pt x="20769" y="198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3698668" y="560766"/>
              <a:ext cx="139701" cy="230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21600" y="144"/>
                  </a:moveTo>
                  <a:cubicBezTo>
                    <a:pt x="19964" y="-53"/>
                    <a:pt x="18327" y="-249"/>
                    <a:pt x="15709" y="1027"/>
                  </a:cubicBezTo>
                  <a:cubicBezTo>
                    <a:pt x="13091" y="2304"/>
                    <a:pt x="9491" y="5053"/>
                    <a:pt x="6709" y="8686"/>
                  </a:cubicBezTo>
                  <a:cubicBezTo>
                    <a:pt x="3927" y="12318"/>
                    <a:pt x="1964" y="16835"/>
                    <a:pt x="0" y="213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4038133" y="123662"/>
              <a:ext cx="365386" cy="482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222" fill="norm" stroke="1" extrusionOk="0">
                  <a:moveTo>
                    <a:pt x="9828" y="2257"/>
                  </a:moveTo>
                  <a:cubicBezTo>
                    <a:pt x="10075" y="1419"/>
                    <a:pt x="10322" y="581"/>
                    <a:pt x="10137" y="208"/>
                  </a:cubicBezTo>
                  <a:cubicBezTo>
                    <a:pt x="9952" y="-164"/>
                    <a:pt x="9334" y="-71"/>
                    <a:pt x="8347" y="767"/>
                  </a:cubicBezTo>
                  <a:cubicBezTo>
                    <a:pt x="7360" y="1605"/>
                    <a:pt x="6002" y="3188"/>
                    <a:pt x="4459" y="5562"/>
                  </a:cubicBezTo>
                  <a:cubicBezTo>
                    <a:pt x="2916" y="7936"/>
                    <a:pt x="1188" y="11102"/>
                    <a:pt x="448" y="13755"/>
                  </a:cubicBezTo>
                  <a:cubicBezTo>
                    <a:pt x="-293" y="16408"/>
                    <a:pt x="-46" y="18550"/>
                    <a:pt x="694" y="19807"/>
                  </a:cubicBezTo>
                  <a:cubicBezTo>
                    <a:pt x="1435" y="21064"/>
                    <a:pt x="2669" y="21436"/>
                    <a:pt x="4706" y="21110"/>
                  </a:cubicBezTo>
                  <a:cubicBezTo>
                    <a:pt x="6742" y="20784"/>
                    <a:pt x="9581" y="19760"/>
                    <a:pt x="11433" y="18829"/>
                  </a:cubicBezTo>
                  <a:cubicBezTo>
                    <a:pt x="13284" y="17898"/>
                    <a:pt x="14148" y="17060"/>
                    <a:pt x="14518" y="15943"/>
                  </a:cubicBezTo>
                  <a:cubicBezTo>
                    <a:pt x="14889" y="14826"/>
                    <a:pt x="14765" y="13429"/>
                    <a:pt x="14457" y="12405"/>
                  </a:cubicBezTo>
                  <a:cubicBezTo>
                    <a:pt x="14148" y="11381"/>
                    <a:pt x="13654" y="10729"/>
                    <a:pt x="13099" y="10496"/>
                  </a:cubicBezTo>
                  <a:cubicBezTo>
                    <a:pt x="12544" y="10264"/>
                    <a:pt x="11926" y="10450"/>
                    <a:pt x="11309" y="11148"/>
                  </a:cubicBezTo>
                  <a:cubicBezTo>
                    <a:pt x="10692" y="11846"/>
                    <a:pt x="10075" y="13057"/>
                    <a:pt x="9766" y="13895"/>
                  </a:cubicBezTo>
                  <a:cubicBezTo>
                    <a:pt x="9458" y="14733"/>
                    <a:pt x="9458" y="15198"/>
                    <a:pt x="9705" y="15570"/>
                  </a:cubicBezTo>
                  <a:cubicBezTo>
                    <a:pt x="9952" y="15943"/>
                    <a:pt x="10445" y="16222"/>
                    <a:pt x="11309" y="16222"/>
                  </a:cubicBezTo>
                  <a:cubicBezTo>
                    <a:pt x="12173" y="16222"/>
                    <a:pt x="13408" y="15943"/>
                    <a:pt x="14580" y="16129"/>
                  </a:cubicBezTo>
                  <a:cubicBezTo>
                    <a:pt x="15753" y="16315"/>
                    <a:pt x="16864" y="16967"/>
                    <a:pt x="17974" y="17246"/>
                  </a:cubicBezTo>
                  <a:cubicBezTo>
                    <a:pt x="19085" y="17526"/>
                    <a:pt x="20196" y="17433"/>
                    <a:pt x="21307" y="173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4467018" y="168612"/>
              <a:ext cx="106568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9" h="21600" fill="norm" stroke="1" extrusionOk="0">
                  <a:moveTo>
                    <a:pt x="0" y="0"/>
                  </a:moveTo>
                  <a:cubicBezTo>
                    <a:pt x="6113" y="2461"/>
                    <a:pt x="12226" y="4922"/>
                    <a:pt x="16098" y="7565"/>
                  </a:cubicBezTo>
                  <a:cubicBezTo>
                    <a:pt x="19970" y="10208"/>
                    <a:pt x="21600" y="13033"/>
                    <a:pt x="19766" y="15403"/>
                  </a:cubicBezTo>
                  <a:cubicBezTo>
                    <a:pt x="17932" y="17772"/>
                    <a:pt x="12634" y="19686"/>
                    <a:pt x="733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4924218" y="413268"/>
              <a:ext cx="1905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120" y="11918"/>
                    <a:pt x="6240" y="3818"/>
                    <a:pt x="9840" y="1118"/>
                  </a:cubicBezTo>
                  <a:cubicBezTo>
                    <a:pt x="13440" y="-1582"/>
                    <a:pt x="1752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4898818" y="530562"/>
              <a:ext cx="247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23" y="15840"/>
                    <a:pt x="11446" y="10080"/>
                    <a:pt x="15046" y="6480"/>
                  </a:cubicBezTo>
                  <a:cubicBezTo>
                    <a:pt x="18646" y="2880"/>
                    <a:pt x="2012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5868638" y="-1"/>
              <a:ext cx="173181" cy="657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507" fill="norm" stroke="1" extrusionOk="0">
                  <a:moveTo>
                    <a:pt x="21292" y="2607"/>
                  </a:moveTo>
                  <a:cubicBezTo>
                    <a:pt x="19470" y="1707"/>
                    <a:pt x="17649" y="807"/>
                    <a:pt x="16087" y="357"/>
                  </a:cubicBezTo>
                  <a:cubicBezTo>
                    <a:pt x="14526" y="-93"/>
                    <a:pt x="13225" y="-93"/>
                    <a:pt x="11793" y="219"/>
                  </a:cubicBezTo>
                  <a:cubicBezTo>
                    <a:pt x="10362" y="530"/>
                    <a:pt x="8800" y="1153"/>
                    <a:pt x="6849" y="2607"/>
                  </a:cubicBezTo>
                  <a:cubicBezTo>
                    <a:pt x="4897" y="4061"/>
                    <a:pt x="2555" y="6345"/>
                    <a:pt x="1253" y="8422"/>
                  </a:cubicBezTo>
                  <a:cubicBezTo>
                    <a:pt x="-48" y="10499"/>
                    <a:pt x="-308" y="12369"/>
                    <a:pt x="343" y="14515"/>
                  </a:cubicBezTo>
                  <a:cubicBezTo>
                    <a:pt x="993" y="16661"/>
                    <a:pt x="2555" y="19084"/>
                    <a:pt x="4116" y="215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5800518" y="441662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6800"/>
                    <a:pt x="9600" y="12000"/>
                    <a:pt x="13200" y="8400"/>
                  </a:cubicBezTo>
                  <a:cubicBezTo>
                    <a:pt x="16800" y="4800"/>
                    <a:pt x="192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6010068" y="594062"/>
              <a:ext cx="1206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6022768" y="632162"/>
              <a:ext cx="1206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0"/>
                    <a:pt x="17811" y="0"/>
                    <a:pt x="14211" y="3600"/>
                  </a:cubicBezTo>
                  <a:cubicBezTo>
                    <a:pt x="10611" y="7200"/>
                    <a:pt x="5305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6225091" y="179653"/>
              <a:ext cx="223128" cy="401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462" fill="norm" stroke="1" extrusionOk="0">
                  <a:moveTo>
                    <a:pt x="21280" y="1445"/>
                  </a:moveTo>
                  <a:cubicBezTo>
                    <a:pt x="20674" y="880"/>
                    <a:pt x="20069" y="314"/>
                    <a:pt x="19261" y="88"/>
                  </a:cubicBezTo>
                  <a:cubicBezTo>
                    <a:pt x="18454" y="-138"/>
                    <a:pt x="17444" y="-25"/>
                    <a:pt x="14921" y="1558"/>
                  </a:cubicBezTo>
                  <a:cubicBezTo>
                    <a:pt x="12398" y="3142"/>
                    <a:pt x="8360" y="6195"/>
                    <a:pt x="5534" y="9361"/>
                  </a:cubicBezTo>
                  <a:cubicBezTo>
                    <a:pt x="2708" y="12528"/>
                    <a:pt x="1093" y="15808"/>
                    <a:pt x="387" y="17787"/>
                  </a:cubicBezTo>
                  <a:cubicBezTo>
                    <a:pt x="-320" y="19766"/>
                    <a:pt x="-118" y="20444"/>
                    <a:pt x="1497" y="20840"/>
                  </a:cubicBezTo>
                  <a:cubicBezTo>
                    <a:pt x="3112" y="21236"/>
                    <a:pt x="6140" y="21349"/>
                    <a:pt x="9168" y="214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6380184" y="400298"/>
              <a:ext cx="201385" cy="104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293" fill="norm" stroke="1" extrusionOk="0">
                  <a:moveTo>
                    <a:pt x="11957" y="11034"/>
                  </a:moveTo>
                  <a:cubicBezTo>
                    <a:pt x="12182" y="8874"/>
                    <a:pt x="12407" y="6714"/>
                    <a:pt x="12182" y="4554"/>
                  </a:cubicBezTo>
                  <a:cubicBezTo>
                    <a:pt x="11957" y="2394"/>
                    <a:pt x="11282" y="234"/>
                    <a:pt x="9707" y="18"/>
                  </a:cubicBezTo>
                  <a:cubicBezTo>
                    <a:pt x="8132" y="-198"/>
                    <a:pt x="5657" y="1530"/>
                    <a:pt x="3857" y="4122"/>
                  </a:cubicBezTo>
                  <a:cubicBezTo>
                    <a:pt x="2057" y="6714"/>
                    <a:pt x="932" y="10170"/>
                    <a:pt x="370" y="13194"/>
                  </a:cubicBezTo>
                  <a:cubicBezTo>
                    <a:pt x="-193" y="16218"/>
                    <a:pt x="-193" y="18810"/>
                    <a:pt x="932" y="20106"/>
                  </a:cubicBezTo>
                  <a:cubicBezTo>
                    <a:pt x="2057" y="21402"/>
                    <a:pt x="4307" y="21402"/>
                    <a:pt x="6557" y="21186"/>
                  </a:cubicBezTo>
                  <a:cubicBezTo>
                    <a:pt x="8807" y="20970"/>
                    <a:pt x="11057" y="20538"/>
                    <a:pt x="13532" y="19890"/>
                  </a:cubicBezTo>
                  <a:cubicBezTo>
                    <a:pt x="16007" y="19242"/>
                    <a:pt x="18707" y="18378"/>
                    <a:pt x="21407" y="175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6657768" y="232112"/>
              <a:ext cx="81265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6" h="21600" fill="norm" stroke="1" extrusionOk="0">
                  <a:moveTo>
                    <a:pt x="3161" y="0"/>
                  </a:moveTo>
                  <a:cubicBezTo>
                    <a:pt x="10010" y="3051"/>
                    <a:pt x="16859" y="6102"/>
                    <a:pt x="19229" y="8969"/>
                  </a:cubicBezTo>
                  <a:cubicBezTo>
                    <a:pt x="21600" y="11837"/>
                    <a:pt x="19493" y="14522"/>
                    <a:pt x="15541" y="16597"/>
                  </a:cubicBezTo>
                  <a:cubicBezTo>
                    <a:pt x="11590" y="18671"/>
                    <a:pt x="5795" y="201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6848268" y="473412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7255616" y="24467"/>
              <a:ext cx="302603" cy="587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407" fill="norm" stroke="1" extrusionOk="0">
                  <a:moveTo>
                    <a:pt x="1274" y="20990"/>
                  </a:moveTo>
                  <a:cubicBezTo>
                    <a:pt x="678" y="20759"/>
                    <a:pt x="82" y="20527"/>
                    <a:pt x="7" y="20219"/>
                  </a:cubicBezTo>
                  <a:cubicBezTo>
                    <a:pt x="-67" y="19910"/>
                    <a:pt x="380" y="19524"/>
                    <a:pt x="2019" y="18097"/>
                  </a:cubicBezTo>
                  <a:cubicBezTo>
                    <a:pt x="3657" y="16670"/>
                    <a:pt x="6487" y="14202"/>
                    <a:pt x="8796" y="11617"/>
                  </a:cubicBezTo>
                  <a:cubicBezTo>
                    <a:pt x="11105" y="9033"/>
                    <a:pt x="12893" y="6333"/>
                    <a:pt x="13936" y="4674"/>
                  </a:cubicBezTo>
                  <a:cubicBezTo>
                    <a:pt x="14979" y="3016"/>
                    <a:pt x="15276" y="2399"/>
                    <a:pt x="15574" y="1704"/>
                  </a:cubicBezTo>
                  <a:cubicBezTo>
                    <a:pt x="15872" y="1010"/>
                    <a:pt x="16170" y="239"/>
                    <a:pt x="16319" y="46"/>
                  </a:cubicBezTo>
                  <a:cubicBezTo>
                    <a:pt x="16468" y="-147"/>
                    <a:pt x="16468" y="239"/>
                    <a:pt x="16617" y="1666"/>
                  </a:cubicBezTo>
                  <a:cubicBezTo>
                    <a:pt x="16766" y="3093"/>
                    <a:pt x="17064" y="5562"/>
                    <a:pt x="17809" y="7914"/>
                  </a:cubicBezTo>
                  <a:cubicBezTo>
                    <a:pt x="18554" y="10267"/>
                    <a:pt x="19745" y="12504"/>
                    <a:pt x="20490" y="14394"/>
                  </a:cubicBezTo>
                  <a:cubicBezTo>
                    <a:pt x="21235" y="16284"/>
                    <a:pt x="21533" y="17827"/>
                    <a:pt x="21086" y="18946"/>
                  </a:cubicBezTo>
                  <a:cubicBezTo>
                    <a:pt x="20639" y="20064"/>
                    <a:pt x="19447" y="20759"/>
                    <a:pt x="17660" y="21106"/>
                  </a:cubicBezTo>
                  <a:cubicBezTo>
                    <a:pt x="15872" y="21453"/>
                    <a:pt x="13489" y="21453"/>
                    <a:pt x="10882" y="21337"/>
                  </a:cubicBezTo>
                  <a:cubicBezTo>
                    <a:pt x="8275" y="21222"/>
                    <a:pt x="5445" y="20990"/>
                    <a:pt x="3583" y="20874"/>
                  </a:cubicBezTo>
                  <a:cubicBezTo>
                    <a:pt x="1721" y="20759"/>
                    <a:pt x="827" y="20759"/>
                    <a:pt x="1199" y="20836"/>
                  </a:cubicBezTo>
                  <a:cubicBezTo>
                    <a:pt x="1572" y="20913"/>
                    <a:pt x="3210" y="21067"/>
                    <a:pt x="4849" y="212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7644338" y="417320"/>
              <a:ext cx="289781" cy="176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0972" fill="norm" stroke="1" extrusionOk="0">
                  <a:moveTo>
                    <a:pt x="11098" y="9670"/>
                  </a:moveTo>
                  <a:cubicBezTo>
                    <a:pt x="10628" y="6405"/>
                    <a:pt x="10158" y="3139"/>
                    <a:pt x="9376" y="1381"/>
                  </a:cubicBezTo>
                  <a:cubicBezTo>
                    <a:pt x="8593" y="-377"/>
                    <a:pt x="7498" y="-628"/>
                    <a:pt x="5854" y="1632"/>
                  </a:cubicBezTo>
                  <a:cubicBezTo>
                    <a:pt x="4211" y="3893"/>
                    <a:pt x="2019" y="8665"/>
                    <a:pt x="924" y="11679"/>
                  </a:cubicBezTo>
                  <a:cubicBezTo>
                    <a:pt x="-172" y="14693"/>
                    <a:pt x="-172" y="15949"/>
                    <a:pt x="298" y="16828"/>
                  </a:cubicBezTo>
                  <a:cubicBezTo>
                    <a:pt x="767" y="17707"/>
                    <a:pt x="1706" y="18209"/>
                    <a:pt x="3350" y="17581"/>
                  </a:cubicBezTo>
                  <a:cubicBezTo>
                    <a:pt x="4993" y="16953"/>
                    <a:pt x="7341" y="15195"/>
                    <a:pt x="8985" y="13688"/>
                  </a:cubicBezTo>
                  <a:cubicBezTo>
                    <a:pt x="10628" y="12181"/>
                    <a:pt x="11567" y="10925"/>
                    <a:pt x="12976" y="11679"/>
                  </a:cubicBezTo>
                  <a:cubicBezTo>
                    <a:pt x="14385" y="12432"/>
                    <a:pt x="16263" y="15195"/>
                    <a:pt x="17750" y="17079"/>
                  </a:cubicBezTo>
                  <a:cubicBezTo>
                    <a:pt x="19237" y="18963"/>
                    <a:pt x="20332" y="19967"/>
                    <a:pt x="21428" y="209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7262015" y="753341"/>
              <a:ext cx="545104" cy="12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0700" fill="norm" stroke="1" extrusionOk="0">
                  <a:moveTo>
                    <a:pt x="966" y="9900"/>
                  </a:moveTo>
                  <a:cubicBezTo>
                    <a:pt x="463" y="6300"/>
                    <a:pt x="-39" y="2700"/>
                    <a:pt x="3" y="4500"/>
                  </a:cubicBezTo>
                  <a:cubicBezTo>
                    <a:pt x="45" y="6300"/>
                    <a:pt x="631" y="13500"/>
                    <a:pt x="2221" y="13500"/>
                  </a:cubicBezTo>
                  <a:cubicBezTo>
                    <a:pt x="3812" y="13500"/>
                    <a:pt x="6408" y="6300"/>
                    <a:pt x="9589" y="2700"/>
                  </a:cubicBezTo>
                  <a:cubicBezTo>
                    <a:pt x="12770" y="-900"/>
                    <a:pt x="16538" y="-900"/>
                    <a:pt x="18631" y="2700"/>
                  </a:cubicBezTo>
                  <a:cubicBezTo>
                    <a:pt x="20724" y="6300"/>
                    <a:pt x="21142" y="13500"/>
                    <a:pt x="21561" y="207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7331411" y="824778"/>
              <a:ext cx="380458" cy="10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2117" y="8640"/>
                  </a:moveTo>
                  <a:cubicBezTo>
                    <a:pt x="1163" y="4320"/>
                    <a:pt x="208" y="0"/>
                    <a:pt x="29" y="0"/>
                  </a:cubicBezTo>
                  <a:cubicBezTo>
                    <a:pt x="-150" y="0"/>
                    <a:pt x="447" y="4320"/>
                    <a:pt x="3251" y="6480"/>
                  </a:cubicBezTo>
                  <a:cubicBezTo>
                    <a:pt x="6056" y="8640"/>
                    <a:pt x="11068" y="8640"/>
                    <a:pt x="14469" y="10800"/>
                  </a:cubicBezTo>
                  <a:cubicBezTo>
                    <a:pt x="17870" y="12960"/>
                    <a:pt x="19660" y="17280"/>
                    <a:pt x="2145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0" y="1954917"/>
              <a:ext cx="59325" cy="547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6" h="21419" fill="norm" stroke="1" extrusionOk="0">
                  <a:moveTo>
                    <a:pt x="14452" y="1414"/>
                  </a:moveTo>
                  <a:cubicBezTo>
                    <a:pt x="16686" y="669"/>
                    <a:pt x="18921" y="-76"/>
                    <a:pt x="20038" y="7"/>
                  </a:cubicBezTo>
                  <a:cubicBezTo>
                    <a:pt x="21155" y="90"/>
                    <a:pt x="21155" y="1000"/>
                    <a:pt x="20038" y="2821"/>
                  </a:cubicBezTo>
                  <a:cubicBezTo>
                    <a:pt x="18921" y="4641"/>
                    <a:pt x="16686" y="7372"/>
                    <a:pt x="14079" y="9938"/>
                  </a:cubicBezTo>
                  <a:cubicBezTo>
                    <a:pt x="11472" y="12503"/>
                    <a:pt x="8493" y="14903"/>
                    <a:pt x="6258" y="16517"/>
                  </a:cubicBezTo>
                  <a:cubicBezTo>
                    <a:pt x="4024" y="18131"/>
                    <a:pt x="2534" y="18958"/>
                    <a:pt x="1417" y="19745"/>
                  </a:cubicBezTo>
                  <a:cubicBezTo>
                    <a:pt x="300" y="20531"/>
                    <a:pt x="-445" y="21276"/>
                    <a:pt x="300" y="21400"/>
                  </a:cubicBezTo>
                  <a:cubicBezTo>
                    <a:pt x="1045" y="21524"/>
                    <a:pt x="3279" y="21027"/>
                    <a:pt x="5514" y="205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47418" y="1914862"/>
              <a:ext cx="2794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409"/>
                    <a:pt x="0" y="17217"/>
                    <a:pt x="736" y="15183"/>
                  </a:cubicBezTo>
                  <a:cubicBezTo>
                    <a:pt x="1473" y="13148"/>
                    <a:pt x="2945" y="11270"/>
                    <a:pt x="6545" y="8765"/>
                  </a:cubicBezTo>
                  <a:cubicBezTo>
                    <a:pt x="10145" y="6261"/>
                    <a:pt x="15873" y="31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47418" y="2181562"/>
              <a:ext cx="2095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168068" y="2441912"/>
              <a:ext cx="1460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574" y="5082"/>
                    <a:pt x="13148" y="10165"/>
                    <a:pt x="16748" y="13765"/>
                  </a:cubicBezTo>
                  <a:cubicBezTo>
                    <a:pt x="20348" y="17365"/>
                    <a:pt x="20974" y="194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187118" y="2488478"/>
              <a:ext cx="127001" cy="220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662"/>
                  </a:moveTo>
                  <a:cubicBezTo>
                    <a:pt x="20160" y="831"/>
                    <a:pt x="18720" y="0"/>
                    <a:pt x="17280" y="0"/>
                  </a:cubicBezTo>
                  <a:cubicBezTo>
                    <a:pt x="15840" y="0"/>
                    <a:pt x="14400" y="831"/>
                    <a:pt x="12060" y="3427"/>
                  </a:cubicBezTo>
                  <a:cubicBezTo>
                    <a:pt x="9720" y="6023"/>
                    <a:pt x="6480" y="10385"/>
                    <a:pt x="4320" y="13708"/>
                  </a:cubicBezTo>
                  <a:cubicBezTo>
                    <a:pt x="2160" y="17031"/>
                    <a:pt x="1080" y="193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526579" y="1964846"/>
              <a:ext cx="174890" cy="546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466" fill="norm" stroke="1" extrusionOk="0">
                  <a:moveTo>
                    <a:pt x="21246" y="2524"/>
                  </a:moveTo>
                  <a:cubicBezTo>
                    <a:pt x="20989" y="2109"/>
                    <a:pt x="20732" y="1694"/>
                    <a:pt x="20217" y="1278"/>
                  </a:cubicBezTo>
                  <a:cubicBezTo>
                    <a:pt x="19703" y="863"/>
                    <a:pt x="18932" y="448"/>
                    <a:pt x="17903" y="198"/>
                  </a:cubicBezTo>
                  <a:cubicBezTo>
                    <a:pt x="16875" y="-51"/>
                    <a:pt x="15589" y="-134"/>
                    <a:pt x="13917" y="364"/>
                  </a:cubicBezTo>
                  <a:cubicBezTo>
                    <a:pt x="12246" y="863"/>
                    <a:pt x="10189" y="1943"/>
                    <a:pt x="7746" y="3937"/>
                  </a:cubicBezTo>
                  <a:cubicBezTo>
                    <a:pt x="5303" y="5931"/>
                    <a:pt x="2475" y="8838"/>
                    <a:pt x="1060" y="11414"/>
                  </a:cubicBezTo>
                  <a:cubicBezTo>
                    <a:pt x="-354" y="13989"/>
                    <a:pt x="-354" y="16232"/>
                    <a:pt x="1060" y="17852"/>
                  </a:cubicBezTo>
                  <a:cubicBezTo>
                    <a:pt x="2475" y="19472"/>
                    <a:pt x="5303" y="20469"/>
                    <a:pt x="8132" y="214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691927" y="2192051"/>
              <a:ext cx="219092" cy="229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0559" fill="norm" stroke="1" extrusionOk="0">
                  <a:moveTo>
                    <a:pt x="13887" y="5882"/>
                  </a:moveTo>
                  <a:cubicBezTo>
                    <a:pt x="12653" y="3797"/>
                    <a:pt x="11419" y="1713"/>
                    <a:pt x="10184" y="671"/>
                  </a:cubicBezTo>
                  <a:cubicBezTo>
                    <a:pt x="8950" y="-371"/>
                    <a:pt x="7716" y="-371"/>
                    <a:pt x="5967" y="1903"/>
                  </a:cubicBezTo>
                  <a:cubicBezTo>
                    <a:pt x="4219" y="4176"/>
                    <a:pt x="1956" y="8724"/>
                    <a:pt x="824" y="12134"/>
                  </a:cubicBezTo>
                  <a:cubicBezTo>
                    <a:pt x="-307" y="15545"/>
                    <a:pt x="-307" y="17818"/>
                    <a:pt x="1030" y="19240"/>
                  </a:cubicBezTo>
                  <a:cubicBezTo>
                    <a:pt x="2367" y="20661"/>
                    <a:pt x="5042" y="21229"/>
                    <a:pt x="7613" y="19429"/>
                  </a:cubicBezTo>
                  <a:cubicBezTo>
                    <a:pt x="10184" y="17629"/>
                    <a:pt x="12653" y="13461"/>
                    <a:pt x="13990" y="10524"/>
                  </a:cubicBezTo>
                  <a:cubicBezTo>
                    <a:pt x="15327" y="7587"/>
                    <a:pt x="15533" y="5882"/>
                    <a:pt x="15533" y="5503"/>
                  </a:cubicBezTo>
                  <a:cubicBezTo>
                    <a:pt x="15533" y="5124"/>
                    <a:pt x="15327" y="6071"/>
                    <a:pt x="15842" y="8155"/>
                  </a:cubicBezTo>
                  <a:cubicBezTo>
                    <a:pt x="16356" y="10240"/>
                    <a:pt x="17590" y="13461"/>
                    <a:pt x="18619" y="15355"/>
                  </a:cubicBezTo>
                  <a:cubicBezTo>
                    <a:pt x="19647" y="17250"/>
                    <a:pt x="20470" y="17818"/>
                    <a:pt x="21293" y="183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1038018" y="2333962"/>
              <a:ext cx="209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6200"/>
                    <a:pt x="4800" y="10800"/>
                    <a:pt x="8400" y="7200"/>
                  </a:cubicBezTo>
                  <a:cubicBezTo>
                    <a:pt x="12000" y="3600"/>
                    <a:pt x="168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1145405" y="2219662"/>
              <a:ext cx="19614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186"/>
                    <a:pt x="2735" y="8372"/>
                    <a:pt x="575" y="11972"/>
                  </a:cubicBezTo>
                  <a:cubicBezTo>
                    <a:pt x="-1585" y="15572"/>
                    <a:pt x="2735" y="18586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1311068" y="1923328"/>
              <a:ext cx="295589" cy="594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600" fill="norm" stroke="1" extrusionOk="0">
                  <a:moveTo>
                    <a:pt x="0" y="19063"/>
                  </a:moveTo>
                  <a:cubicBezTo>
                    <a:pt x="919" y="16604"/>
                    <a:pt x="1838" y="14144"/>
                    <a:pt x="3140" y="11684"/>
                  </a:cubicBezTo>
                  <a:cubicBezTo>
                    <a:pt x="4443" y="9224"/>
                    <a:pt x="6128" y="6764"/>
                    <a:pt x="7430" y="4996"/>
                  </a:cubicBezTo>
                  <a:cubicBezTo>
                    <a:pt x="8732" y="3228"/>
                    <a:pt x="9651" y="2152"/>
                    <a:pt x="10187" y="1345"/>
                  </a:cubicBezTo>
                  <a:cubicBezTo>
                    <a:pt x="10723" y="538"/>
                    <a:pt x="10877" y="0"/>
                    <a:pt x="11106" y="0"/>
                  </a:cubicBezTo>
                  <a:cubicBezTo>
                    <a:pt x="11336" y="0"/>
                    <a:pt x="11643" y="538"/>
                    <a:pt x="12102" y="2191"/>
                  </a:cubicBezTo>
                  <a:cubicBezTo>
                    <a:pt x="12562" y="3843"/>
                    <a:pt x="13174" y="6611"/>
                    <a:pt x="14017" y="9147"/>
                  </a:cubicBezTo>
                  <a:cubicBezTo>
                    <a:pt x="14860" y="11684"/>
                    <a:pt x="15932" y="13990"/>
                    <a:pt x="16851" y="15566"/>
                  </a:cubicBezTo>
                  <a:cubicBezTo>
                    <a:pt x="17770" y="17142"/>
                    <a:pt x="18536" y="17987"/>
                    <a:pt x="19149" y="18564"/>
                  </a:cubicBezTo>
                  <a:cubicBezTo>
                    <a:pt x="19762" y="19140"/>
                    <a:pt x="20221" y="19448"/>
                    <a:pt x="20681" y="19832"/>
                  </a:cubicBezTo>
                  <a:cubicBezTo>
                    <a:pt x="21140" y="20216"/>
                    <a:pt x="21600" y="20678"/>
                    <a:pt x="21294" y="20908"/>
                  </a:cubicBezTo>
                  <a:cubicBezTo>
                    <a:pt x="20987" y="21139"/>
                    <a:pt x="19915" y="21139"/>
                    <a:pt x="17847" y="20985"/>
                  </a:cubicBezTo>
                  <a:cubicBezTo>
                    <a:pt x="15779" y="20831"/>
                    <a:pt x="12715" y="20524"/>
                    <a:pt x="10723" y="20409"/>
                  </a:cubicBezTo>
                  <a:cubicBezTo>
                    <a:pt x="8732" y="20293"/>
                    <a:pt x="7813" y="20370"/>
                    <a:pt x="7353" y="20601"/>
                  </a:cubicBezTo>
                  <a:cubicBezTo>
                    <a:pt x="6894" y="20831"/>
                    <a:pt x="6894" y="21216"/>
                    <a:pt x="689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1681086" y="2243539"/>
              <a:ext cx="233233" cy="165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134" fill="norm" stroke="1" extrusionOk="0">
                  <a:moveTo>
                    <a:pt x="11518" y="13154"/>
                  </a:moveTo>
                  <a:cubicBezTo>
                    <a:pt x="10934" y="10184"/>
                    <a:pt x="10350" y="7214"/>
                    <a:pt x="10058" y="5054"/>
                  </a:cubicBezTo>
                  <a:cubicBezTo>
                    <a:pt x="9766" y="2894"/>
                    <a:pt x="9766" y="1544"/>
                    <a:pt x="9280" y="734"/>
                  </a:cubicBezTo>
                  <a:cubicBezTo>
                    <a:pt x="8793" y="-76"/>
                    <a:pt x="7820" y="-346"/>
                    <a:pt x="6556" y="599"/>
                  </a:cubicBezTo>
                  <a:cubicBezTo>
                    <a:pt x="5291" y="1544"/>
                    <a:pt x="3734" y="3704"/>
                    <a:pt x="2469" y="6944"/>
                  </a:cubicBezTo>
                  <a:cubicBezTo>
                    <a:pt x="1204" y="10184"/>
                    <a:pt x="231" y="14504"/>
                    <a:pt x="37" y="17204"/>
                  </a:cubicBezTo>
                  <a:cubicBezTo>
                    <a:pt x="-158" y="19904"/>
                    <a:pt x="426" y="20984"/>
                    <a:pt x="1691" y="21119"/>
                  </a:cubicBezTo>
                  <a:cubicBezTo>
                    <a:pt x="2956" y="21254"/>
                    <a:pt x="4901" y="20444"/>
                    <a:pt x="6945" y="18824"/>
                  </a:cubicBezTo>
                  <a:cubicBezTo>
                    <a:pt x="8988" y="17204"/>
                    <a:pt x="11128" y="14774"/>
                    <a:pt x="13561" y="14504"/>
                  </a:cubicBezTo>
                  <a:cubicBezTo>
                    <a:pt x="15993" y="14234"/>
                    <a:pt x="18718" y="16124"/>
                    <a:pt x="21442" y="180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1965118" y="1940262"/>
              <a:ext cx="156861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0" y="0"/>
                  </a:moveTo>
                  <a:cubicBezTo>
                    <a:pt x="6048" y="2057"/>
                    <a:pt x="12096" y="4114"/>
                    <a:pt x="15984" y="6527"/>
                  </a:cubicBezTo>
                  <a:cubicBezTo>
                    <a:pt x="19872" y="8941"/>
                    <a:pt x="21600" y="11710"/>
                    <a:pt x="21312" y="14044"/>
                  </a:cubicBezTo>
                  <a:cubicBezTo>
                    <a:pt x="21024" y="16378"/>
                    <a:pt x="18720" y="18277"/>
                    <a:pt x="16128" y="19464"/>
                  </a:cubicBezTo>
                  <a:cubicBezTo>
                    <a:pt x="13536" y="20651"/>
                    <a:pt x="10656" y="21125"/>
                    <a:pt x="777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2542968" y="2283162"/>
              <a:ext cx="247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9" y="17280"/>
                    <a:pt x="10338" y="12960"/>
                    <a:pt x="13938" y="9360"/>
                  </a:cubicBezTo>
                  <a:cubicBezTo>
                    <a:pt x="17538" y="5760"/>
                    <a:pt x="19569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3063668" y="2035512"/>
              <a:ext cx="381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3927"/>
                    <a:pt x="19200" y="7855"/>
                    <a:pt x="15600" y="11455"/>
                  </a:cubicBezTo>
                  <a:cubicBezTo>
                    <a:pt x="12000" y="15055"/>
                    <a:pt x="6000" y="183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3076368" y="2003762"/>
              <a:ext cx="2984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0" y="17432"/>
                    <a:pt x="919" y="13263"/>
                    <a:pt x="2911" y="9663"/>
                  </a:cubicBezTo>
                  <a:cubicBezTo>
                    <a:pt x="4902" y="6063"/>
                    <a:pt x="8426" y="3032"/>
                    <a:pt x="11796" y="1516"/>
                  </a:cubicBezTo>
                  <a:cubicBezTo>
                    <a:pt x="15166" y="0"/>
                    <a:pt x="1838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3114468" y="2219662"/>
              <a:ext cx="196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3247818" y="2378412"/>
              <a:ext cx="1651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85" y="4909"/>
                    <a:pt x="9969" y="9818"/>
                    <a:pt x="13569" y="13418"/>
                  </a:cubicBezTo>
                  <a:cubicBezTo>
                    <a:pt x="17169" y="17018"/>
                    <a:pt x="19385" y="193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3247818" y="2391112"/>
              <a:ext cx="1397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09" y="4086"/>
                    <a:pt x="9818" y="8173"/>
                    <a:pt x="6218" y="11773"/>
                  </a:cubicBezTo>
                  <a:cubicBezTo>
                    <a:pt x="2618" y="15373"/>
                    <a:pt x="1309" y="18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3541002" y="2054562"/>
              <a:ext cx="170367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1600" fill="norm" stroke="1" extrusionOk="0">
                  <a:moveTo>
                    <a:pt x="20946" y="0"/>
                  </a:moveTo>
                  <a:cubicBezTo>
                    <a:pt x="16782" y="1527"/>
                    <a:pt x="12618" y="3055"/>
                    <a:pt x="8845" y="5400"/>
                  </a:cubicBezTo>
                  <a:cubicBezTo>
                    <a:pt x="5071" y="7745"/>
                    <a:pt x="1688" y="10909"/>
                    <a:pt x="517" y="13745"/>
                  </a:cubicBezTo>
                  <a:cubicBezTo>
                    <a:pt x="-654" y="16582"/>
                    <a:pt x="387" y="19091"/>
                    <a:pt x="142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3665395" y="2272163"/>
              <a:ext cx="211074" cy="130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090" fill="norm" stroke="1" extrusionOk="0">
                  <a:moveTo>
                    <a:pt x="12344" y="1781"/>
                  </a:moveTo>
                  <a:cubicBezTo>
                    <a:pt x="11488" y="753"/>
                    <a:pt x="10633" y="-276"/>
                    <a:pt x="9350" y="67"/>
                  </a:cubicBezTo>
                  <a:cubicBezTo>
                    <a:pt x="8067" y="410"/>
                    <a:pt x="6356" y="2124"/>
                    <a:pt x="4645" y="4867"/>
                  </a:cubicBezTo>
                  <a:cubicBezTo>
                    <a:pt x="2934" y="7610"/>
                    <a:pt x="1223" y="11381"/>
                    <a:pt x="475" y="14295"/>
                  </a:cubicBezTo>
                  <a:cubicBezTo>
                    <a:pt x="-274" y="17210"/>
                    <a:pt x="-60" y="19267"/>
                    <a:pt x="581" y="20295"/>
                  </a:cubicBezTo>
                  <a:cubicBezTo>
                    <a:pt x="1223" y="21324"/>
                    <a:pt x="2292" y="21324"/>
                    <a:pt x="4003" y="20467"/>
                  </a:cubicBezTo>
                  <a:cubicBezTo>
                    <a:pt x="5714" y="19610"/>
                    <a:pt x="8067" y="17895"/>
                    <a:pt x="9991" y="15667"/>
                  </a:cubicBezTo>
                  <a:cubicBezTo>
                    <a:pt x="11916" y="13438"/>
                    <a:pt x="13413" y="10695"/>
                    <a:pt x="14482" y="10524"/>
                  </a:cubicBezTo>
                  <a:cubicBezTo>
                    <a:pt x="15552" y="10353"/>
                    <a:pt x="16193" y="12753"/>
                    <a:pt x="17263" y="14467"/>
                  </a:cubicBezTo>
                  <a:cubicBezTo>
                    <a:pt x="18332" y="16181"/>
                    <a:pt x="19829" y="17210"/>
                    <a:pt x="21326" y="182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3939968" y="2092662"/>
              <a:ext cx="107489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600" fill="norm" stroke="1" extrusionOk="0">
                  <a:moveTo>
                    <a:pt x="6113" y="0"/>
                  </a:moveTo>
                  <a:cubicBezTo>
                    <a:pt x="11411" y="2548"/>
                    <a:pt x="16709" y="5095"/>
                    <a:pt x="19155" y="7865"/>
                  </a:cubicBezTo>
                  <a:cubicBezTo>
                    <a:pt x="21600" y="10634"/>
                    <a:pt x="21192" y="13625"/>
                    <a:pt x="17525" y="15951"/>
                  </a:cubicBezTo>
                  <a:cubicBezTo>
                    <a:pt x="13857" y="18277"/>
                    <a:pt x="6928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206168" y="2784812"/>
              <a:ext cx="3505201" cy="206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0" y="20498"/>
                  </a:moveTo>
                  <a:cubicBezTo>
                    <a:pt x="430" y="20939"/>
                    <a:pt x="861" y="21380"/>
                    <a:pt x="1291" y="21490"/>
                  </a:cubicBezTo>
                  <a:cubicBezTo>
                    <a:pt x="1722" y="21600"/>
                    <a:pt x="2152" y="21380"/>
                    <a:pt x="2589" y="21049"/>
                  </a:cubicBezTo>
                  <a:cubicBezTo>
                    <a:pt x="3026" y="20718"/>
                    <a:pt x="3470" y="20278"/>
                    <a:pt x="3959" y="19727"/>
                  </a:cubicBezTo>
                  <a:cubicBezTo>
                    <a:pt x="4448" y="19176"/>
                    <a:pt x="4983" y="18514"/>
                    <a:pt x="5452" y="17963"/>
                  </a:cubicBezTo>
                  <a:cubicBezTo>
                    <a:pt x="5922" y="17412"/>
                    <a:pt x="6326" y="16971"/>
                    <a:pt x="6737" y="16420"/>
                  </a:cubicBezTo>
                  <a:cubicBezTo>
                    <a:pt x="7148" y="15869"/>
                    <a:pt x="7565" y="15208"/>
                    <a:pt x="8009" y="14657"/>
                  </a:cubicBezTo>
                  <a:cubicBezTo>
                    <a:pt x="8452" y="14106"/>
                    <a:pt x="8922" y="13665"/>
                    <a:pt x="9385" y="13224"/>
                  </a:cubicBezTo>
                  <a:cubicBezTo>
                    <a:pt x="9848" y="12784"/>
                    <a:pt x="10304" y="12343"/>
                    <a:pt x="10774" y="11902"/>
                  </a:cubicBezTo>
                  <a:cubicBezTo>
                    <a:pt x="11243" y="11461"/>
                    <a:pt x="11726" y="11020"/>
                    <a:pt x="12189" y="10580"/>
                  </a:cubicBezTo>
                  <a:cubicBezTo>
                    <a:pt x="12652" y="10139"/>
                    <a:pt x="13096" y="9698"/>
                    <a:pt x="13565" y="9257"/>
                  </a:cubicBezTo>
                  <a:cubicBezTo>
                    <a:pt x="14035" y="8816"/>
                    <a:pt x="14530" y="8376"/>
                    <a:pt x="14987" y="7935"/>
                  </a:cubicBezTo>
                  <a:cubicBezTo>
                    <a:pt x="15443" y="7494"/>
                    <a:pt x="15861" y="7053"/>
                    <a:pt x="16389" y="6612"/>
                  </a:cubicBezTo>
                  <a:cubicBezTo>
                    <a:pt x="16917" y="6171"/>
                    <a:pt x="17557" y="5731"/>
                    <a:pt x="18196" y="5180"/>
                  </a:cubicBezTo>
                  <a:cubicBezTo>
                    <a:pt x="18835" y="4629"/>
                    <a:pt x="19474" y="3967"/>
                    <a:pt x="20041" y="3086"/>
                  </a:cubicBezTo>
                  <a:cubicBezTo>
                    <a:pt x="20609" y="2204"/>
                    <a:pt x="21104" y="110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1742868" y="3131646"/>
              <a:ext cx="455647" cy="577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503" fill="norm" stroke="1" extrusionOk="0">
                  <a:moveTo>
                    <a:pt x="0" y="19719"/>
                  </a:moveTo>
                  <a:cubicBezTo>
                    <a:pt x="800" y="19088"/>
                    <a:pt x="1600" y="18458"/>
                    <a:pt x="2750" y="16723"/>
                  </a:cubicBezTo>
                  <a:cubicBezTo>
                    <a:pt x="3900" y="14989"/>
                    <a:pt x="5400" y="12151"/>
                    <a:pt x="6900" y="9352"/>
                  </a:cubicBezTo>
                  <a:cubicBezTo>
                    <a:pt x="8400" y="6554"/>
                    <a:pt x="9900" y="3795"/>
                    <a:pt x="10750" y="2179"/>
                  </a:cubicBezTo>
                  <a:cubicBezTo>
                    <a:pt x="11600" y="563"/>
                    <a:pt x="11800" y="90"/>
                    <a:pt x="12100" y="11"/>
                  </a:cubicBezTo>
                  <a:cubicBezTo>
                    <a:pt x="12400" y="-68"/>
                    <a:pt x="12800" y="247"/>
                    <a:pt x="13550" y="1745"/>
                  </a:cubicBezTo>
                  <a:cubicBezTo>
                    <a:pt x="14300" y="3243"/>
                    <a:pt x="15400" y="5923"/>
                    <a:pt x="16550" y="8564"/>
                  </a:cubicBezTo>
                  <a:cubicBezTo>
                    <a:pt x="17700" y="11205"/>
                    <a:pt x="18900" y="13806"/>
                    <a:pt x="19750" y="15738"/>
                  </a:cubicBezTo>
                  <a:cubicBezTo>
                    <a:pt x="20600" y="17669"/>
                    <a:pt x="21100" y="18931"/>
                    <a:pt x="21350" y="19758"/>
                  </a:cubicBezTo>
                  <a:cubicBezTo>
                    <a:pt x="21600" y="20586"/>
                    <a:pt x="21600" y="20980"/>
                    <a:pt x="21250" y="21217"/>
                  </a:cubicBezTo>
                  <a:cubicBezTo>
                    <a:pt x="20900" y="21453"/>
                    <a:pt x="20200" y="21532"/>
                    <a:pt x="17850" y="21493"/>
                  </a:cubicBezTo>
                  <a:cubicBezTo>
                    <a:pt x="15500" y="21453"/>
                    <a:pt x="11500" y="21296"/>
                    <a:pt x="8800" y="21138"/>
                  </a:cubicBezTo>
                  <a:cubicBezTo>
                    <a:pt x="6100" y="20980"/>
                    <a:pt x="4700" y="20823"/>
                    <a:pt x="3750" y="20704"/>
                  </a:cubicBezTo>
                  <a:cubicBezTo>
                    <a:pt x="2800" y="20586"/>
                    <a:pt x="2300" y="20507"/>
                    <a:pt x="2300" y="20468"/>
                  </a:cubicBezTo>
                  <a:cubicBezTo>
                    <a:pt x="2300" y="20428"/>
                    <a:pt x="2800" y="20428"/>
                    <a:pt x="3300" y="204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2291280" y="3491778"/>
              <a:ext cx="296139" cy="131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263" fill="norm" stroke="1" extrusionOk="0">
                  <a:moveTo>
                    <a:pt x="9484" y="13029"/>
                  </a:moveTo>
                  <a:cubicBezTo>
                    <a:pt x="9331" y="9600"/>
                    <a:pt x="9178" y="6171"/>
                    <a:pt x="8795" y="3771"/>
                  </a:cubicBezTo>
                  <a:cubicBezTo>
                    <a:pt x="8412" y="1371"/>
                    <a:pt x="7799" y="0"/>
                    <a:pt x="6650" y="0"/>
                  </a:cubicBezTo>
                  <a:cubicBezTo>
                    <a:pt x="5501" y="0"/>
                    <a:pt x="3816" y="1371"/>
                    <a:pt x="2590" y="4457"/>
                  </a:cubicBezTo>
                  <a:cubicBezTo>
                    <a:pt x="1365" y="7543"/>
                    <a:pt x="599" y="12343"/>
                    <a:pt x="216" y="15600"/>
                  </a:cubicBezTo>
                  <a:cubicBezTo>
                    <a:pt x="-167" y="18857"/>
                    <a:pt x="-167" y="20571"/>
                    <a:pt x="1288" y="21086"/>
                  </a:cubicBezTo>
                  <a:cubicBezTo>
                    <a:pt x="2744" y="21600"/>
                    <a:pt x="5654" y="20914"/>
                    <a:pt x="7416" y="20057"/>
                  </a:cubicBezTo>
                  <a:cubicBezTo>
                    <a:pt x="9178" y="19200"/>
                    <a:pt x="9790" y="18171"/>
                    <a:pt x="10327" y="16800"/>
                  </a:cubicBezTo>
                  <a:cubicBezTo>
                    <a:pt x="10863" y="15429"/>
                    <a:pt x="11322" y="13714"/>
                    <a:pt x="13161" y="14057"/>
                  </a:cubicBezTo>
                  <a:cubicBezTo>
                    <a:pt x="14999" y="14400"/>
                    <a:pt x="18216" y="16800"/>
                    <a:pt x="21433" y="19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5229018" y="2664162"/>
              <a:ext cx="1841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5209968" y="2810212"/>
              <a:ext cx="215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6422818" y="2422862"/>
              <a:ext cx="25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6251368" y="2261780"/>
              <a:ext cx="247651" cy="655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21600" y="2776"/>
                  </a:moveTo>
                  <a:cubicBezTo>
                    <a:pt x="19569" y="1876"/>
                    <a:pt x="17538" y="976"/>
                    <a:pt x="16062" y="492"/>
                  </a:cubicBezTo>
                  <a:cubicBezTo>
                    <a:pt x="14585" y="7"/>
                    <a:pt x="13662" y="-62"/>
                    <a:pt x="12831" y="42"/>
                  </a:cubicBezTo>
                  <a:cubicBezTo>
                    <a:pt x="12000" y="146"/>
                    <a:pt x="11262" y="423"/>
                    <a:pt x="9600" y="1253"/>
                  </a:cubicBezTo>
                  <a:cubicBezTo>
                    <a:pt x="7938" y="2084"/>
                    <a:pt x="5354" y="3469"/>
                    <a:pt x="3600" y="5165"/>
                  </a:cubicBezTo>
                  <a:cubicBezTo>
                    <a:pt x="1846" y="6861"/>
                    <a:pt x="923" y="8869"/>
                    <a:pt x="462" y="11153"/>
                  </a:cubicBezTo>
                  <a:cubicBezTo>
                    <a:pt x="0" y="13438"/>
                    <a:pt x="0" y="16000"/>
                    <a:pt x="0" y="17523"/>
                  </a:cubicBezTo>
                  <a:cubicBezTo>
                    <a:pt x="0" y="19046"/>
                    <a:pt x="0" y="19530"/>
                    <a:pt x="185" y="20084"/>
                  </a:cubicBezTo>
                  <a:cubicBezTo>
                    <a:pt x="369" y="20638"/>
                    <a:pt x="738" y="21261"/>
                    <a:pt x="923" y="21400"/>
                  </a:cubicBezTo>
                  <a:cubicBezTo>
                    <a:pt x="1108" y="21538"/>
                    <a:pt x="1108" y="21192"/>
                    <a:pt x="1108" y="208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6175168" y="2721312"/>
              <a:ext cx="222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49" y="16457"/>
                    <a:pt x="10697" y="11314"/>
                    <a:pt x="14297" y="7714"/>
                  </a:cubicBezTo>
                  <a:cubicBezTo>
                    <a:pt x="17897" y="4114"/>
                    <a:pt x="19749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6384718" y="2822912"/>
              <a:ext cx="1270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60" y="2160"/>
                    <a:pt x="7920" y="4320"/>
                    <a:pt x="11520" y="7920"/>
                  </a:cubicBezTo>
                  <a:cubicBezTo>
                    <a:pt x="15120" y="11520"/>
                    <a:pt x="18360" y="165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6389408" y="2861012"/>
              <a:ext cx="14136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600" fill="norm" stroke="1" extrusionOk="0">
                  <a:moveTo>
                    <a:pt x="21214" y="0"/>
                  </a:moveTo>
                  <a:cubicBezTo>
                    <a:pt x="17720" y="960"/>
                    <a:pt x="14226" y="1920"/>
                    <a:pt x="10573" y="4560"/>
                  </a:cubicBezTo>
                  <a:cubicBezTo>
                    <a:pt x="6920" y="7200"/>
                    <a:pt x="3108" y="11520"/>
                    <a:pt x="1361" y="14640"/>
                  </a:cubicBezTo>
                  <a:cubicBezTo>
                    <a:pt x="-386" y="17760"/>
                    <a:pt x="-68" y="19680"/>
                    <a:pt x="24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6682353" y="2429212"/>
              <a:ext cx="235766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21291" y="0"/>
                  </a:moveTo>
                  <a:cubicBezTo>
                    <a:pt x="19379" y="284"/>
                    <a:pt x="17468" y="568"/>
                    <a:pt x="14887" y="1800"/>
                  </a:cubicBezTo>
                  <a:cubicBezTo>
                    <a:pt x="12307" y="3032"/>
                    <a:pt x="9057" y="5211"/>
                    <a:pt x="6381" y="7674"/>
                  </a:cubicBezTo>
                  <a:cubicBezTo>
                    <a:pt x="3705" y="10137"/>
                    <a:pt x="1603" y="12884"/>
                    <a:pt x="647" y="15111"/>
                  </a:cubicBezTo>
                  <a:cubicBezTo>
                    <a:pt x="-309" y="17337"/>
                    <a:pt x="-118" y="19042"/>
                    <a:pt x="647" y="20037"/>
                  </a:cubicBezTo>
                  <a:cubicBezTo>
                    <a:pt x="1411" y="21032"/>
                    <a:pt x="2749" y="21316"/>
                    <a:pt x="408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6782108" y="2635789"/>
              <a:ext cx="275711" cy="161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0629" fill="norm" stroke="1" extrusionOk="0">
                  <a:moveTo>
                    <a:pt x="13460" y="4429"/>
                  </a:moveTo>
                  <a:cubicBezTo>
                    <a:pt x="13133" y="3079"/>
                    <a:pt x="12806" y="1729"/>
                    <a:pt x="11742" y="784"/>
                  </a:cubicBezTo>
                  <a:cubicBezTo>
                    <a:pt x="10679" y="-161"/>
                    <a:pt x="8879" y="-701"/>
                    <a:pt x="6751" y="1864"/>
                  </a:cubicBezTo>
                  <a:cubicBezTo>
                    <a:pt x="4624" y="4429"/>
                    <a:pt x="2170" y="10099"/>
                    <a:pt x="942" y="13609"/>
                  </a:cubicBezTo>
                  <a:cubicBezTo>
                    <a:pt x="-285" y="17119"/>
                    <a:pt x="-285" y="18469"/>
                    <a:pt x="779" y="19414"/>
                  </a:cubicBezTo>
                  <a:cubicBezTo>
                    <a:pt x="1842" y="20359"/>
                    <a:pt x="3970" y="20899"/>
                    <a:pt x="6097" y="19684"/>
                  </a:cubicBezTo>
                  <a:cubicBezTo>
                    <a:pt x="8224" y="18469"/>
                    <a:pt x="10351" y="15499"/>
                    <a:pt x="11579" y="13339"/>
                  </a:cubicBezTo>
                  <a:cubicBezTo>
                    <a:pt x="12806" y="11179"/>
                    <a:pt x="13133" y="9829"/>
                    <a:pt x="13215" y="10099"/>
                  </a:cubicBezTo>
                  <a:cubicBezTo>
                    <a:pt x="13297" y="10369"/>
                    <a:pt x="13133" y="12259"/>
                    <a:pt x="13297" y="13744"/>
                  </a:cubicBezTo>
                  <a:cubicBezTo>
                    <a:pt x="13460" y="15229"/>
                    <a:pt x="13951" y="16309"/>
                    <a:pt x="15342" y="17389"/>
                  </a:cubicBezTo>
                  <a:cubicBezTo>
                    <a:pt x="16733" y="18469"/>
                    <a:pt x="19024" y="19549"/>
                    <a:pt x="21315" y="206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7159418" y="2460962"/>
              <a:ext cx="154438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7" h="21600" fill="norm" stroke="1" extrusionOk="0">
                  <a:moveTo>
                    <a:pt x="7674" y="0"/>
                  </a:moveTo>
                  <a:cubicBezTo>
                    <a:pt x="11937" y="2184"/>
                    <a:pt x="16200" y="4369"/>
                    <a:pt x="18616" y="6796"/>
                  </a:cubicBezTo>
                  <a:cubicBezTo>
                    <a:pt x="21032" y="9222"/>
                    <a:pt x="21600" y="11892"/>
                    <a:pt x="19184" y="14238"/>
                  </a:cubicBezTo>
                  <a:cubicBezTo>
                    <a:pt x="16768" y="16584"/>
                    <a:pt x="11368" y="18607"/>
                    <a:pt x="7674" y="19780"/>
                  </a:cubicBezTo>
                  <a:cubicBezTo>
                    <a:pt x="3979" y="20953"/>
                    <a:pt x="1989" y="212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187118" y="4171228"/>
              <a:ext cx="3124201" cy="154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8465"/>
                  </a:moveTo>
                  <a:cubicBezTo>
                    <a:pt x="0" y="10800"/>
                    <a:pt x="0" y="13135"/>
                    <a:pt x="22" y="14886"/>
                  </a:cubicBezTo>
                  <a:cubicBezTo>
                    <a:pt x="44" y="16638"/>
                    <a:pt x="88" y="17805"/>
                    <a:pt x="271" y="17951"/>
                  </a:cubicBezTo>
                  <a:cubicBezTo>
                    <a:pt x="454" y="18097"/>
                    <a:pt x="776" y="17222"/>
                    <a:pt x="1178" y="14741"/>
                  </a:cubicBezTo>
                  <a:cubicBezTo>
                    <a:pt x="1580" y="12259"/>
                    <a:pt x="2063" y="8173"/>
                    <a:pt x="2561" y="5108"/>
                  </a:cubicBezTo>
                  <a:cubicBezTo>
                    <a:pt x="3059" y="2043"/>
                    <a:pt x="3571" y="0"/>
                    <a:pt x="4076" y="0"/>
                  </a:cubicBezTo>
                  <a:cubicBezTo>
                    <a:pt x="4580" y="0"/>
                    <a:pt x="5078" y="2043"/>
                    <a:pt x="5554" y="5254"/>
                  </a:cubicBezTo>
                  <a:cubicBezTo>
                    <a:pt x="6029" y="8465"/>
                    <a:pt x="6483" y="12843"/>
                    <a:pt x="6959" y="15908"/>
                  </a:cubicBezTo>
                  <a:cubicBezTo>
                    <a:pt x="7434" y="18973"/>
                    <a:pt x="7932" y="20724"/>
                    <a:pt x="8473" y="21162"/>
                  </a:cubicBezTo>
                  <a:cubicBezTo>
                    <a:pt x="9015" y="21600"/>
                    <a:pt x="9600" y="20724"/>
                    <a:pt x="10200" y="19119"/>
                  </a:cubicBezTo>
                  <a:cubicBezTo>
                    <a:pt x="10800" y="17514"/>
                    <a:pt x="11415" y="15178"/>
                    <a:pt x="11985" y="13427"/>
                  </a:cubicBezTo>
                  <a:cubicBezTo>
                    <a:pt x="12556" y="11676"/>
                    <a:pt x="13083" y="10508"/>
                    <a:pt x="13580" y="10362"/>
                  </a:cubicBezTo>
                  <a:cubicBezTo>
                    <a:pt x="14078" y="10216"/>
                    <a:pt x="14546" y="11092"/>
                    <a:pt x="15037" y="12697"/>
                  </a:cubicBezTo>
                  <a:cubicBezTo>
                    <a:pt x="15527" y="14303"/>
                    <a:pt x="16039" y="16638"/>
                    <a:pt x="16566" y="17951"/>
                  </a:cubicBezTo>
                  <a:cubicBezTo>
                    <a:pt x="17093" y="19265"/>
                    <a:pt x="17634" y="19557"/>
                    <a:pt x="18124" y="19411"/>
                  </a:cubicBezTo>
                  <a:cubicBezTo>
                    <a:pt x="18615" y="19265"/>
                    <a:pt x="19054" y="18681"/>
                    <a:pt x="19515" y="17659"/>
                  </a:cubicBezTo>
                  <a:cubicBezTo>
                    <a:pt x="19976" y="16638"/>
                    <a:pt x="20459" y="15178"/>
                    <a:pt x="20810" y="14595"/>
                  </a:cubicBezTo>
                  <a:cubicBezTo>
                    <a:pt x="21161" y="14011"/>
                    <a:pt x="21380" y="14303"/>
                    <a:pt x="21600" y="145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336109" y="4909983"/>
              <a:ext cx="270110" cy="571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436" fill="norm" stroke="1" extrusionOk="0">
                  <a:moveTo>
                    <a:pt x="13434" y="14372"/>
                  </a:moveTo>
                  <a:cubicBezTo>
                    <a:pt x="13265" y="13895"/>
                    <a:pt x="13097" y="13419"/>
                    <a:pt x="12506" y="13220"/>
                  </a:cubicBezTo>
                  <a:cubicBezTo>
                    <a:pt x="11915" y="13022"/>
                    <a:pt x="10903" y="13101"/>
                    <a:pt x="8878" y="13856"/>
                  </a:cubicBezTo>
                  <a:cubicBezTo>
                    <a:pt x="6853" y="14610"/>
                    <a:pt x="3815" y="16040"/>
                    <a:pt x="2128" y="17231"/>
                  </a:cubicBezTo>
                  <a:cubicBezTo>
                    <a:pt x="440" y="18422"/>
                    <a:pt x="103" y="19375"/>
                    <a:pt x="18" y="20050"/>
                  </a:cubicBezTo>
                  <a:cubicBezTo>
                    <a:pt x="-66" y="20725"/>
                    <a:pt x="103" y="21122"/>
                    <a:pt x="1200" y="21320"/>
                  </a:cubicBezTo>
                  <a:cubicBezTo>
                    <a:pt x="2296" y="21519"/>
                    <a:pt x="4321" y="21519"/>
                    <a:pt x="6768" y="20844"/>
                  </a:cubicBezTo>
                  <a:cubicBezTo>
                    <a:pt x="9215" y="20169"/>
                    <a:pt x="12084" y="18819"/>
                    <a:pt x="14446" y="16635"/>
                  </a:cubicBezTo>
                  <a:cubicBezTo>
                    <a:pt x="16809" y="14451"/>
                    <a:pt x="18665" y="11434"/>
                    <a:pt x="19678" y="8853"/>
                  </a:cubicBezTo>
                  <a:cubicBezTo>
                    <a:pt x="20690" y="6272"/>
                    <a:pt x="20859" y="4128"/>
                    <a:pt x="20690" y="2738"/>
                  </a:cubicBezTo>
                  <a:cubicBezTo>
                    <a:pt x="20521" y="1348"/>
                    <a:pt x="20015" y="713"/>
                    <a:pt x="19340" y="356"/>
                  </a:cubicBezTo>
                  <a:cubicBezTo>
                    <a:pt x="18665" y="-2"/>
                    <a:pt x="17822" y="-81"/>
                    <a:pt x="17146" y="78"/>
                  </a:cubicBezTo>
                  <a:cubicBezTo>
                    <a:pt x="16471" y="237"/>
                    <a:pt x="15965" y="634"/>
                    <a:pt x="15206" y="2103"/>
                  </a:cubicBezTo>
                  <a:cubicBezTo>
                    <a:pt x="14446" y="3572"/>
                    <a:pt x="13434" y="6113"/>
                    <a:pt x="13265" y="8575"/>
                  </a:cubicBezTo>
                  <a:cubicBezTo>
                    <a:pt x="13097" y="11037"/>
                    <a:pt x="13771" y="13419"/>
                    <a:pt x="15290" y="15166"/>
                  </a:cubicBezTo>
                  <a:cubicBezTo>
                    <a:pt x="16809" y="16913"/>
                    <a:pt x="19171" y="18025"/>
                    <a:pt x="21534" y="191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1063844" y="5058112"/>
              <a:ext cx="69425" cy="482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84" fill="norm" stroke="1" extrusionOk="0">
                  <a:moveTo>
                    <a:pt x="21468" y="0"/>
                  </a:moveTo>
                  <a:cubicBezTo>
                    <a:pt x="20159" y="3490"/>
                    <a:pt x="18850" y="6980"/>
                    <a:pt x="15577" y="10281"/>
                  </a:cubicBezTo>
                  <a:cubicBezTo>
                    <a:pt x="12304" y="13583"/>
                    <a:pt x="7068" y="16695"/>
                    <a:pt x="4123" y="18629"/>
                  </a:cubicBezTo>
                  <a:cubicBezTo>
                    <a:pt x="1177" y="20562"/>
                    <a:pt x="523" y="21317"/>
                    <a:pt x="195" y="21459"/>
                  </a:cubicBezTo>
                  <a:cubicBezTo>
                    <a:pt x="-132" y="21600"/>
                    <a:pt x="-132" y="21128"/>
                    <a:pt x="850" y="20562"/>
                  </a:cubicBezTo>
                  <a:cubicBezTo>
                    <a:pt x="1832" y="19997"/>
                    <a:pt x="3795" y="19336"/>
                    <a:pt x="5759" y="186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1089760" y="5000962"/>
              <a:ext cx="303859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600" fill="norm" stroke="1" extrusionOk="0">
                  <a:moveTo>
                    <a:pt x="833" y="21600"/>
                  </a:moveTo>
                  <a:cubicBezTo>
                    <a:pt x="383" y="20160"/>
                    <a:pt x="-67" y="18720"/>
                    <a:pt x="8" y="17424"/>
                  </a:cubicBezTo>
                  <a:cubicBezTo>
                    <a:pt x="83" y="16128"/>
                    <a:pt x="683" y="14976"/>
                    <a:pt x="3158" y="12528"/>
                  </a:cubicBezTo>
                  <a:cubicBezTo>
                    <a:pt x="5633" y="10080"/>
                    <a:pt x="9983" y="6336"/>
                    <a:pt x="13358" y="4032"/>
                  </a:cubicBezTo>
                  <a:cubicBezTo>
                    <a:pt x="16733" y="1728"/>
                    <a:pt x="19133" y="864"/>
                    <a:pt x="2153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1076118" y="5261312"/>
              <a:ext cx="2095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1298368" y="5362912"/>
              <a:ext cx="1460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57" y="1477"/>
                    <a:pt x="7513" y="2954"/>
                    <a:pt x="11113" y="5723"/>
                  </a:cubicBezTo>
                  <a:cubicBezTo>
                    <a:pt x="14713" y="8492"/>
                    <a:pt x="18157" y="12554"/>
                    <a:pt x="19878" y="15415"/>
                  </a:cubicBezTo>
                  <a:cubicBezTo>
                    <a:pt x="21600" y="18277"/>
                    <a:pt x="21600" y="199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1292018" y="5375612"/>
              <a:ext cx="1778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14" y="0"/>
                    <a:pt x="19029" y="0"/>
                    <a:pt x="17357" y="1200"/>
                  </a:cubicBezTo>
                  <a:cubicBezTo>
                    <a:pt x="15686" y="2400"/>
                    <a:pt x="13629" y="4800"/>
                    <a:pt x="10671" y="8400"/>
                  </a:cubicBezTo>
                  <a:cubicBezTo>
                    <a:pt x="7714" y="12000"/>
                    <a:pt x="3857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1636115" y="5011857"/>
              <a:ext cx="208354" cy="498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92" fill="norm" stroke="1" extrusionOk="0">
                  <a:moveTo>
                    <a:pt x="21262" y="78"/>
                  </a:moveTo>
                  <a:cubicBezTo>
                    <a:pt x="19966" y="-13"/>
                    <a:pt x="18670" y="-104"/>
                    <a:pt x="17050" y="304"/>
                  </a:cubicBezTo>
                  <a:cubicBezTo>
                    <a:pt x="15430" y="713"/>
                    <a:pt x="13486" y="1620"/>
                    <a:pt x="10894" y="3299"/>
                  </a:cubicBezTo>
                  <a:cubicBezTo>
                    <a:pt x="8302" y="4978"/>
                    <a:pt x="5062" y="7429"/>
                    <a:pt x="2902" y="10151"/>
                  </a:cubicBezTo>
                  <a:cubicBezTo>
                    <a:pt x="742" y="12874"/>
                    <a:pt x="-338" y="15869"/>
                    <a:pt x="94" y="17820"/>
                  </a:cubicBezTo>
                  <a:cubicBezTo>
                    <a:pt x="526" y="19772"/>
                    <a:pt x="2470" y="20679"/>
                    <a:pt x="4522" y="21088"/>
                  </a:cubicBezTo>
                  <a:cubicBezTo>
                    <a:pt x="6574" y="21496"/>
                    <a:pt x="8734" y="21405"/>
                    <a:pt x="10894" y="213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1781915" y="5274499"/>
              <a:ext cx="253054" cy="158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250" fill="norm" stroke="1" extrusionOk="0">
                  <a:moveTo>
                    <a:pt x="9639" y="7608"/>
                  </a:moveTo>
                  <a:cubicBezTo>
                    <a:pt x="9999" y="5903"/>
                    <a:pt x="10359" y="4197"/>
                    <a:pt x="10359" y="2634"/>
                  </a:cubicBezTo>
                  <a:cubicBezTo>
                    <a:pt x="10359" y="1071"/>
                    <a:pt x="9999" y="-350"/>
                    <a:pt x="8379" y="76"/>
                  </a:cubicBezTo>
                  <a:cubicBezTo>
                    <a:pt x="6759" y="503"/>
                    <a:pt x="3879" y="2776"/>
                    <a:pt x="2169" y="6187"/>
                  </a:cubicBezTo>
                  <a:cubicBezTo>
                    <a:pt x="459" y="9597"/>
                    <a:pt x="-81" y="14145"/>
                    <a:pt x="9" y="16845"/>
                  </a:cubicBezTo>
                  <a:cubicBezTo>
                    <a:pt x="99" y="19545"/>
                    <a:pt x="819" y="20397"/>
                    <a:pt x="2529" y="19687"/>
                  </a:cubicBezTo>
                  <a:cubicBezTo>
                    <a:pt x="4239" y="18976"/>
                    <a:pt x="6939" y="16703"/>
                    <a:pt x="8469" y="14855"/>
                  </a:cubicBezTo>
                  <a:cubicBezTo>
                    <a:pt x="9999" y="13008"/>
                    <a:pt x="10359" y="11587"/>
                    <a:pt x="10809" y="11445"/>
                  </a:cubicBezTo>
                  <a:cubicBezTo>
                    <a:pt x="11259" y="11303"/>
                    <a:pt x="11799" y="12439"/>
                    <a:pt x="13599" y="14287"/>
                  </a:cubicBezTo>
                  <a:cubicBezTo>
                    <a:pt x="15399" y="16134"/>
                    <a:pt x="18459" y="18692"/>
                    <a:pt x="21519" y="212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2130218" y="5102562"/>
              <a:ext cx="67027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7" h="21600" fill="norm" stroke="1" extrusionOk="0">
                  <a:moveTo>
                    <a:pt x="3927" y="0"/>
                  </a:moveTo>
                  <a:cubicBezTo>
                    <a:pt x="11782" y="2609"/>
                    <a:pt x="19636" y="5217"/>
                    <a:pt x="20618" y="8400"/>
                  </a:cubicBezTo>
                  <a:cubicBezTo>
                    <a:pt x="21600" y="11583"/>
                    <a:pt x="15709" y="15339"/>
                    <a:pt x="11127" y="17635"/>
                  </a:cubicBezTo>
                  <a:cubicBezTo>
                    <a:pt x="6545" y="19930"/>
                    <a:pt x="3273" y="207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225218" y="5756612"/>
              <a:ext cx="654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77" y="18720"/>
                    <a:pt x="4753" y="15840"/>
                    <a:pt x="7305" y="12960"/>
                  </a:cubicBezTo>
                  <a:cubicBezTo>
                    <a:pt x="9856" y="10080"/>
                    <a:pt x="12583" y="7200"/>
                    <a:pt x="14994" y="5040"/>
                  </a:cubicBezTo>
                  <a:cubicBezTo>
                    <a:pt x="17406" y="2880"/>
                    <a:pt x="1950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264872" y="5881730"/>
              <a:ext cx="296897" cy="502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59" fill="norm" stroke="1" extrusionOk="0">
                  <a:moveTo>
                    <a:pt x="15514" y="12824"/>
                  </a:moveTo>
                  <a:cubicBezTo>
                    <a:pt x="14901" y="12372"/>
                    <a:pt x="14288" y="11920"/>
                    <a:pt x="13599" y="11694"/>
                  </a:cubicBezTo>
                  <a:cubicBezTo>
                    <a:pt x="12909" y="11468"/>
                    <a:pt x="12143" y="11468"/>
                    <a:pt x="10382" y="12101"/>
                  </a:cubicBezTo>
                  <a:cubicBezTo>
                    <a:pt x="8620" y="12733"/>
                    <a:pt x="5862" y="13999"/>
                    <a:pt x="3948" y="15309"/>
                  </a:cubicBezTo>
                  <a:cubicBezTo>
                    <a:pt x="2033" y="16620"/>
                    <a:pt x="960" y="17975"/>
                    <a:pt x="424" y="18924"/>
                  </a:cubicBezTo>
                  <a:cubicBezTo>
                    <a:pt x="-112" y="19873"/>
                    <a:pt x="-112" y="20415"/>
                    <a:pt x="271" y="20822"/>
                  </a:cubicBezTo>
                  <a:cubicBezTo>
                    <a:pt x="654" y="21229"/>
                    <a:pt x="1420" y="21500"/>
                    <a:pt x="2952" y="21455"/>
                  </a:cubicBezTo>
                  <a:cubicBezTo>
                    <a:pt x="4484" y="21410"/>
                    <a:pt x="6782" y="21048"/>
                    <a:pt x="9309" y="19602"/>
                  </a:cubicBezTo>
                  <a:cubicBezTo>
                    <a:pt x="11837" y="18156"/>
                    <a:pt x="14594" y="15626"/>
                    <a:pt x="16509" y="12733"/>
                  </a:cubicBezTo>
                  <a:cubicBezTo>
                    <a:pt x="18424" y="9841"/>
                    <a:pt x="19497" y="6588"/>
                    <a:pt x="20033" y="4690"/>
                  </a:cubicBezTo>
                  <a:cubicBezTo>
                    <a:pt x="20569" y="2792"/>
                    <a:pt x="20569" y="2250"/>
                    <a:pt x="20416" y="1708"/>
                  </a:cubicBezTo>
                  <a:cubicBezTo>
                    <a:pt x="20262" y="1165"/>
                    <a:pt x="19956" y="623"/>
                    <a:pt x="19420" y="307"/>
                  </a:cubicBezTo>
                  <a:cubicBezTo>
                    <a:pt x="18884" y="-10"/>
                    <a:pt x="18118" y="-100"/>
                    <a:pt x="17582" y="126"/>
                  </a:cubicBezTo>
                  <a:cubicBezTo>
                    <a:pt x="17045" y="352"/>
                    <a:pt x="16739" y="894"/>
                    <a:pt x="16203" y="2837"/>
                  </a:cubicBezTo>
                  <a:cubicBezTo>
                    <a:pt x="15667" y="4780"/>
                    <a:pt x="14901" y="8124"/>
                    <a:pt x="15207" y="11016"/>
                  </a:cubicBezTo>
                  <a:cubicBezTo>
                    <a:pt x="15514" y="13908"/>
                    <a:pt x="16892" y="16349"/>
                    <a:pt x="18118" y="17795"/>
                  </a:cubicBezTo>
                  <a:cubicBezTo>
                    <a:pt x="19343" y="19241"/>
                    <a:pt x="20416" y="19692"/>
                    <a:pt x="21488" y="201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590551" y="6175641"/>
              <a:ext cx="269668" cy="156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0156" fill="norm" stroke="1" extrusionOk="0">
                  <a:moveTo>
                    <a:pt x="10202" y="6571"/>
                  </a:moveTo>
                  <a:cubicBezTo>
                    <a:pt x="10202" y="4930"/>
                    <a:pt x="10202" y="3290"/>
                    <a:pt x="9953" y="1923"/>
                  </a:cubicBezTo>
                  <a:cubicBezTo>
                    <a:pt x="9703" y="556"/>
                    <a:pt x="9205" y="-538"/>
                    <a:pt x="7543" y="282"/>
                  </a:cubicBezTo>
                  <a:cubicBezTo>
                    <a:pt x="5882" y="1103"/>
                    <a:pt x="3057" y="3837"/>
                    <a:pt x="1479" y="7254"/>
                  </a:cubicBezTo>
                  <a:cubicBezTo>
                    <a:pt x="-100" y="10672"/>
                    <a:pt x="-432" y="14773"/>
                    <a:pt x="565" y="17371"/>
                  </a:cubicBezTo>
                  <a:cubicBezTo>
                    <a:pt x="1562" y="19968"/>
                    <a:pt x="3888" y="21062"/>
                    <a:pt x="6048" y="19285"/>
                  </a:cubicBezTo>
                  <a:cubicBezTo>
                    <a:pt x="8208" y="17508"/>
                    <a:pt x="10202" y="12859"/>
                    <a:pt x="11448" y="9442"/>
                  </a:cubicBezTo>
                  <a:cubicBezTo>
                    <a:pt x="12694" y="6024"/>
                    <a:pt x="13193" y="3837"/>
                    <a:pt x="13525" y="3427"/>
                  </a:cubicBezTo>
                  <a:cubicBezTo>
                    <a:pt x="13857" y="3016"/>
                    <a:pt x="14023" y="4384"/>
                    <a:pt x="15270" y="6571"/>
                  </a:cubicBezTo>
                  <a:cubicBezTo>
                    <a:pt x="16516" y="8758"/>
                    <a:pt x="18842" y="11766"/>
                    <a:pt x="21168" y="147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2809668" y="5388312"/>
              <a:ext cx="254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20" y="16200"/>
                    <a:pt x="10440" y="10800"/>
                    <a:pt x="14040" y="7200"/>
                  </a:cubicBezTo>
                  <a:cubicBezTo>
                    <a:pt x="17640" y="3600"/>
                    <a:pt x="1962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2796968" y="5559762"/>
              <a:ext cx="260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15" y="15840"/>
                    <a:pt x="8429" y="10080"/>
                    <a:pt x="12029" y="6480"/>
                  </a:cubicBezTo>
                  <a:cubicBezTo>
                    <a:pt x="15629" y="2880"/>
                    <a:pt x="1861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3837242" y="4999759"/>
              <a:ext cx="176811" cy="560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565" fill="norm" stroke="1" extrusionOk="0">
                  <a:moveTo>
                    <a:pt x="20719" y="5671"/>
                  </a:moveTo>
                  <a:cubicBezTo>
                    <a:pt x="20973" y="4367"/>
                    <a:pt x="21227" y="3062"/>
                    <a:pt x="21227" y="2207"/>
                  </a:cubicBezTo>
                  <a:cubicBezTo>
                    <a:pt x="21227" y="1351"/>
                    <a:pt x="20973" y="943"/>
                    <a:pt x="20338" y="617"/>
                  </a:cubicBezTo>
                  <a:cubicBezTo>
                    <a:pt x="19702" y="291"/>
                    <a:pt x="18686" y="47"/>
                    <a:pt x="17542" y="6"/>
                  </a:cubicBezTo>
                  <a:cubicBezTo>
                    <a:pt x="16399" y="-35"/>
                    <a:pt x="15128" y="128"/>
                    <a:pt x="12968" y="1188"/>
                  </a:cubicBezTo>
                  <a:cubicBezTo>
                    <a:pt x="10808" y="2247"/>
                    <a:pt x="7759" y="4203"/>
                    <a:pt x="5218" y="6649"/>
                  </a:cubicBezTo>
                  <a:cubicBezTo>
                    <a:pt x="2676" y="9094"/>
                    <a:pt x="643" y="12028"/>
                    <a:pt x="135" y="14596"/>
                  </a:cubicBezTo>
                  <a:cubicBezTo>
                    <a:pt x="-373" y="17163"/>
                    <a:pt x="643" y="19364"/>
                    <a:pt x="1660" y="215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3774868" y="5350212"/>
              <a:ext cx="177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" y="17100"/>
                    <a:pt x="514" y="12600"/>
                    <a:pt x="4114" y="9000"/>
                  </a:cubicBezTo>
                  <a:cubicBezTo>
                    <a:pt x="7714" y="5400"/>
                    <a:pt x="14657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4022518" y="5439112"/>
              <a:ext cx="1651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85" y="4608"/>
                    <a:pt x="9969" y="9216"/>
                    <a:pt x="13569" y="12816"/>
                  </a:cubicBezTo>
                  <a:cubicBezTo>
                    <a:pt x="17169" y="16416"/>
                    <a:pt x="19385" y="190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4014568" y="5439112"/>
              <a:ext cx="1794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600" fill="norm" stroke="1" extrusionOk="0">
                  <a:moveTo>
                    <a:pt x="21288" y="0"/>
                  </a:moveTo>
                  <a:cubicBezTo>
                    <a:pt x="17269" y="2107"/>
                    <a:pt x="13251" y="4215"/>
                    <a:pt x="9609" y="7376"/>
                  </a:cubicBezTo>
                  <a:cubicBezTo>
                    <a:pt x="5967" y="10537"/>
                    <a:pt x="2702" y="14751"/>
                    <a:pt x="1195" y="17298"/>
                  </a:cubicBezTo>
                  <a:cubicBezTo>
                    <a:pt x="-312" y="19844"/>
                    <a:pt x="-61" y="20722"/>
                    <a:pt x="19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4338232" y="5143150"/>
              <a:ext cx="262137" cy="435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272" fill="norm" stroke="1" extrusionOk="0">
                  <a:moveTo>
                    <a:pt x="21230" y="499"/>
                  </a:moveTo>
                  <a:cubicBezTo>
                    <a:pt x="18830" y="85"/>
                    <a:pt x="16430" y="-328"/>
                    <a:pt x="13601" y="395"/>
                  </a:cubicBezTo>
                  <a:cubicBezTo>
                    <a:pt x="10773" y="1119"/>
                    <a:pt x="7516" y="2979"/>
                    <a:pt x="5030" y="5253"/>
                  </a:cubicBezTo>
                  <a:cubicBezTo>
                    <a:pt x="2544" y="7527"/>
                    <a:pt x="830" y="10214"/>
                    <a:pt x="230" y="12746"/>
                  </a:cubicBezTo>
                  <a:cubicBezTo>
                    <a:pt x="-370" y="15278"/>
                    <a:pt x="144" y="17655"/>
                    <a:pt x="2459" y="19050"/>
                  </a:cubicBezTo>
                  <a:cubicBezTo>
                    <a:pt x="4773" y="20445"/>
                    <a:pt x="8887" y="20859"/>
                    <a:pt x="13001" y="212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4512791" y="5368720"/>
              <a:ext cx="297128" cy="162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0242" fill="norm" stroke="1" extrusionOk="0">
                  <a:moveTo>
                    <a:pt x="10781" y="5599"/>
                  </a:moveTo>
                  <a:cubicBezTo>
                    <a:pt x="10781" y="4018"/>
                    <a:pt x="10781" y="2438"/>
                    <a:pt x="10403" y="1253"/>
                  </a:cubicBezTo>
                  <a:cubicBezTo>
                    <a:pt x="10025" y="67"/>
                    <a:pt x="9270" y="-723"/>
                    <a:pt x="7382" y="989"/>
                  </a:cubicBezTo>
                  <a:cubicBezTo>
                    <a:pt x="5494" y="2701"/>
                    <a:pt x="2473" y="6916"/>
                    <a:pt x="1038" y="10472"/>
                  </a:cubicBezTo>
                  <a:cubicBezTo>
                    <a:pt x="-397" y="14028"/>
                    <a:pt x="-246" y="16926"/>
                    <a:pt x="887" y="18638"/>
                  </a:cubicBezTo>
                  <a:cubicBezTo>
                    <a:pt x="2020" y="20350"/>
                    <a:pt x="4134" y="20877"/>
                    <a:pt x="6249" y="19297"/>
                  </a:cubicBezTo>
                  <a:cubicBezTo>
                    <a:pt x="8364" y="17716"/>
                    <a:pt x="10479" y="14028"/>
                    <a:pt x="11762" y="11394"/>
                  </a:cubicBezTo>
                  <a:cubicBezTo>
                    <a:pt x="13046" y="8760"/>
                    <a:pt x="13500" y="7179"/>
                    <a:pt x="13953" y="7179"/>
                  </a:cubicBezTo>
                  <a:cubicBezTo>
                    <a:pt x="14406" y="7179"/>
                    <a:pt x="14859" y="8760"/>
                    <a:pt x="16067" y="10867"/>
                  </a:cubicBezTo>
                  <a:cubicBezTo>
                    <a:pt x="17276" y="12975"/>
                    <a:pt x="19239" y="15609"/>
                    <a:pt x="21203" y="182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4905168" y="5229562"/>
              <a:ext cx="102230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2" h="21600" fill="norm" stroke="1" extrusionOk="0">
                  <a:moveTo>
                    <a:pt x="1246" y="0"/>
                  </a:moveTo>
                  <a:cubicBezTo>
                    <a:pt x="6646" y="1705"/>
                    <a:pt x="12046" y="3411"/>
                    <a:pt x="15785" y="5542"/>
                  </a:cubicBezTo>
                  <a:cubicBezTo>
                    <a:pt x="19523" y="7674"/>
                    <a:pt x="21600" y="10232"/>
                    <a:pt x="18692" y="12979"/>
                  </a:cubicBezTo>
                  <a:cubicBezTo>
                    <a:pt x="15785" y="15726"/>
                    <a:pt x="7892" y="186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3917925" y="6848327"/>
              <a:ext cx="153573" cy="618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6" h="21477" fill="norm" stroke="1" extrusionOk="0">
                  <a:moveTo>
                    <a:pt x="407" y="7731"/>
                  </a:moveTo>
                  <a:cubicBezTo>
                    <a:pt x="119" y="7216"/>
                    <a:pt x="-169" y="6702"/>
                    <a:pt x="119" y="6665"/>
                  </a:cubicBezTo>
                  <a:cubicBezTo>
                    <a:pt x="407" y="6629"/>
                    <a:pt x="1271" y="7070"/>
                    <a:pt x="2135" y="8502"/>
                  </a:cubicBezTo>
                  <a:cubicBezTo>
                    <a:pt x="2999" y="9935"/>
                    <a:pt x="3863" y="12359"/>
                    <a:pt x="4007" y="14453"/>
                  </a:cubicBezTo>
                  <a:cubicBezTo>
                    <a:pt x="4151" y="16547"/>
                    <a:pt x="3575" y="18310"/>
                    <a:pt x="3143" y="19523"/>
                  </a:cubicBezTo>
                  <a:cubicBezTo>
                    <a:pt x="2711" y="20735"/>
                    <a:pt x="2423" y="21396"/>
                    <a:pt x="2279" y="21470"/>
                  </a:cubicBezTo>
                  <a:cubicBezTo>
                    <a:pt x="2135" y="21543"/>
                    <a:pt x="2135" y="21029"/>
                    <a:pt x="1991" y="19412"/>
                  </a:cubicBezTo>
                  <a:cubicBezTo>
                    <a:pt x="1847" y="17796"/>
                    <a:pt x="1559" y="15078"/>
                    <a:pt x="1703" y="12249"/>
                  </a:cubicBezTo>
                  <a:cubicBezTo>
                    <a:pt x="1847" y="9421"/>
                    <a:pt x="2423" y="6482"/>
                    <a:pt x="3287" y="4535"/>
                  </a:cubicBezTo>
                  <a:cubicBezTo>
                    <a:pt x="4151" y="2588"/>
                    <a:pt x="5303" y="1633"/>
                    <a:pt x="6455" y="1008"/>
                  </a:cubicBezTo>
                  <a:cubicBezTo>
                    <a:pt x="7607" y="384"/>
                    <a:pt x="8759" y="90"/>
                    <a:pt x="10055" y="16"/>
                  </a:cubicBezTo>
                  <a:cubicBezTo>
                    <a:pt x="11351" y="-57"/>
                    <a:pt x="12791" y="90"/>
                    <a:pt x="14951" y="861"/>
                  </a:cubicBezTo>
                  <a:cubicBezTo>
                    <a:pt x="17111" y="1633"/>
                    <a:pt x="19991" y="3029"/>
                    <a:pt x="20711" y="4278"/>
                  </a:cubicBezTo>
                  <a:cubicBezTo>
                    <a:pt x="21431" y="5527"/>
                    <a:pt x="19991" y="6629"/>
                    <a:pt x="17255" y="7437"/>
                  </a:cubicBezTo>
                  <a:cubicBezTo>
                    <a:pt x="14519" y="8245"/>
                    <a:pt x="10487" y="8759"/>
                    <a:pt x="7895" y="8943"/>
                  </a:cubicBezTo>
                  <a:cubicBezTo>
                    <a:pt x="5303" y="9127"/>
                    <a:pt x="4151" y="8980"/>
                    <a:pt x="2999" y="88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4139507" y="6559151"/>
              <a:ext cx="213212" cy="547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99" fill="norm" stroke="1" extrusionOk="0">
                  <a:moveTo>
                    <a:pt x="14978" y="16788"/>
                  </a:moveTo>
                  <a:cubicBezTo>
                    <a:pt x="13284" y="16043"/>
                    <a:pt x="11590" y="15298"/>
                    <a:pt x="9472" y="15008"/>
                  </a:cubicBezTo>
                  <a:cubicBezTo>
                    <a:pt x="7355" y="14719"/>
                    <a:pt x="4813" y="14884"/>
                    <a:pt x="2907" y="15877"/>
                  </a:cubicBezTo>
                  <a:cubicBezTo>
                    <a:pt x="1002" y="16871"/>
                    <a:pt x="-269" y="18691"/>
                    <a:pt x="49" y="19850"/>
                  </a:cubicBezTo>
                  <a:cubicBezTo>
                    <a:pt x="366" y="21008"/>
                    <a:pt x="2272" y="21505"/>
                    <a:pt x="4390" y="21381"/>
                  </a:cubicBezTo>
                  <a:cubicBezTo>
                    <a:pt x="6507" y="21257"/>
                    <a:pt x="8837" y="20512"/>
                    <a:pt x="11060" y="18650"/>
                  </a:cubicBezTo>
                  <a:cubicBezTo>
                    <a:pt x="13284" y="16788"/>
                    <a:pt x="15402" y="13808"/>
                    <a:pt x="16566" y="10705"/>
                  </a:cubicBezTo>
                  <a:cubicBezTo>
                    <a:pt x="17731" y="7602"/>
                    <a:pt x="17943" y="4374"/>
                    <a:pt x="17943" y="2512"/>
                  </a:cubicBezTo>
                  <a:cubicBezTo>
                    <a:pt x="17943" y="650"/>
                    <a:pt x="17731" y="153"/>
                    <a:pt x="17202" y="29"/>
                  </a:cubicBezTo>
                  <a:cubicBezTo>
                    <a:pt x="16672" y="-95"/>
                    <a:pt x="15825" y="153"/>
                    <a:pt x="15402" y="1353"/>
                  </a:cubicBezTo>
                  <a:cubicBezTo>
                    <a:pt x="14978" y="2553"/>
                    <a:pt x="14978" y="4705"/>
                    <a:pt x="15507" y="7395"/>
                  </a:cubicBezTo>
                  <a:cubicBezTo>
                    <a:pt x="16037" y="10084"/>
                    <a:pt x="17096" y="13312"/>
                    <a:pt x="18155" y="15422"/>
                  </a:cubicBezTo>
                  <a:cubicBezTo>
                    <a:pt x="19213" y="17533"/>
                    <a:pt x="20272" y="18526"/>
                    <a:pt x="21331" y="195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4498234" y="6528265"/>
              <a:ext cx="197385" cy="568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475" fill="norm" stroke="1" extrusionOk="0">
                  <a:moveTo>
                    <a:pt x="21428" y="2995"/>
                  </a:moveTo>
                  <a:cubicBezTo>
                    <a:pt x="18211" y="1955"/>
                    <a:pt x="14994" y="915"/>
                    <a:pt x="12351" y="395"/>
                  </a:cubicBezTo>
                  <a:cubicBezTo>
                    <a:pt x="9709" y="-125"/>
                    <a:pt x="7641" y="-125"/>
                    <a:pt x="5802" y="355"/>
                  </a:cubicBezTo>
                  <a:cubicBezTo>
                    <a:pt x="3964" y="835"/>
                    <a:pt x="2356" y="1795"/>
                    <a:pt x="1322" y="3755"/>
                  </a:cubicBezTo>
                  <a:cubicBezTo>
                    <a:pt x="288" y="5715"/>
                    <a:pt x="-172" y="8675"/>
                    <a:pt x="58" y="11355"/>
                  </a:cubicBezTo>
                  <a:cubicBezTo>
                    <a:pt x="288" y="14035"/>
                    <a:pt x="1207" y="16435"/>
                    <a:pt x="1896" y="18075"/>
                  </a:cubicBezTo>
                  <a:cubicBezTo>
                    <a:pt x="2585" y="19715"/>
                    <a:pt x="3045" y="20595"/>
                    <a:pt x="3505" y="214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4445973" y="6880562"/>
              <a:ext cx="205196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600" fill="norm" stroke="1" extrusionOk="0">
                  <a:moveTo>
                    <a:pt x="208" y="21600"/>
                  </a:moveTo>
                  <a:cubicBezTo>
                    <a:pt x="-13" y="18277"/>
                    <a:pt x="-233" y="14954"/>
                    <a:pt x="538" y="12738"/>
                  </a:cubicBezTo>
                  <a:cubicBezTo>
                    <a:pt x="1310" y="10523"/>
                    <a:pt x="3073" y="9415"/>
                    <a:pt x="6710" y="7477"/>
                  </a:cubicBezTo>
                  <a:cubicBezTo>
                    <a:pt x="10347" y="5538"/>
                    <a:pt x="15857" y="2769"/>
                    <a:pt x="2136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489136" y="6999893"/>
              <a:ext cx="129783" cy="420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4" h="21451" fill="norm" stroke="1" extrusionOk="0">
                  <a:moveTo>
                    <a:pt x="20694" y="1687"/>
                  </a:moveTo>
                  <a:cubicBezTo>
                    <a:pt x="19007" y="1039"/>
                    <a:pt x="17319" y="391"/>
                    <a:pt x="15294" y="121"/>
                  </a:cubicBezTo>
                  <a:cubicBezTo>
                    <a:pt x="13269" y="-149"/>
                    <a:pt x="10907" y="-41"/>
                    <a:pt x="8375" y="1201"/>
                  </a:cubicBezTo>
                  <a:cubicBezTo>
                    <a:pt x="5844" y="2443"/>
                    <a:pt x="3144" y="4819"/>
                    <a:pt x="1456" y="7789"/>
                  </a:cubicBezTo>
                  <a:cubicBezTo>
                    <a:pt x="-231" y="10759"/>
                    <a:pt x="-906" y="14323"/>
                    <a:pt x="1963" y="16699"/>
                  </a:cubicBezTo>
                  <a:cubicBezTo>
                    <a:pt x="4831" y="19075"/>
                    <a:pt x="11244" y="20263"/>
                    <a:pt x="17657" y="214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738436" y="7032962"/>
              <a:ext cx="39233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378" y="2833"/>
                    <a:pt x="2738" y="5666"/>
                    <a:pt x="578" y="9030"/>
                  </a:cubicBezTo>
                  <a:cubicBezTo>
                    <a:pt x="-1582" y="12393"/>
                    <a:pt x="2738" y="16289"/>
                    <a:pt x="6518" y="18472"/>
                  </a:cubicBezTo>
                  <a:cubicBezTo>
                    <a:pt x="10298" y="20656"/>
                    <a:pt x="13538" y="21128"/>
                    <a:pt x="1677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735319" y="7016846"/>
              <a:ext cx="188409" cy="411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318" fill="norm" stroke="1" extrusionOk="0">
                  <a:moveTo>
                    <a:pt x="1880" y="2808"/>
                  </a:moveTo>
                  <a:cubicBezTo>
                    <a:pt x="1880" y="1822"/>
                    <a:pt x="1880" y="835"/>
                    <a:pt x="2584" y="341"/>
                  </a:cubicBezTo>
                  <a:cubicBezTo>
                    <a:pt x="3289" y="-152"/>
                    <a:pt x="4697" y="-152"/>
                    <a:pt x="7397" y="616"/>
                  </a:cubicBezTo>
                  <a:cubicBezTo>
                    <a:pt x="10097" y="1383"/>
                    <a:pt x="14089" y="2918"/>
                    <a:pt x="16906" y="4946"/>
                  </a:cubicBezTo>
                  <a:cubicBezTo>
                    <a:pt x="19724" y="6975"/>
                    <a:pt x="21367" y="9497"/>
                    <a:pt x="20780" y="11964"/>
                  </a:cubicBezTo>
                  <a:cubicBezTo>
                    <a:pt x="20193" y="14431"/>
                    <a:pt x="17376" y="16843"/>
                    <a:pt x="14206" y="18433"/>
                  </a:cubicBezTo>
                  <a:cubicBezTo>
                    <a:pt x="11037" y="20023"/>
                    <a:pt x="7515" y="20790"/>
                    <a:pt x="5050" y="21119"/>
                  </a:cubicBezTo>
                  <a:cubicBezTo>
                    <a:pt x="2584" y="21448"/>
                    <a:pt x="1176" y="21338"/>
                    <a:pt x="471" y="21009"/>
                  </a:cubicBezTo>
                  <a:cubicBezTo>
                    <a:pt x="-233" y="20680"/>
                    <a:pt x="-233" y="20132"/>
                    <a:pt x="1058" y="19529"/>
                  </a:cubicBezTo>
                  <a:cubicBezTo>
                    <a:pt x="2350" y="18926"/>
                    <a:pt x="4932" y="18268"/>
                    <a:pt x="7515" y="176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1074904" y="7020262"/>
              <a:ext cx="71065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600" fill="norm" stroke="1" extrusionOk="0">
                  <a:moveTo>
                    <a:pt x="21329" y="0"/>
                  </a:moveTo>
                  <a:cubicBezTo>
                    <a:pt x="14976" y="2356"/>
                    <a:pt x="8623" y="4713"/>
                    <a:pt x="4811" y="7985"/>
                  </a:cubicBezTo>
                  <a:cubicBezTo>
                    <a:pt x="1000" y="11258"/>
                    <a:pt x="-271" y="15447"/>
                    <a:pt x="47" y="17869"/>
                  </a:cubicBezTo>
                  <a:cubicBezTo>
                    <a:pt x="364" y="20291"/>
                    <a:pt x="2270" y="20945"/>
                    <a:pt x="417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1120568" y="6956762"/>
              <a:ext cx="2095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55" y="15300"/>
                    <a:pt x="6109" y="9000"/>
                    <a:pt x="9709" y="5400"/>
                  </a:cubicBezTo>
                  <a:cubicBezTo>
                    <a:pt x="13309" y="1800"/>
                    <a:pt x="17455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1101518" y="7134562"/>
              <a:ext cx="1841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66" y="15429"/>
                    <a:pt x="9931" y="9257"/>
                    <a:pt x="13531" y="5657"/>
                  </a:cubicBezTo>
                  <a:cubicBezTo>
                    <a:pt x="17131" y="2057"/>
                    <a:pt x="19366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1601963" y="7102812"/>
              <a:ext cx="261556" cy="218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32" fill="norm" stroke="1" extrusionOk="0">
                  <a:moveTo>
                    <a:pt x="17867" y="0"/>
                  </a:moveTo>
                  <a:cubicBezTo>
                    <a:pt x="13512" y="3115"/>
                    <a:pt x="9157" y="6231"/>
                    <a:pt x="6370" y="8619"/>
                  </a:cubicBezTo>
                  <a:cubicBezTo>
                    <a:pt x="3583" y="11008"/>
                    <a:pt x="2364" y="12669"/>
                    <a:pt x="1493" y="14123"/>
                  </a:cubicBezTo>
                  <a:cubicBezTo>
                    <a:pt x="622" y="15577"/>
                    <a:pt x="99" y="16823"/>
                    <a:pt x="12" y="17965"/>
                  </a:cubicBezTo>
                  <a:cubicBezTo>
                    <a:pt x="-75" y="19108"/>
                    <a:pt x="273" y="20146"/>
                    <a:pt x="2277" y="20769"/>
                  </a:cubicBezTo>
                  <a:cubicBezTo>
                    <a:pt x="4280" y="21392"/>
                    <a:pt x="7938" y="21600"/>
                    <a:pt x="11422" y="21288"/>
                  </a:cubicBezTo>
                  <a:cubicBezTo>
                    <a:pt x="14906" y="20977"/>
                    <a:pt x="18215" y="20146"/>
                    <a:pt x="21525" y="193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1735413" y="7090112"/>
              <a:ext cx="174099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600" fill="norm" stroke="1" extrusionOk="0">
                  <a:moveTo>
                    <a:pt x="406" y="21600"/>
                  </a:moveTo>
                  <a:cubicBezTo>
                    <a:pt x="197" y="21323"/>
                    <a:pt x="-13" y="21046"/>
                    <a:pt x="0" y="20631"/>
                  </a:cubicBezTo>
                  <a:cubicBezTo>
                    <a:pt x="13" y="20215"/>
                    <a:pt x="249" y="19662"/>
                    <a:pt x="800" y="18831"/>
                  </a:cubicBezTo>
                  <a:cubicBezTo>
                    <a:pt x="1350" y="18000"/>
                    <a:pt x="2215" y="16892"/>
                    <a:pt x="3146" y="15923"/>
                  </a:cubicBezTo>
                  <a:cubicBezTo>
                    <a:pt x="4076" y="14954"/>
                    <a:pt x="5072" y="14123"/>
                    <a:pt x="6082" y="13292"/>
                  </a:cubicBezTo>
                  <a:cubicBezTo>
                    <a:pt x="7091" y="12462"/>
                    <a:pt x="8113" y="11631"/>
                    <a:pt x="9201" y="10938"/>
                  </a:cubicBezTo>
                  <a:cubicBezTo>
                    <a:pt x="10289" y="10246"/>
                    <a:pt x="11442" y="9692"/>
                    <a:pt x="12556" y="9415"/>
                  </a:cubicBezTo>
                  <a:cubicBezTo>
                    <a:pt x="13670" y="9138"/>
                    <a:pt x="14745" y="9138"/>
                    <a:pt x="15781" y="9277"/>
                  </a:cubicBezTo>
                  <a:cubicBezTo>
                    <a:pt x="16816" y="9415"/>
                    <a:pt x="17812" y="9692"/>
                    <a:pt x="18664" y="9831"/>
                  </a:cubicBezTo>
                  <a:cubicBezTo>
                    <a:pt x="19516" y="9969"/>
                    <a:pt x="20224" y="9969"/>
                    <a:pt x="20670" y="9554"/>
                  </a:cubicBezTo>
                  <a:cubicBezTo>
                    <a:pt x="21115" y="9138"/>
                    <a:pt x="21299" y="8308"/>
                    <a:pt x="21417" y="6923"/>
                  </a:cubicBezTo>
                  <a:cubicBezTo>
                    <a:pt x="21535" y="5538"/>
                    <a:pt x="21587" y="3600"/>
                    <a:pt x="21548" y="2354"/>
                  </a:cubicBezTo>
                  <a:cubicBezTo>
                    <a:pt x="21508" y="1108"/>
                    <a:pt x="21377" y="554"/>
                    <a:pt x="2124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3130241" y="7064712"/>
              <a:ext cx="29001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1600" fill="norm" stroke="1" extrusionOk="0">
                  <a:moveTo>
                    <a:pt x="4342" y="0"/>
                  </a:moveTo>
                  <a:cubicBezTo>
                    <a:pt x="2517" y="0"/>
                    <a:pt x="692" y="0"/>
                    <a:pt x="159" y="0"/>
                  </a:cubicBezTo>
                  <a:cubicBezTo>
                    <a:pt x="-373" y="0"/>
                    <a:pt x="388" y="0"/>
                    <a:pt x="3050" y="450"/>
                  </a:cubicBezTo>
                  <a:cubicBezTo>
                    <a:pt x="5712" y="900"/>
                    <a:pt x="10275" y="1800"/>
                    <a:pt x="13697" y="3750"/>
                  </a:cubicBezTo>
                  <a:cubicBezTo>
                    <a:pt x="17120" y="5700"/>
                    <a:pt x="19402" y="8700"/>
                    <a:pt x="20314" y="11850"/>
                  </a:cubicBezTo>
                  <a:cubicBezTo>
                    <a:pt x="21227" y="15000"/>
                    <a:pt x="20771" y="18300"/>
                    <a:pt x="2031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" name="Drawing"/>
          <p:cNvGrpSpPr/>
          <p:nvPr/>
        </p:nvGrpSpPr>
        <p:grpSpPr>
          <a:xfrm>
            <a:off x="231499" y="1121744"/>
            <a:ext cx="12369296" cy="8441891"/>
            <a:chOff x="0" y="0"/>
            <a:chExt cx="12369294" cy="8441889"/>
          </a:xfrm>
        </p:grpSpPr>
        <p:sp>
          <p:nvSpPr>
            <p:cNvPr id="437" name="Line"/>
            <p:cNvSpPr/>
            <p:nvPr/>
          </p:nvSpPr>
          <p:spPr>
            <a:xfrm>
              <a:off x="644800" y="1075355"/>
              <a:ext cx="381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619400" y="973755"/>
              <a:ext cx="25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511534" y="1075355"/>
              <a:ext cx="95167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600" fill="norm" stroke="1" extrusionOk="0">
                  <a:moveTo>
                    <a:pt x="15477" y="0"/>
                  </a:moveTo>
                  <a:cubicBezTo>
                    <a:pt x="12190" y="0"/>
                    <a:pt x="8903" y="0"/>
                    <a:pt x="6086" y="943"/>
                  </a:cubicBezTo>
                  <a:cubicBezTo>
                    <a:pt x="3269" y="1886"/>
                    <a:pt x="921" y="3771"/>
                    <a:pt x="216" y="6171"/>
                  </a:cubicBezTo>
                  <a:cubicBezTo>
                    <a:pt x="-488" y="8571"/>
                    <a:pt x="451" y="11486"/>
                    <a:pt x="4208" y="14143"/>
                  </a:cubicBezTo>
                  <a:cubicBezTo>
                    <a:pt x="7964" y="16800"/>
                    <a:pt x="14538" y="19200"/>
                    <a:pt x="211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771800" y="1075355"/>
              <a:ext cx="9793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5" h="21600" fill="norm" stroke="1" extrusionOk="0">
                  <a:moveTo>
                    <a:pt x="3967" y="0"/>
                  </a:moveTo>
                  <a:cubicBezTo>
                    <a:pt x="9257" y="882"/>
                    <a:pt x="14547" y="1763"/>
                    <a:pt x="17633" y="3820"/>
                  </a:cubicBezTo>
                  <a:cubicBezTo>
                    <a:pt x="20718" y="5878"/>
                    <a:pt x="21600" y="9110"/>
                    <a:pt x="18294" y="12269"/>
                  </a:cubicBezTo>
                  <a:cubicBezTo>
                    <a:pt x="14988" y="15429"/>
                    <a:pt x="7494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1589819" y="851164"/>
              <a:ext cx="128132" cy="840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541" fill="norm" stroke="1" extrusionOk="0">
                  <a:moveTo>
                    <a:pt x="21435" y="2980"/>
                  </a:moveTo>
                  <a:cubicBezTo>
                    <a:pt x="21435" y="2275"/>
                    <a:pt x="21435" y="1569"/>
                    <a:pt x="21435" y="1081"/>
                  </a:cubicBezTo>
                  <a:cubicBezTo>
                    <a:pt x="21435" y="592"/>
                    <a:pt x="21435" y="321"/>
                    <a:pt x="20550" y="158"/>
                  </a:cubicBezTo>
                  <a:cubicBezTo>
                    <a:pt x="19665" y="-5"/>
                    <a:pt x="17894" y="-59"/>
                    <a:pt x="14884" y="77"/>
                  </a:cubicBezTo>
                  <a:cubicBezTo>
                    <a:pt x="11874" y="212"/>
                    <a:pt x="7625" y="538"/>
                    <a:pt x="4615" y="1406"/>
                  </a:cubicBezTo>
                  <a:cubicBezTo>
                    <a:pt x="1605" y="2275"/>
                    <a:pt x="-165" y="3686"/>
                    <a:pt x="12" y="5151"/>
                  </a:cubicBezTo>
                  <a:cubicBezTo>
                    <a:pt x="189" y="6616"/>
                    <a:pt x="2314" y="8136"/>
                    <a:pt x="5146" y="9900"/>
                  </a:cubicBezTo>
                  <a:cubicBezTo>
                    <a:pt x="7979" y="11664"/>
                    <a:pt x="11520" y="13672"/>
                    <a:pt x="13468" y="15300"/>
                  </a:cubicBezTo>
                  <a:cubicBezTo>
                    <a:pt x="15415" y="16928"/>
                    <a:pt x="15769" y="18176"/>
                    <a:pt x="15061" y="19072"/>
                  </a:cubicBezTo>
                  <a:cubicBezTo>
                    <a:pt x="14353" y="19967"/>
                    <a:pt x="12583" y="20510"/>
                    <a:pt x="10635" y="20863"/>
                  </a:cubicBezTo>
                  <a:cubicBezTo>
                    <a:pt x="8687" y="21215"/>
                    <a:pt x="6563" y="21378"/>
                    <a:pt x="4438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1432200" y="1951655"/>
              <a:ext cx="139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1631965" y="1810808"/>
              <a:ext cx="170996" cy="178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234" fill="norm" stroke="1" extrusionOk="0">
                  <a:moveTo>
                    <a:pt x="11491" y="4657"/>
                  </a:moveTo>
                  <a:cubicBezTo>
                    <a:pt x="10174" y="9681"/>
                    <a:pt x="8857" y="14704"/>
                    <a:pt x="7672" y="17592"/>
                  </a:cubicBezTo>
                  <a:cubicBezTo>
                    <a:pt x="6486" y="20481"/>
                    <a:pt x="5433" y="21234"/>
                    <a:pt x="4379" y="21234"/>
                  </a:cubicBezTo>
                  <a:cubicBezTo>
                    <a:pt x="3325" y="21234"/>
                    <a:pt x="2272" y="20481"/>
                    <a:pt x="1481" y="18722"/>
                  </a:cubicBezTo>
                  <a:cubicBezTo>
                    <a:pt x="691" y="16964"/>
                    <a:pt x="164" y="14201"/>
                    <a:pt x="33" y="12192"/>
                  </a:cubicBezTo>
                  <a:cubicBezTo>
                    <a:pt x="-99" y="10183"/>
                    <a:pt x="164" y="8927"/>
                    <a:pt x="955" y="8048"/>
                  </a:cubicBezTo>
                  <a:cubicBezTo>
                    <a:pt x="1745" y="7169"/>
                    <a:pt x="3062" y="6667"/>
                    <a:pt x="4906" y="7420"/>
                  </a:cubicBezTo>
                  <a:cubicBezTo>
                    <a:pt x="6750" y="8174"/>
                    <a:pt x="9121" y="10183"/>
                    <a:pt x="11491" y="11690"/>
                  </a:cubicBezTo>
                  <a:cubicBezTo>
                    <a:pt x="13862" y="13197"/>
                    <a:pt x="16233" y="14201"/>
                    <a:pt x="17945" y="14327"/>
                  </a:cubicBezTo>
                  <a:cubicBezTo>
                    <a:pt x="19657" y="14453"/>
                    <a:pt x="20711" y="13699"/>
                    <a:pt x="21106" y="12067"/>
                  </a:cubicBezTo>
                  <a:cubicBezTo>
                    <a:pt x="21501" y="10434"/>
                    <a:pt x="21238" y="7922"/>
                    <a:pt x="20184" y="5662"/>
                  </a:cubicBezTo>
                  <a:cubicBezTo>
                    <a:pt x="19130" y="3401"/>
                    <a:pt x="17286" y="1392"/>
                    <a:pt x="15706" y="513"/>
                  </a:cubicBezTo>
                  <a:cubicBezTo>
                    <a:pt x="14125" y="-366"/>
                    <a:pt x="12808" y="-115"/>
                    <a:pt x="11491" y="1267"/>
                  </a:cubicBezTo>
                  <a:cubicBezTo>
                    <a:pt x="10174" y="2648"/>
                    <a:pt x="8857" y="5160"/>
                    <a:pt x="7540" y="7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1452804" y="668955"/>
              <a:ext cx="201051" cy="147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469" fill="norm" stroke="1" extrusionOk="0">
                  <a:moveTo>
                    <a:pt x="10635" y="0"/>
                  </a:moveTo>
                  <a:cubicBezTo>
                    <a:pt x="9060" y="6480"/>
                    <a:pt x="7485" y="12960"/>
                    <a:pt x="6248" y="16663"/>
                  </a:cubicBezTo>
                  <a:cubicBezTo>
                    <a:pt x="5010" y="20366"/>
                    <a:pt x="4110" y="21291"/>
                    <a:pt x="3098" y="21446"/>
                  </a:cubicBezTo>
                  <a:cubicBezTo>
                    <a:pt x="2085" y="21600"/>
                    <a:pt x="960" y="20983"/>
                    <a:pt x="398" y="19903"/>
                  </a:cubicBezTo>
                  <a:cubicBezTo>
                    <a:pt x="-165" y="18823"/>
                    <a:pt x="-165" y="17280"/>
                    <a:pt x="623" y="14194"/>
                  </a:cubicBezTo>
                  <a:cubicBezTo>
                    <a:pt x="1410" y="11109"/>
                    <a:pt x="2985" y="6480"/>
                    <a:pt x="4335" y="4011"/>
                  </a:cubicBezTo>
                  <a:cubicBezTo>
                    <a:pt x="5685" y="1543"/>
                    <a:pt x="6810" y="1234"/>
                    <a:pt x="8610" y="2777"/>
                  </a:cubicBezTo>
                  <a:cubicBezTo>
                    <a:pt x="10410" y="4320"/>
                    <a:pt x="12885" y="7714"/>
                    <a:pt x="14460" y="10183"/>
                  </a:cubicBezTo>
                  <a:cubicBezTo>
                    <a:pt x="16035" y="12651"/>
                    <a:pt x="16710" y="14194"/>
                    <a:pt x="17610" y="14503"/>
                  </a:cubicBezTo>
                  <a:cubicBezTo>
                    <a:pt x="18510" y="14811"/>
                    <a:pt x="19635" y="13886"/>
                    <a:pt x="20310" y="12497"/>
                  </a:cubicBezTo>
                  <a:cubicBezTo>
                    <a:pt x="20985" y="11109"/>
                    <a:pt x="21210" y="9257"/>
                    <a:pt x="21323" y="7406"/>
                  </a:cubicBezTo>
                  <a:cubicBezTo>
                    <a:pt x="21435" y="5554"/>
                    <a:pt x="21435" y="3703"/>
                    <a:pt x="20422" y="2469"/>
                  </a:cubicBezTo>
                  <a:cubicBezTo>
                    <a:pt x="19410" y="1234"/>
                    <a:pt x="17385" y="617"/>
                    <a:pt x="15473" y="2006"/>
                  </a:cubicBezTo>
                  <a:cubicBezTo>
                    <a:pt x="13560" y="3394"/>
                    <a:pt x="11760" y="6789"/>
                    <a:pt x="9960" y="10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2012887" y="964994"/>
              <a:ext cx="149564" cy="554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29" fill="norm" stroke="1" extrusionOk="0">
                  <a:moveTo>
                    <a:pt x="21198" y="2311"/>
                  </a:moveTo>
                  <a:cubicBezTo>
                    <a:pt x="18498" y="1572"/>
                    <a:pt x="15798" y="832"/>
                    <a:pt x="13548" y="422"/>
                  </a:cubicBezTo>
                  <a:cubicBezTo>
                    <a:pt x="11298" y="11"/>
                    <a:pt x="9498" y="-71"/>
                    <a:pt x="8148" y="52"/>
                  </a:cubicBezTo>
                  <a:cubicBezTo>
                    <a:pt x="6798" y="175"/>
                    <a:pt x="5898" y="504"/>
                    <a:pt x="4398" y="2105"/>
                  </a:cubicBezTo>
                  <a:cubicBezTo>
                    <a:pt x="2898" y="3707"/>
                    <a:pt x="798" y="6581"/>
                    <a:pt x="198" y="9292"/>
                  </a:cubicBezTo>
                  <a:cubicBezTo>
                    <a:pt x="-402" y="12002"/>
                    <a:pt x="498" y="14548"/>
                    <a:pt x="1098" y="16560"/>
                  </a:cubicBezTo>
                  <a:cubicBezTo>
                    <a:pt x="1698" y="18572"/>
                    <a:pt x="1998" y="20051"/>
                    <a:pt x="2298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1964448" y="1284905"/>
              <a:ext cx="159903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600" fill="norm" stroke="1" extrusionOk="0">
                  <a:moveTo>
                    <a:pt x="153" y="21600"/>
                  </a:moveTo>
                  <a:cubicBezTo>
                    <a:pt x="-127" y="17723"/>
                    <a:pt x="-408" y="13846"/>
                    <a:pt x="3098" y="10246"/>
                  </a:cubicBezTo>
                  <a:cubicBezTo>
                    <a:pt x="6605" y="6646"/>
                    <a:pt x="13898" y="3323"/>
                    <a:pt x="211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2262337" y="1069005"/>
              <a:ext cx="147764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600" fill="norm" stroke="1" extrusionOk="0">
                  <a:moveTo>
                    <a:pt x="21238" y="675"/>
                  </a:moveTo>
                  <a:cubicBezTo>
                    <a:pt x="20021" y="338"/>
                    <a:pt x="18804" y="0"/>
                    <a:pt x="17587" y="0"/>
                  </a:cubicBezTo>
                  <a:cubicBezTo>
                    <a:pt x="16370" y="0"/>
                    <a:pt x="15153" y="338"/>
                    <a:pt x="12568" y="2138"/>
                  </a:cubicBezTo>
                  <a:cubicBezTo>
                    <a:pt x="9982" y="3938"/>
                    <a:pt x="6027" y="7200"/>
                    <a:pt x="3441" y="10125"/>
                  </a:cubicBezTo>
                  <a:cubicBezTo>
                    <a:pt x="855" y="13050"/>
                    <a:pt x="-362" y="15637"/>
                    <a:pt x="94" y="17494"/>
                  </a:cubicBezTo>
                  <a:cubicBezTo>
                    <a:pt x="551" y="19350"/>
                    <a:pt x="2680" y="20475"/>
                    <a:pt x="4658" y="21037"/>
                  </a:cubicBezTo>
                  <a:cubicBezTo>
                    <a:pt x="6635" y="21600"/>
                    <a:pt x="8461" y="21600"/>
                    <a:pt x="102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2416450" y="1252049"/>
              <a:ext cx="222251" cy="169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4" fill="norm" stroke="1" extrusionOk="0">
                  <a:moveTo>
                    <a:pt x="0" y="137"/>
                  </a:moveTo>
                  <a:cubicBezTo>
                    <a:pt x="1029" y="137"/>
                    <a:pt x="2057" y="137"/>
                    <a:pt x="3086" y="2640"/>
                  </a:cubicBezTo>
                  <a:cubicBezTo>
                    <a:pt x="4114" y="5142"/>
                    <a:pt x="5143" y="10147"/>
                    <a:pt x="5451" y="13440"/>
                  </a:cubicBezTo>
                  <a:cubicBezTo>
                    <a:pt x="5760" y="16733"/>
                    <a:pt x="5349" y="18313"/>
                    <a:pt x="4731" y="19498"/>
                  </a:cubicBezTo>
                  <a:cubicBezTo>
                    <a:pt x="4114" y="20684"/>
                    <a:pt x="3291" y="21474"/>
                    <a:pt x="2880" y="20947"/>
                  </a:cubicBezTo>
                  <a:cubicBezTo>
                    <a:pt x="2469" y="20420"/>
                    <a:pt x="2469" y="18576"/>
                    <a:pt x="3394" y="15547"/>
                  </a:cubicBezTo>
                  <a:cubicBezTo>
                    <a:pt x="4320" y="12518"/>
                    <a:pt x="6171" y="8303"/>
                    <a:pt x="7714" y="5142"/>
                  </a:cubicBezTo>
                  <a:cubicBezTo>
                    <a:pt x="9257" y="1981"/>
                    <a:pt x="10491" y="-126"/>
                    <a:pt x="10903" y="6"/>
                  </a:cubicBezTo>
                  <a:cubicBezTo>
                    <a:pt x="11314" y="137"/>
                    <a:pt x="10903" y="2508"/>
                    <a:pt x="10697" y="5142"/>
                  </a:cubicBezTo>
                  <a:cubicBezTo>
                    <a:pt x="10491" y="7776"/>
                    <a:pt x="10491" y="10674"/>
                    <a:pt x="10800" y="12650"/>
                  </a:cubicBezTo>
                  <a:cubicBezTo>
                    <a:pt x="11109" y="14625"/>
                    <a:pt x="11726" y="15679"/>
                    <a:pt x="13577" y="15679"/>
                  </a:cubicBezTo>
                  <a:cubicBezTo>
                    <a:pt x="15429" y="15679"/>
                    <a:pt x="18514" y="14625"/>
                    <a:pt x="21600" y="13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2702200" y="1100755"/>
              <a:ext cx="4708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4483"/>
                    <a:pt x="16200" y="8966"/>
                    <a:pt x="18900" y="12566"/>
                  </a:cubicBezTo>
                  <a:cubicBezTo>
                    <a:pt x="21600" y="16166"/>
                    <a:pt x="18900" y="18883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2860950" y="1367455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3172193" y="998137"/>
              <a:ext cx="412658" cy="468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262" fill="norm" stroke="1" extrusionOk="0">
                  <a:moveTo>
                    <a:pt x="7930" y="14158"/>
                  </a:moveTo>
                  <a:cubicBezTo>
                    <a:pt x="7709" y="13390"/>
                    <a:pt x="7489" y="12622"/>
                    <a:pt x="7048" y="12286"/>
                  </a:cubicBezTo>
                  <a:cubicBezTo>
                    <a:pt x="6607" y="11950"/>
                    <a:pt x="5946" y="12046"/>
                    <a:pt x="4789" y="12910"/>
                  </a:cubicBezTo>
                  <a:cubicBezTo>
                    <a:pt x="3632" y="13774"/>
                    <a:pt x="1979" y="15406"/>
                    <a:pt x="1042" y="16894"/>
                  </a:cubicBezTo>
                  <a:cubicBezTo>
                    <a:pt x="105" y="18382"/>
                    <a:pt x="-115" y="19726"/>
                    <a:pt x="50" y="20494"/>
                  </a:cubicBezTo>
                  <a:cubicBezTo>
                    <a:pt x="216" y="21262"/>
                    <a:pt x="767" y="21454"/>
                    <a:pt x="2199" y="20734"/>
                  </a:cubicBezTo>
                  <a:cubicBezTo>
                    <a:pt x="3632" y="20014"/>
                    <a:pt x="5946" y="18382"/>
                    <a:pt x="7324" y="16078"/>
                  </a:cubicBezTo>
                  <a:cubicBezTo>
                    <a:pt x="8701" y="13774"/>
                    <a:pt x="9142" y="10798"/>
                    <a:pt x="9363" y="8110"/>
                  </a:cubicBezTo>
                  <a:cubicBezTo>
                    <a:pt x="9583" y="5422"/>
                    <a:pt x="9583" y="3022"/>
                    <a:pt x="9418" y="1630"/>
                  </a:cubicBezTo>
                  <a:cubicBezTo>
                    <a:pt x="9252" y="238"/>
                    <a:pt x="8922" y="-146"/>
                    <a:pt x="8591" y="46"/>
                  </a:cubicBezTo>
                  <a:cubicBezTo>
                    <a:pt x="8261" y="238"/>
                    <a:pt x="7930" y="1006"/>
                    <a:pt x="7820" y="3118"/>
                  </a:cubicBezTo>
                  <a:cubicBezTo>
                    <a:pt x="7709" y="5230"/>
                    <a:pt x="7820" y="8686"/>
                    <a:pt x="7985" y="11278"/>
                  </a:cubicBezTo>
                  <a:cubicBezTo>
                    <a:pt x="8150" y="13870"/>
                    <a:pt x="8371" y="15598"/>
                    <a:pt x="8646" y="16942"/>
                  </a:cubicBezTo>
                  <a:cubicBezTo>
                    <a:pt x="8922" y="18286"/>
                    <a:pt x="9252" y="19246"/>
                    <a:pt x="9528" y="19486"/>
                  </a:cubicBezTo>
                  <a:cubicBezTo>
                    <a:pt x="9803" y="19726"/>
                    <a:pt x="10024" y="19246"/>
                    <a:pt x="10409" y="18238"/>
                  </a:cubicBezTo>
                  <a:cubicBezTo>
                    <a:pt x="10795" y="17230"/>
                    <a:pt x="11346" y="15694"/>
                    <a:pt x="11732" y="14686"/>
                  </a:cubicBezTo>
                  <a:cubicBezTo>
                    <a:pt x="12118" y="13678"/>
                    <a:pt x="12338" y="13198"/>
                    <a:pt x="12724" y="12862"/>
                  </a:cubicBezTo>
                  <a:cubicBezTo>
                    <a:pt x="13109" y="12526"/>
                    <a:pt x="13661" y="12334"/>
                    <a:pt x="14156" y="12430"/>
                  </a:cubicBezTo>
                  <a:cubicBezTo>
                    <a:pt x="14652" y="12526"/>
                    <a:pt x="15093" y="12910"/>
                    <a:pt x="15369" y="13918"/>
                  </a:cubicBezTo>
                  <a:cubicBezTo>
                    <a:pt x="15644" y="14926"/>
                    <a:pt x="15754" y="16558"/>
                    <a:pt x="15644" y="17662"/>
                  </a:cubicBezTo>
                  <a:cubicBezTo>
                    <a:pt x="15534" y="18766"/>
                    <a:pt x="15203" y="19342"/>
                    <a:pt x="14818" y="19966"/>
                  </a:cubicBezTo>
                  <a:cubicBezTo>
                    <a:pt x="14432" y="20590"/>
                    <a:pt x="13991" y="21262"/>
                    <a:pt x="13771" y="21262"/>
                  </a:cubicBezTo>
                  <a:cubicBezTo>
                    <a:pt x="13550" y="21262"/>
                    <a:pt x="13550" y="20590"/>
                    <a:pt x="14377" y="19102"/>
                  </a:cubicBezTo>
                  <a:cubicBezTo>
                    <a:pt x="15203" y="17614"/>
                    <a:pt x="16856" y="15310"/>
                    <a:pt x="17903" y="14014"/>
                  </a:cubicBezTo>
                  <a:cubicBezTo>
                    <a:pt x="18950" y="12718"/>
                    <a:pt x="19391" y="12430"/>
                    <a:pt x="19832" y="12094"/>
                  </a:cubicBezTo>
                  <a:cubicBezTo>
                    <a:pt x="20273" y="11758"/>
                    <a:pt x="20714" y="11374"/>
                    <a:pt x="20769" y="11374"/>
                  </a:cubicBezTo>
                  <a:cubicBezTo>
                    <a:pt x="20824" y="11374"/>
                    <a:pt x="20493" y="11758"/>
                    <a:pt x="19887" y="13150"/>
                  </a:cubicBezTo>
                  <a:cubicBezTo>
                    <a:pt x="19281" y="14542"/>
                    <a:pt x="18399" y="16942"/>
                    <a:pt x="18124" y="18430"/>
                  </a:cubicBezTo>
                  <a:cubicBezTo>
                    <a:pt x="17848" y="19918"/>
                    <a:pt x="18179" y="20494"/>
                    <a:pt x="18840" y="20734"/>
                  </a:cubicBezTo>
                  <a:cubicBezTo>
                    <a:pt x="19501" y="20974"/>
                    <a:pt x="20493" y="20878"/>
                    <a:pt x="21485" y="20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3921400" y="1316655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3883300" y="1430955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4537350" y="1151555"/>
              <a:ext cx="127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593"/>
                    <a:pt x="7200" y="9186"/>
                    <a:pt x="10800" y="12786"/>
                  </a:cubicBezTo>
                  <a:cubicBezTo>
                    <a:pt x="14400" y="16386"/>
                    <a:pt x="18000" y="1899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6105800" y="1294343"/>
              <a:ext cx="152401" cy="181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8" fill="norm" stroke="1" extrusionOk="0">
                  <a:moveTo>
                    <a:pt x="0" y="2617"/>
                  </a:moveTo>
                  <a:cubicBezTo>
                    <a:pt x="0" y="1376"/>
                    <a:pt x="0" y="134"/>
                    <a:pt x="450" y="10"/>
                  </a:cubicBezTo>
                  <a:cubicBezTo>
                    <a:pt x="900" y="-114"/>
                    <a:pt x="1800" y="879"/>
                    <a:pt x="3900" y="4231"/>
                  </a:cubicBezTo>
                  <a:cubicBezTo>
                    <a:pt x="6000" y="7583"/>
                    <a:pt x="9300" y="13293"/>
                    <a:pt x="11550" y="16769"/>
                  </a:cubicBezTo>
                  <a:cubicBezTo>
                    <a:pt x="13800" y="20245"/>
                    <a:pt x="15000" y="21486"/>
                    <a:pt x="15900" y="21238"/>
                  </a:cubicBezTo>
                  <a:cubicBezTo>
                    <a:pt x="16800" y="20989"/>
                    <a:pt x="17400" y="19252"/>
                    <a:pt x="18300" y="16396"/>
                  </a:cubicBezTo>
                  <a:cubicBezTo>
                    <a:pt x="19200" y="13541"/>
                    <a:pt x="20400" y="9569"/>
                    <a:pt x="21600" y="5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6317062" y="1178923"/>
              <a:ext cx="201489" cy="296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0582" fill="norm" stroke="1" extrusionOk="0">
                  <a:moveTo>
                    <a:pt x="9943" y="13088"/>
                  </a:moveTo>
                  <a:cubicBezTo>
                    <a:pt x="9268" y="12500"/>
                    <a:pt x="8593" y="11913"/>
                    <a:pt x="7693" y="11545"/>
                  </a:cubicBezTo>
                  <a:cubicBezTo>
                    <a:pt x="6793" y="11178"/>
                    <a:pt x="5668" y="11031"/>
                    <a:pt x="4318" y="11839"/>
                  </a:cubicBezTo>
                  <a:cubicBezTo>
                    <a:pt x="2968" y="12647"/>
                    <a:pt x="1393" y="14411"/>
                    <a:pt x="606" y="15806"/>
                  </a:cubicBezTo>
                  <a:cubicBezTo>
                    <a:pt x="-182" y="17202"/>
                    <a:pt x="-182" y="18231"/>
                    <a:pt x="493" y="18451"/>
                  </a:cubicBezTo>
                  <a:cubicBezTo>
                    <a:pt x="1168" y="18672"/>
                    <a:pt x="2518" y="18084"/>
                    <a:pt x="3418" y="17423"/>
                  </a:cubicBezTo>
                  <a:cubicBezTo>
                    <a:pt x="4318" y="16762"/>
                    <a:pt x="4768" y="16027"/>
                    <a:pt x="5331" y="15366"/>
                  </a:cubicBezTo>
                  <a:cubicBezTo>
                    <a:pt x="5893" y="14704"/>
                    <a:pt x="6568" y="14117"/>
                    <a:pt x="7131" y="14190"/>
                  </a:cubicBezTo>
                  <a:cubicBezTo>
                    <a:pt x="7693" y="14264"/>
                    <a:pt x="8143" y="14998"/>
                    <a:pt x="8706" y="15806"/>
                  </a:cubicBezTo>
                  <a:cubicBezTo>
                    <a:pt x="9268" y="16615"/>
                    <a:pt x="9943" y="17496"/>
                    <a:pt x="10843" y="17790"/>
                  </a:cubicBezTo>
                  <a:cubicBezTo>
                    <a:pt x="11743" y="18084"/>
                    <a:pt x="12868" y="17790"/>
                    <a:pt x="13881" y="16762"/>
                  </a:cubicBezTo>
                  <a:cubicBezTo>
                    <a:pt x="14893" y="15733"/>
                    <a:pt x="15793" y="13970"/>
                    <a:pt x="17030" y="10590"/>
                  </a:cubicBezTo>
                  <a:cubicBezTo>
                    <a:pt x="18268" y="7211"/>
                    <a:pt x="19843" y="2215"/>
                    <a:pt x="20631" y="598"/>
                  </a:cubicBezTo>
                  <a:cubicBezTo>
                    <a:pt x="21418" y="-1018"/>
                    <a:pt x="21418" y="745"/>
                    <a:pt x="21418" y="4639"/>
                  </a:cubicBezTo>
                  <a:cubicBezTo>
                    <a:pt x="21418" y="8533"/>
                    <a:pt x="21418" y="14558"/>
                    <a:pt x="21418" y="20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6575700" y="1367455"/>
              <a:ext cx="6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6620150" y="1253155"/>
              <a:ext cx="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6674713" y="1146203"/>
              <a:ext cx="107610" cy="314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532" fill="norm" stroke="1" extrusionOk="0">
                  <a:moveTo>
                    <a:pt x="10477" y="16893"/>
                  </a:moveTo>
                  <a:cubicBezTo>
                    <a:pt x="9646" y="16168"/>
                    <a:pt x="8815" y="15443"/>
                    <a:pt x="7777" y="14791"/>
                  </a:cubicBezTo>
                  <a:cubicBezTo>
                    <a:pt x="6739" y="14139"/>
                    <a:pt x="5492" y="13559"/>
                    <a:pt x="4246" y="13631"/>
                  </a:cubicBezTo>
                  <a:cubicBezTo>
                    <a:pt x="3000" y="13704"/>
                    <a:pt x="1754" y="14429"/>
                    <a:pt x="923" y="15661"/>
                  </a:cubicBezTo>
                  <a:cubicBezTo>
                    <a:pt x="92" y="16893"/>
                    <a:pt x="-323" y="18633"/>
                    <a:pt x="300" y="19792"/>
                  </a:cubicBezTo>
                  <a:cubicBezTo>
                    <a:pt x="923" y="20952"/>
                    <a:pt x="2585" y="21532"/>
                    <a:pt x="4454" y="21532"/>
                  </a:cubicBezTo>
                  <a:cubicBezTo>
                    <a:pt x="6323" y="21532"/>
                    <a:pt x="8400" y="20952"/>
                    <a:pt x="11100" y="18560"/>
                  </a:cubicBezTo>
                  <a:cubicBezTo>
                    <a:pt x="13800" y="16168"/>
                    <a:pt x="17123" y="11964"/>
                    <a:pt x="18992" y="8920"/>
                  </a:cubicBezTo>
                  <a:cubicBezTo>
                    <a:pt x="20862" y="5876"/>
                    <a:pt x="21277" y="3991"/>
                    <a:pt x="21069" y="2541"/>
                  </a:cubicBezTo>
                  <a:cubicBezTo>
                    <a:pt x="20862" y="1092"/>
                    <a:pt x="20031" y="77"/>
                    <a:pt x="18992" y="4"/>
                  </a:cubicBezTo>
                  <a:cubicBezTo>
                    <a:pt x="17954" y="-68"/>
                    <a:pt x="16708" y="802"/>
                    <a:pt x="15669" y="3411"/>
                  </a:cubicBezTo>
                  <a:cubicBezTo>
                    <a:pt x="14631" y="6021"/>
                    <a:pt x="13800" y="10370"/>
                    <a:pt x="14008" y="13631"/>
                  </a:cubicBezTo>
                  <a:cubicBezTo>
                    <a:pt x="14215" y="16893"/>
                    <a:pt x="15462" y="19068"/>
                    <a:pt x="16708" y="21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6823350" y="1361105"/>
              <a:ext cx="1" cy="1016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6855100" y="1221405"/>
              <a:ext cx="12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6935533" y="1132505"/>
              <a:ext cx="200975" cy="521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48" fill="norm" stroke="1" extrusionOk="0">
                  <a:moveTo>
                    <a:pt x="5625" y="0"/>
                  </a:moveTo>
                  <a:cubicBezTo>
                    <a:pt x="4500" y="2265"/>
                    <a:pt x="3375" y="4529"/>
                    <a:pt x="2700" y="6489"/>
                  </a:cubicBezTo>
                  <a:cubicBezTo>
                    <a:pt x="2025" y="8448"/>
                    <a:pt x="1800" y="10103"/>
                    <a:pt x="1800" y="11235"/>
                  </a:cubicBezTo>
                  <a:cubicBezTo>
                    <a:pt x="1800" y="12368"/>
                    <a:pt x="2025" y="12977"/>
                    <a:pt x="2700" y="13282"/>
                  </a:cubicBezTo>
                  <a:cubicBezTo>
                    <a:pt x="3375" y="13587"/>
                    <a:pt x="4500" y="13587"/>
                    <a:pt x="5288" y="13369"/>
                  </a:cubicBezTo>
                  <a:cubicBezTo>
                    <a:pt x="6075" y="13152"/>
                    <a:pt x="6525" y="12716"/>
                    <a:pt x="6525" y="11976"/>
                  </a:cubicBezTo>
                  <a:cubicBezTo>
                    <a:pt x="6525" y="11235"/>
                    <a:pt x="6075" y="10190"/>
                    <a:pt x="5288" y="9537"/>
                  </a:cubicBezTo>
                  <a:cubicBezTo>
                    <a:pt x="4500" y="8884"/>
                    <a:pt x="3375" y="8623"/>
                    <a:pt x="2250" y="8448"/>
                  </a:cubicBezTo>
                  <a:cubicBezTo>
                    <a:pt x="1125" y="8274"/>
                    <a:pt x="0" y="8187"/>
                    <a:pt x="0" y="8187"/>
                  </a:cubicBezTo>
                  <a:cubicBezTo>
                    <a:pt x="0" y="8187"/>
                    <a:pt x="1125" y="8274"/>
                    <a:pt x="2812" y="8318"/>
                  </a:cubicBezTo>
                  <a:cubicBezTo>
                    <a:pt x="4500" y="8361"/>
                    <a:pt x="6750" y="8361"/>
                    <a:pt x="8662" y="8448"/>
                  </a:cubicBezTo>
                  <a:cubicBezTo>
                    <a:pt x="10575" y="8535"/>
                    <a:pt x="12150" y="8710"/>
                    <a:pt x="12825" y="9015"/>
                  </a:cubicBezTo>
                  <a:cubicBezTo>
                    <a:pt x="13500" y="9319"/>
                    <a:pt x="13275" y="9755"/>
                    <a:pt x="13612" y="9798"/>
                  </a:cubicBezTo>
                  <a:cubicBezTo>
                    <a:pt x="13950" y="9842"/>
                    <a:pt x="14850" y="9494"/>
                    <a:pt x="15750" y="9494"/>
                  </a:cubicBezTo>
                  <a:cubicBezTo>
                    <a:pt x="16650" y="9494"/>
                    <a:pt x="17550" y="9842"/>
                    <a:pt x="18450" y="10931"/>
                  </a:cubicBezTo>
                  <a:cubicBezTo>
                    <a:pt x="19350" y="12019"/>
                    <a:pt x="20250" y="13848"/>
                    <a:pt x="20813" y="15416"/>
                  </a:cubicBezTo>
                  <a:cubicBezTo>
                    <a:pt x="21375" y="16984"/>
                    <a:pt x="21600" y="18290"/>
                    <a:pt x="21037" y="19335"/>
                  </a:cubicBezTo>
                  <a:cubicBezTo>
                    <a:pt x="20475" y="20381"/>
                    <a:pt x="19125" y="21165"/>
                    <a:pt x="17100" y="21382"/>
                  </a:cubicBezTo>
                  <a:cubicBezTo>
                    <a:pt x="15075" y="21600"/>
                    <a:pt x="12375" y="21252"/>
                    <a:pt x="11025" y="20729"/>
                  </a:cubicBezTo>
                  <a:cubicBezTo>
                    <a:pt x="9675" y="20206"/>
                    <a:pt x="9675" y="19510"/>
                    <a:pt x="9675" y="18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7406037" y="1131376"/>
              <a:ext cx="58664" cy="382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3" h="21544" fill="norm" stroke="1" extrusionOk="0">
                  <a:moveTo>
                    <a:pt x="20643" y="1495"/>
                  </a:moveTo>
                  <a:cubicBezTo>
                    <a:pt x="20643" y="779"/>
                    <a:pt x="20643" y="63"/>
                    <a:pt x="20271" y="4"/>
                  </a:cubicBezTo>
                  <a:cubicBezTo>
                    <a:pt x="19898" y="-56"/>
                    <a:pt x="19153" y="541"/>
                    <a:pt x="15802" y="2689"/>
                  </a:cubicBezTo>
                  <a:cubicBezTo>
                    <a:pt x="12450" y="4837"/>
                    <a:pt x="6491" y="8536"/>
                    <a:pt x="3140" y="11699"/>
                  </a:cubicBezTo>
                  <a:cubicBezTo>
                    <a:pt x="-212" y="14861"/>
                    <a:pt x="-957" y="17487"/>
                    <a:pt x="1277" y="19038"/>
                  </a:cubicBezTo>
                  <a:cubicBezTo>
                    <a:pt x="3512" y="20589"/>
                    <a:pt x="8726" y="21067"/>
                    <a:pt x="13940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7388500" y="1328377"/>
              <a:ext cx="352686" cy="161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0842" fill="norm" stroke="1" extrusionOk="0">
                  <a:moveTo>
                    <a:pt x="0" y="5048"/>
                  </a:moveTo>
                  <a:cubicBezTo>
                    <a:pt x="2069" y="5048"/>
                    <a:pt x="4139" y="5048"/>
                    <a:pt x="5497" y="4912"/>
                  </a:cubicBezTo>
                  <a:cubicBezTo>
                    <a:pt x="6855" y="4775"/>
                    <a:pt x="7502" y="4502"/>
                    <a:pt x="7760" y="5048"/>
                  </a:cubicBezTo>
                  <a:cubicBezTo>
                    <a:pt x="8019" y="5595"/>
                    <a:pt x="7890" y="6962"/>
                    <a:pt x="8149" y="7783"/>
                  </a:cubicBezTo>
                  <a:cubicBezTo>
                    <a:pt x="8407" y="8603"/>
                    <a:pt x="9054" y="8876"/>
                    <a:pt x="9701" y="8876"/>
                  </a:cubicBezTo>
                  <a:cubicBezTo>
                    <a:pt x="10347" y="8876"/>
                    <a:pt x="10994" y="8603"/>
                    <a:pt x="11576" y="8056"/>
                  </a:cubicBezTo>
                  <a:cubicBezTo>
                    <a:pt x="12158" y="7509"/>
                    <a:pt x="12675" y="6689"/>
                    <a:pt x="13063" y="5322"/>
                  </a:cubicBezTo>
                  <a:cubicBezTo>
                    <a:pt x="13451" y="3955"/>
                    <a:pt x="13710" y="2041"/>
                    <a:pt x="13387" y="947"/>
                  </a:cubicBezTo>
                  <a:cubicBezTo>
                    <a:pt x="13063" y="-147"/>
                    <a:pt x="12158" y="-420"/>
                    <a:pt x="11317" y="810"/>
                  </a:cubicBezTo>
                  <a:cubicBezTo>
                    <a:pt x="10477" y="2041"/>
                    <a:pt x="9701" y="4775"/>
                    <a:pt x="9119" y="7783"/>
                  </a:cubicBezTo>
                  <a:cubicBezTo>
                    <a:pt x="8537" y="10790"/>
                    <a:pt x="8149" y="14071"/>
                    <a:pt x="8149" y="16258"/>
                  </a:cubicBezTo>
                  <a:cubicBezTo>
                    <a:pt x="8149" y="18446"/>
                    <a:pt x="8537" y="19539"/>
                    <a:pt x="9313" y="20223"/>
                  </a:cubicBezTo>
                  <a:cubicBezTo>
                    <a:pt x="10089" y="20907"/>
                    <a:pt x="11253" y="21180"/>
                    <a:pt x="12417" y="20223"/>
                  </a:cubicBezTo>
                  <a:cubicBezTo>
                    <a:pt x="13581" y="19266"/>
                    <a:pt x="14745" y="17079"/>
                    <a:pt x="15780" y="14345"/>
                  </a:cubicBezTo>
                  <a:cubicBezTo>
                    <a:pt x="16814" y="11610"/>
                    <a:pt x="17720" y="8329"/>
                    <a:pt x="18237" y="6005"/>
                  </a:cubicBezTo>
                  <a:cubicBezTo>
                    <a:pt x="18754" y="3681"/>
                    <a:pt x="18884" y="2314"/>
                    <a:pt x="19272" y="3134"/>
                  </a:cubicBezTo>
                  <a:cubicBezTo>
                    <a:pt x="19660" y="3955"/>
                    <a:pt x="20307" y="6962"/>
                    <a:pt x="20759" y="9286"/>
                  </a:cubicBezTo>
                  <a:cubicBezTo>
                    <a:pt x="21212" y="11610"/>
                    <a:pt x="21471" y="13251"/>
                    <a:pt x="21535" y="14755"/>
                  </a:cubicBezTo>
                  <a:cubicBezTo>
                    <a:pt x="21600" y="16258"/>
                    <a:pt x="21471" y="17626"/>
                    <a:pt x="21083" y="18036"/>
                  </a:cubicBezTo>
                  <a:cubicBezTo>
                    <a:pt x="20695" y="18446"/>
                    <a:pt x="20048" y="17899"/>
                    <a:pt x="19401" y="17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7840723" y="1069005"/>
              <a:ext cx="87528" cy="458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482" fill="norm" stroke="1" extrusionOk="0">
                  <a:moveTo>
                    <a:pt x="16637" y="0"/>
                  </a:moveTo>
                  <a:cubicBezTo>
                    <a:pt x="13037" y="3666"/>
                    <a:pt x="9437" y="7332"/>
                    <a:pt x="6609" y="10651"/>
                  </a:cubicBezTo>
                  <a:cubicBezTo>
                    <a:pt x="3780" y="13971"/>
                    <a:pt x="1723" y="16943"/>
                    <a:pt x="695" y="18677"/>
                  </a:cubicBezTo>
                  <a:cubicBezTo>
                    <a:pt x="-334" y="20411"/>
                    <a:pt x="-334" y="20906"/>
                    <a:pt x="1466" y="21204"/>
                  </a:cubicBezTo>
                  <a:cubicBezTo>
                    <a:pt x="3266" y="21501"/>
                    <a:pt x="6866" y="21600"/>
                    <a:pt x="10466" y="21303"/>
                  </a:cubicBezTo>
                  <a:cubicBezTo>
                    <a:pt x="14066" y="21006"/>
                    <a:pt x="17666" y="20312"/>
                    <a:pt x="21266" y="19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7826650" y="1316655"/>
              <a:ext cx="63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8890900" y="0"/>
              <a:ext cx="472451" cy="7952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594" fill="norm" stroke="1" extrusionOk="0">
                  <a:moveTo>
                    <a:pt x="21523" y="57"/>
                  </a:moveTo>
                  <a:cubicBezTo>
                    <a:pt x="21137" y="34"/>
                    <a:pt x="20752" y="11"/>
                    <a:pt x="20318" y="3"/>
                  </a:cubicBezTo>
                  <a:cubicBezTo>
                    <a:pt x="19884" y="-6"/>
                    <a:pt x="19402" y="0"/>
                    <a:pt x="18727" y="66"/>
                  </a:cubicBezTo>
                  <a:cubicBezTo>
                    <a:pt x="18052" y="132"/>
                    <a:pt x="17184" y="258"/>
                    <a:pt x="16557" y="428"/>
                  </a:cubicBezTo>
                  <a:cubicBezTo>
                    <a:pt x="15930" y="598"/>
                    <a:pt x="15544" y="810"/>
                    <a:pt x="15352" y="1020"/>
                  </a:cubicBezTo>
                  <a:cubicBezTo>
                    <a:pt x="15159" y="1230"/>
                    <a:pt x="15159" y="1437"/>
                    <a:pt x="15062" y="1646"/>
                  </a:cubicBezTo>
                  <a:cubicBezTo>
                    <a:pt x="14966" y="1856"/>
                    <a:pt x="14773" y="2069"/>
                    <a:pt x="14580" y="2290"/>
                  </a:cubicBezTo>
                  <a:cubicBezTo>
                    <a:pt x="14387" y="2512"/>
                    <a:pt x="14194" y="2741"/>
                    <a:pt x="14050" y="2948"/>
                  </a:cubicBezTo>
                  <a:cubicBezTo>
                    <a:pt x="13905" y="3155"/>
                    <a:pt x="13809" y="3339"/>
                    <a:pt x="13664" y="3526"/>
                  </a:cubicBezTo>
                  <a:cubicBezTo>
                    <a:pt x="13519" y="3713"/>
                    <a:pt x="13327" y="3902"/>
                    <a:pt x="13182" y="4098"/>
                  </a:cubicBezTo>
                  <a:cubicBezTo>
                    <a:pt x="13037" y="4293"/>
                    <a:pt x="12941" y="4494"/>
                    <a:pt x="12844" y="4710"/>
                  </a:cubicBezTo>
                  <a:cubicBezTo>
                    <a:pt x="12748" y="4926"/>
                    <a:pt x="12652" y="5155"/>
                    <a:pt x="12603" y="5380"/>
                  </a:cubicBezTo>
                  <a:cubicBezTo>
                    <a:pt x="12555" y="5604"/>
                    <a:pt x="12555" y="5822"/>
                    <a:pt x="12507" y="6049"/>
                  </a:cubicBezTo>
                  <a:cubicBezTo>
                    <a:pt x="12459" y="6276"/>
                    <a:pt x="12362" y="6512"/>
                    <a:pt x="12314" y="6753"/>
                  </a:cubicBezTo>
                  <a:cubicBezTo>
                    <a:pt x="12266" y="6995"/>
                    <a:pt x="12266" y="7242"/>
                    <a:pt x="12266" y="7489"/>
                  </a:cubicBezTo>
                  <a:cubicBezTo>
                    <a:pt x="12266" y="7736"/>
                    <a:pt x="12266" y="7983"/>
                    <a:pt x="12266" y="8176"/>
                  </a:cubicBezTo>
                  <a:cubicBezTo>
                    <a:pt x="12266" y="8368"/>
                    <a:pt x="12266" y="8506"/>
                    <a:pt x="12266" y="8636"/>
                  </a:cubicBezTo>
                  <a:cubicBezTo>
                    <a:pt x="12266" y="8765"/>
                    <a:pt x="12266" y="8886"/>
                    <a:pt x="12266" y="9018"/>
                  </a:cubicBezTo>
                  <a:cubicBezTo>
                    <a:pt x="12266" y="9150"/>
                    <a:pt x="12266" y="9294"/>
                    <a:pt x="12266" y="9432"/>
                  </a:cubicBezTo>
                  <a:cubicBezTo>
                    <a:pt x="12266" y="9570"/>
                    <a:pt x="12266" y="9702"/>
                    <a:pt x="12266" y="9906"/>
                  </a:cubicBezTo>
                  <a:cubicBezTo>
                    <a:pt x="12266" y="10110"/>
                    <a:pt x="12266" y="10386"/>
                    <a:pt x="12266" y="10607"/>
                  </a:cubicBezTo>
                  <a:cubicBezTo>
                    <a:pt x="12266" y="10828"/>
                    <a:pt x="12266" y="10995"/>
                    <a:pt x="12218" y="11142"/>
                  </a:cubicBezTo>
                  <a:cubicBezTo>
                    <a:pt x="12169" y="11288"/>
                    <a:pt x="12073" y="11415"/>
                    <a:pt x="11977" y="11553"/>
                  </a:cubicBezTo>
                  <a:cubicBezTo>
                    <a:pt x="11880" y="11691"/>
                    <a:pt x="11784" y="11840"/>
                    <a:pt x="11687" y="11990"/>
                  </a:cubicBezTo>
                  <a:cubicBezTo>
                    <a:pt x="11591" y="12139"/>
                    <a:pt x="11494" y="12288"/>
                    <a:pt x="11398" y="12435"/>
                  </a:cubicBezTo>
                  <a:cubicBezTo>
                    <a:pt x="11302" y="12582"/>
                    <a:pt x="11205" y="12725"/>
                    <a:pt x="11012" y="12949"/>
                  </a:cubicBezTo>
                  <a:cubicBezTo>
                    <a:pt x="10819" y="13174"/>
                    <a:pt x="10530" y="13478"/>
                    <a:pt x="10289" y="13688"/>
                  </a:cubicBezTo>
                  <a:cubicBezTo>
                    <a:pt x="10048" y="13898"/>
                    <a:pt x="9855" y="14013"/>
                    <a:pt x="9711" y="14145"/>
                  </a:cubicBezTo>
                  <a:cubicBezTo>
                    <a:pt x="9566" y="14277"/>
                    <a:pt x="9469" y="14427"/>
                    <a:pt x="9325" y="14570"/>
                  </a:cubicBezTo>
                  <a:cubicBezTo>
                    <a:pt x="9180" y="14714"/>
                    <a:pt x="8987" y="14852"/>
                    <a:pt x="8794" y="14990"/>
                  </a:cubicBezTo>
                  <a:cubicBezTo>
                    <a:pt x="8602" y="15128"/>
                    <a:pt x="8409" y="15266"/>
                    <a:pt x="8264" y="15398"/>
                  </a:cubicBezTo>
                  <a:cubicBezTo>
                    <a:pt x="8119" y="15530"/>
                    <a:pt x="8023" y="15657"/>
                    <a:pt x="7830" y="15795"/>
                  </a:cubicBezTo>
                  <a:cubicBezTo>
                    <a:pt x="7637" y="15932"/>
                    <a:pt x="7348" y="16082"/>
                    <a:pt x="7010" y="16277"/>
                  </a:cubicBezTo>
                  <a:cubicBezTo>
                    <a:pt x="6673" y="16473"/>
                    <a:pt x="6287" y="16714"/>
                    <a:pt x="5902" y="16956"/>
                  </a:cubicBezTo>
                  <a:cubicBezTo>
                    <a:pt x="5516" y="17197"/>
                    <a:pt x="5130" y="17438"/>
                    <a:pt x="4744" y="17674"/>
                  </a:cubicBezTo>
                  <a:cubicBezTo>
                    <a:pt x="4359" y="17910"/>
                    <a:pt x="3973" y="18140"/>
                    <a:pt x="3587" y="18355"/>
                  </a:cubicBezTo>
                  <a:cubicBezTo>
                    <a:pt x="3202" y="18571"/>
                    <a:pt x="2816" y="18772"/>
                    <a:pt x="2430" y="18973"/>
                  </a:cubicBezTo>
                  <a:cubicBezTo>
                    <a:pt x="2044" y="19174"/>
                    <a:pt x="1659" y="19375"/>
                    <a:pt x="1273" y="19628"/>
                  </a:cubicBezTo>
                  <a:cubicBezTo>
                    <a:pt x="887" y="19881"/>
                    <a:pt x="502" y="20186"/>
                    <a:pt x="260" y="20459"/>
                  </a:cubicBezTo>
                  <a:cubicBezTo>
                    <a:pt x="19" y="20732"/>
                    <a:pt x="-77" y="20973"/>
                    <a:pt x="68" y="21157"/>
                  </a:cubicBezTo>
                  <a:cubicBezTo>
                    <a:pt x="212" y="21341"/>
                    <a:pt x="598" y="21468"/>
                    <a:pt x="984" y="21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9544625" y="994921"/>
              <a:ext cx="625176" cy="579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71" fill="norm" stroke="1" extrusionOk="0">
                  <a:moveTo>
                    <a:pt x="16245" y="631"/>
                  </a:moveTo>
                  <a:cubicBezTo>
                    <a:pt x="16536" y="315"/>
                    <a:pt x="16826" y="0"/>
                    <a:pt x="16790" y="0"/>
                  </a:cubicBezTo>
                  <a:cubicBezTo>
                    <a:pt x="16754" y="0"/>
                    <a:pt x="16390" y="315"/>
                    <a:pt x="15154" y="1143"/>
                  </a:cubicBezTo>
                  <a:cubicBezTo>
                    <a:pt x="13917" y="1971"/>
                    <a:pt x="11808" y="3311"/>
                    <a:pt x="9990" y="4415"/>
                  </a:cubicBezTo>
                  <a:cubicBezTo>
                    <a:pt x="8172" y="5518"/>
                    <a:pt x="6645" y="6385"/>
                    <a:pt x="5699" y="6977"/>
                  </a:cubicBezTo>
                  <a:cubicBezTo>
                    <a:pt x="4754" y="7568"/>
                    <a:pt x="4390" y="7883"/>
                    <a:pt x="4172" y="8238"/>
                  </a:cubicBezTo>
                  <a:cubicBezTo>
                    <a:pt x="3954" y="8593"/>
                    <a:pt x="3881" y="8987"/>
                    <a:pt x="4026" y="9223"/>
                  </a:cubicBezTo>
                  <a:cubicBezTo>
                    <a:pt x="4172" y="9460"/>
                    <a:pt x="4536" y="9539"/>
                    <a:pt x="5990" y="9578"/>
                  </a:cubicBezTo>
                  <a:cubicBezTo>
                    <a:pt x="7445" y="9618"/>
                    <a:pt x="9990" y="9618"/>
                    <a:pt x="11517" y="9696"/>
                  </a:cubicBezTo>
                  <a:cubicBezTo>
                    <a:pt x="13045" y="9775"/>
                    <a:pt x="13554" y="9933"/>
                    <a:pt x="13845" y="10248"/>
                  </a:cubicBezTo>
                  <a:cubicBezTo>
                    <a:pt x="14136" y="10564"/>
                    <a:pt x="14208" y="11036"/>
                    <a:pt x="13663" y="11667"/>
                  </a:cubicBezTo>
                  <a:cubicBezTo>
                    <a:pt x="13117" y="12298"/>
                    <a:pt x="11954" y="13086"/>
                    <a:pt x="10099" y="14190"/>
                  </a:cubicBezTo>
                  <a:cubicBezTo>
                    <a:pt x="8245" y="15293"/>
                    <a:pt x="5699" y="16712"/>
                    <a:pt x="3954" y="17698"/>
                  </a:cubicBezTo>
                  <a:cubicBezTo>
                    <a:pt x="2208" y="18683"/>
                    <a:pt x="1263" y="19235"/>
                    <a:pt x="681" y="19747"/>
                  </a:cubicBezTo>
                  <a:cubicBezTo>
                    <a:pt x="99" y="20260"/>
                    <a:pt x="-119" y="20733"/>
                    <a:pt x="63" y="21048"/>
                  </a:cubicBezTo>
                  <a:cubicBezTo>
                    <a:pt x="245" y="21364"/>
                    <a:pt x="826" y="21521"/>
                    <a:pt x="2572" y="21561"/>
                  </a:cubicBezTo>
                  <a:cubicBezTo>
                    <a:pt x="4317" y="21600"/>
                    <a:pt x="7226" y="21521"/>
                    <a:pt x="9663" y="21403"/>
                  </a:cubicBezTo>
                  <a:cubicBezTo>
                    <a:pt x="12099" y="21285"/>
                    <a:pt x="14063" y="21127"/>
                    <a:pt x="15954" y="20891"/>
                  </a:cubicBezTo>
                  <a:cubicBezTo>
                    <a:pt x="17845" y="20654"/>
                    <a:pt x="19663" y="20339"/>
                    <a:pt x="21481" y="2002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9687200" y="1673991"/>
              <a:ext cx="393701" cy="273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7" fill="norm" stroke="1" extrusionOk="0">
                  <a:moveTo>
                    <a:pt x="0" y="5801"/>
                  </a:moveTo>
                  <a:cubicBezTo>
                    <a:pt x="0" y="4976"/>
                    <a:pt x="0" y="4152"/>
                    <a:pt x="290" y="3575"/>
                  </a:cubicBezTo>
                  <a:cubicBezTo>
                    <a:pt x="581" y="2998"/>
                    <a:pt x="1161" y="2668"/>
                    <a:pt x="1974" y="2998"/>
                  </a:cubicBezTo>
                  <a:cubicBezTo>
                    <a:pt x="2787" y="3328"/>
                    <a:pt x="3832" y="4317"/>
                    <a:pt x="4529" y="6460"/>
                  </a:cubicBezTo>
                  <a:cubicBezTo>
                    <a:pt x="5226" y="8604"/>
                    <a:pt x="5574" y="11902"/>
                    <a:pt x="5284" y="14540"/>
                  </a:cubicBezTo>
                  <a:cubicBezTo>
                    <a:pt x="4994" y="17178"/>
                    <a:pt x="4065" y="19157"/>
                    <a:pt x="3252" y="20228"/>
                  </a:cubicBezTo>
                  <a:cubicBezTo>
                    <a:pt x="2439" y="21300"/>
                    <a:pt x="1742" y="21465"/>
                    <a:pt x="1394" y="21135"/>
                  </a:cubicBezTo>
                  <a:cubicBezTo>
                    <a:pt x="1045" y="20805"/>
                    <a:pt x="1045" y="19981"/>
                    <a:pt x="1800" y="18415"/>
                  </a:cubicBezTo>
                  <a:cubicBezTo>
                    <a:pt x="2555" y="16848"/>
                    <a:pt x="4065" y="14540"/>
                    <a:pt x="5806" y="12231"/>
                  </a:cubicBezTo>
                  <a:cubicBezTo>
                    <a:pt x="7548" y="9923"/>
                    <a:pt x="9523" y="7615"/>
                    <a:pt x="10858" y="5883"/>
                  </a:cubicBezTo>
                  <a:cubicBezTo>
                    <a:pt x="12194" y="4152"/>
                    <a:pt x="12890" y="2998"/>
                    <a:pt x="13355" y="2009"/>
                  </a:cubicBezTo>
                  <a:cubicBezTo>
                    <a:pt x="13819" y="1019"/>
                    <a:pt x="14052" y="195"/>
                    <a:pt x="13935" y="30"/>
                  </a:cubicBezTo>
                  <a:cubicBezTo>
                    <a:pt x="13819" y="-135"/>
                    <a:pt x="13355" y="360"/>
                    <a:pt x="12542" y="2256"/>
                  </a:cubicBezTo>
                  <a:cubicBezTo>
                    <a:pt x="11729" y="4152"/>
                    <a:pt x="10568" y="7450"/>
                    <a:pt x="9987" y="9758"/>
                  </a:cubicBezTo>
                  <a:cubicBezTo>
                    <a:pt x="9406" y="12067"/>
                    <a:pt x="9406" y="13386"/>
                    <a:pt x="9987" y="14292"/>
                  </a:cubicBezTo>
                  <a:cubicBezTo>
                    <a:pt x="10568" y="15199"/>
                    <a:pt x="11729" y="15694"/>
                    <a:pt x="13761" y="15282"/>
                  </a:cubicBezTo>
                  <a:cubicBezTo>
                    <a:pt x="15794" y="14870"/>
                    <a:pt x="18697" y="13550"/>
                    <a:pt x="21600" y="1223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10565616" y="1017538"/>
              <a:ext cx="204968" cy="808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79" fill="norm" stroke="1" extrusionOk="0">
                  <a:moveTo>
                    <a:pt x="441" y="6768"/>
                  </a:moveTo>
                  <a:cubicBezTo>
                    <a:pt x="441" y="8230"/>
                    <a:pt x="441" y="9692"/>
                    <a:pt x="551" y="11408"/>
                  </a:cubicBezTo>
                  <a:cubicBezTo>
                    <a:pt x="661" y="13124"/>
                    <a:pt x="882" y="15092"/>
                    <a:pt x="882" y="16724"/>
                  </a:cubicBezTo>
                  <a:cubicBezTo>
                    <a:pt x="882" y="18355"/>
                    <a:pt x="661" y="19649"/>
                    <a:pt x="441" y="20436"/>
                  </a:cubicBezTo>
                  <a:cubicBezTo>
                    <a:pt x="220" y="21224"/>
                    <a:pt x="0" y="21505"/>
                    <a:pt x="0" y="21477"/>
                  </a:cubicBezTo>
                  <a:cubicBezTo>
                    <a:pt x="0" y="21449"/>
                    <a:pt x="220" y="21111"/>
                    <a:pt x="771" y="19930"/>
                  </a:cubicBezTo>
                  <a:cubicBezTo>
                    <a:pt x="1322" y="18749"/>
                    <a:pt x="2204" y="16724"/>
                    <a:pt x="2865" y="14727"/>
                  </a:cubicBezTo>
                  <a:cubicBezTo>
                    <a:pt x="3527" y="12730"/>
                    <a:pt x="3967" y="10761"/>
                    <a:pt x="4629" y="8849"/>
                  </a:cubicBezTo>
                  <a:cubicBezTo>
                    <a:pt x="5290" y="6936"/>
                    <a:pt x="6171" y="5080"/>
                    <a:pt x="7053" y="3786"/>
                  </a:cubicBezTo>
                  <a:cubicBezTo>
                    <a:pt x="7935" y="2493"/>
                    <a:pt x="8816" y="1761"/>
                    <a:pt x="9698" y="1227"/>
                  </a:cubicBezTo>
                  <a:cubicBezTo>
                    <a:pt x="10580" y="693"/>
                    <a:pt x="11461" y="355"/>
                    <a:pt x="12563" y="158"/>
                  </a:cubicBezTo>
                  <a:cubicBezTo>
                    <a:pt x="13665" y="-39"/>
                    <a:pt x="14988" y="-95"/>
                    <a:pt x="16531" y="243"/>
                  </a:cubicBezTo>
                  <a:cubicBezTo>
                    <a:pt x="18073" y="580"/>
                    <a:pt x="19837" y="1311"/>
                    <a:pt x="20718" y="2493"/>
                  </a:cubicBezTo>
                  <a:cubicBezTo>
                    <a:pt x="21600" y="3674"/>
                    <a:pt x="21600" y="5305"/>
                    <a:pt x="20388" y="6486"/>
                  </a:cubicBezTo>
                  <a:cubicBezTo>
                    <a:pt x="19176" y="7667"/>
                    <a:pt x="16751" y="8399"/>
                    <a:pt x="14216" y="8905"/>
                  </a:cubicBezTo>
                  <a:cubicBezTo>
                    <a:pt x="11682" y="9411"/>
                    <a:pt x="9037" y="9692"/>
                    <a:pt x="6833" y="9833"/>
                  </a:cubicBezTo>
                  <a:cubicBezTo>
                    <a:pt x="4629" y="9974"/>
                    <a:pt x="2865" y="9974"/>
                    <a:pt x="2645" y="9889"/>
                  </a:cubicBezTo>
                  <a:cubicBezTo>
                    <a:pt x="2424" y="9805"/>
                    <a:pt x="3747" y="9636"/>
                    <a:pt x="5069" y="946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10784443" y="1373805"/>
              <a:ext cx="12195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600" fill="norm" stroke="1" extrusionOk="0">
                  <a:moveTo>
                    <a:pt x="226" y="0"/>
                  </a:moveTo>
                  <a:cubicBezTo>
                    <a:pt x="-140" y="1029"/>
                    <a:pt x="-506" y="2057"/>
                    <a:pt x="2972" y="5657"/>
                  </a:cubicBezTo>
                  <a:cubicBezTo>
                    <a:pt x="6450" y="9257"/>
                    <a:pt x="13772" y="15429"/>
                    <a:pt x="21094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10798450" y="1380155"/>
              <a:ext cx="1206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53" y="2571"/>
                    <a:pt x="12505" y="5143"/>
                    <a:pt x="8905" y="8743"/>
                  </a:cubicBezTo>
                  <a:cubicBezTo>
                    <a:pt x="5305" y="12343"/>
                    <a:pt x="2653" y="169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11060146" y="1055830"/>
              <a:ext cx="132005" cy="406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513" fill="norm" stroke="1" extrusionOk="0">
                  <a:moveTo>
                    <a:pt x="21048" y="1032"/>
                  </a:moveTo>
                  <a:cubicBezTo>
                    <a:pt x="20036" y="585"/>
                    <a:pt x="19023" y="137"/>
                    <a:pt x="17504" y="25"/>
                  </a:cubicBezTo>
                  <a:cubicBezTo>
                    <a:pt x="15986" y="-87"/>
                    <a:pt x="13961" y="137"/>
                    <a:pt x="11092" y="1480"/>
                  </a:cubicBezTo>
                  <a:cubicBezTo>
                    <a:pt x="8223" y="2823"/>
                    <a:pt x="4511" y="5285"/>
                    <a:pt x="2317" y="8083"/>
                  </a:cubicBezTo>
                  <a:cubicBezTo>
                    <a:pt x="123" y="10881"/>
                    <a:pt x="-552" y="14015"/>
                    <a:pt x="460" y="16309"/>
                  </a:cubicBezTo>
                  <a:cubicBezTo>
                    <a:pt x="1473" y="18603"/>
                    <a:pt x="4173" y="20058"/>
                    <a:pt x="6873" y="2151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11188024" y="1193560"/>
              <a:ext cx="181927" cy="222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202" fill="norm" stroke="1" extrusionOk="0">
                  <a:moveTo>
                    <a:pt x="1229" y="2050"/>
                  </a:moveTo>
                  <a:cubicBezTo>
                    <a:pt x="1229" y="1040"/>
                    <a:pt x="1229" y="31"/>
                    <a:pt x="1849" y="132"/>
                  </a:cubicBezTo>
                  <a:cubicBezTo>
                    <a:pt x="2470" y="233"/>
                    <a:pt x="3711" y="1444"/>
                    <a:pt x="4953" y="3765"/>
                  </a:cubicBezTo>
                  <a:cubicBezTo>
                    <a:pt x="6194" y="6087"/>
                    <a:pt x="7436" y="9519"/>
                    <a:pt x="7187" y="12446"/>
                  </a:cubicBezTo>
                  <a:cubicBezTo>
                    <a:pt x="6939" y="15373"/>
                    <a:pt x="5201" y="17795"/>
                    <a:pt x="3711" y="19309"/>
                  </a:cubicBezTo>
                  <a:cubicBezTo>
                    <a:pt x="2222" y="20823"/>
                    <a:pt x="980" y="21429"/>
                    <a:pt x="360" y="21126"/>
                  </a:cubicBezTo>
                  <a:cubicBezTo>
                    <a:pt x="-261" y="20823"/>
                    <a:pt x="-261" y="19612"/>
                    <a:pt x="1849" y="16685"/>
                  </a:cubicBezTo>
                  <a:cubicBezTo>
                    <a:pt x="3960" y="13758"/>
                    <a:pt x="8180" y="9115"/>
                    <a:pt x="10787" y="6289"/>
                  </a:cubicBezTo>
                  <a:cubicBezTo>
                    <a:pt x="13394" y="3463"/>
                    <a:pt x="14387" y="2453"/>
                    <a:pt x="15256" y="1545"/>
                  </a:cubicBezTo>
                  <a:cubicBezTo>
                    <a:pt x="16125" y="636"/>
                    <a:pt x="16870" y="-171"/>
                    <a:pt x="16622" y="31"/>
                  </a:cubicBezTo>
                  <a:cubicBezTo>
                    <a:pt x="16373" y="233"/>
                    <a:pt x="15132" y="1444"/>
                    <a:pt x="14015" y="3967"/>
                  </a:cubicBezTo>
                  <a:cubicBezTo>
                    <a:pt x="12898" y="6491"/>
                    <a:pt x="11905" y="10326"/>
                    <a:pt x="11656" y="12749"/>
                  </a:cubicBezTo>
                  <a:cubicBezTo>
                    <a:pt x="11408" y="15171"/>
                    <a:pt x="11905" y="16180"/>
                    <a:pt x="13642" y="16685"/>
                  </a:cubicBezTo>
                  <a:cubicBezTo>
                    <a:pt x="15380" y="17190"/>
                    <a:pt x="18360" y="17190"/>
                    <a:pt x="21339" y="1719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11447612" y="1037255"/>
              <a:ext cx="98978" cy="440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1" h="21492" fill="norm" stroke="1" extrusionOk="0">
                  <a:moveTo>
                    <a:pt x="998" y="0"/>
                  </a:moveTo>
                  <a:cubicBezTo>
                    <a:pt x="134" y="517"/>
                    <a:pt x="-730" y="1033"/>
                    <a:pt x="998" y="2377"/>
                  </a:cubicBezTo>
                  <a:cubicBezTo>
                    <a:pt x="2726" y="3721"/>
                    <a:pt x="7046" y="5891"/>
                    <a:pt x="11150" y="8681"/>
                  </a:cubicBezTo>
                  <a:cubicBezTo>
                    <a:pt x="15254" y="11472"/>
                    <a:pt x="19142" y="14882"/>
                    <a:pt x="20006" y="17104"/>
                  </a:cubicBezTo>
                  <a:cubicBezTo>
                    <a:pt x="20870" y="19326"/>
                    <a:pt x="18710" y="20360"/>
                    <a:pt x="16550" y="20928"/>
                  </a:cubicBezTo>
                  <a:cubicBezTo>
                    <a:pt x="14390" y="21497"/>
                    <a:pt x="12230" y="21600"/>
                    <a:pt x="10502" y="21393"/>
                  </a:cubicBezTo>
                  <a:cubicBezTo>
                    <a:pt x="8774" y="21187"/>
                    <a:pt x="7478" y="20670"/>
                    <a:pt x="6182" y="2015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11820800" y="1235047"/>
              <a:ext cx="1524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3300" y="10932"/>
                    <a:pt x="6600" y="1332"/>
                    <a:pt x="10200" y="132"/>
                  </a:cubicBezTo>
                  <a:cubicBezTo>
                    <a:pt x="13800" y="-1068"/>
                    <a:pt x="1770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11789050" y="1335705"/>
              <a:ext cx="222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54" y="18000"/>
                    <a:pt x="11109" y="14400"/>
                    <a:pt x="14709" y="10800"/>
                  </a:cubicBezTo>
                  <a:cubicBezTo>
                    <a:pt x="18309" y="7200"/>
                    <a:pt x="1995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12214500" y="1132505"/>
              <a:ext cx="190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243"/>
                    <a:pt x="7200" y="8486"/>
                    <a:pt x="3600" y="12086"/>
                  </a:cubicBezTo>
                  <a:cubicBezTo>
                    <a:pt x="0" y="15686"/>
                    <a:pt x="0" y="186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9388750" y="2345825"/>
              <a:ext cx="2673351" cy="37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3" fill="norm" stroke="1" extrusionOk="0">
                  <a:moveTo>
                    <a:pt x="0" y="21333"/>
                  </a:moveTo>
                  <a:cubicBezTo>
                    <a:pt x="359" y="18933"/>
                    <a:pt x="718" y="16533"/>
                    <a:pt x="1257" y="15333"/>
                  </a:cubicBezTo>
                  <a:cubicBezTo>
                    <a:pt x="1796" y="14133"/>
                    <a:pt x="2514" y="14133"/>
                    <a:pt x="3181" y="14733"/>
                  </a:cubicBezTo>
                  <a:cubicBezTo>
                    <a:pt x="3848" y="15333"/>
                    <a:pt x="4464" y="16533"/>
                    <a:pt x="5139" y="17133"/>
                  </a:cubicBezTo>
                  <a:cubicBezTo>
                    <a:pt x="5815" y="17733"/>
                    <a:pt x="6550" y="17733"/>
                    <a:pt x="7209" y="17133"/>
                  </a:cubicBezTo>
                  <a:cubicBezTo>
                    <a:pt x="7867" y="16533"/>
                    <a:pt x="8448" y="15333"/>
                    <a:pt x="9021" y="14133"/>
                  </a:cubicBezTo>
                  <a:cubicBezTo>
                    <a:pt x="9594" y="12933"/>
                    <a:pt x="10159" y="11733"/>
                    <a:pt x="10706" y="10533"/>
                  </a:cubicBezTo>
                  <a:cubicBezTo>
                    <a:pt x="11253" y="9333"/>
                    <a:pt x="11783" y="8133"/>
                    <a:pt x="12314" y="6933"/>
                  </a:cubicBezTo>
                  <a:cubicBezTo>
                    <a:pt x="12844" y="5733"/>
                    <a:pt x="13374" y="4533"/>
                    <a:pt x="13904" y="3933"/>
                  </a:cubicBezTo>
                  <a:cubicBezTo>
                    <a:pt x="14434" y="3333"/>
                    <a:pt x="14964" y="3333"/>
                    <a:pt x="15571" y="2733"/>
                  </a:cubicBezTo>
                  <a:cubicBezTo>
                    <a:pt x="16179" y="2133"/>
                    <a:pt x="16863" y="933"/>
                    <a:pt x="17615" y="333"/>
                  </a:cubicBezTo>
                  <a:cubicBezTo>
                    <a:pt x="18368" y="-267"/>
                    <a:pt x="19189" y="-267"/>
                    <a:pt x="19864" y="2133"/>
                  </a:cubicBezTo>
                  <a:cubicBezTo>
                    <a:pt x="20540" y="4533"/>
                    <a:pt x="21070" y="9333"/>
                    <a:pt x="21600" y="1413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9294508" y="2813052"/>
              <a:ext cx="217337" cy="453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504" fill="norm" stroke="1" extrusionOk="0">
                  <a:moveTo>
                    <a:pt x="21086" y="1612"/>
                  </a:moveTo>
                  <a:cubicBezTo>
                    <a:pt x="21293" y="1110"/>
                    <a:pt x="21501" y="607"/>
                    <a:pt x="21086" y="306"/>
                  </a:cubicBezTo>
                  <a:cubicBezTo>
                    <a:pt x="20670" y="4"/>
                    <a:pt x="19632" y="-96"/>
                    <a:pt x="17866" y="105"/>
                  </a:cubicBezTo>
                  <a:cubicBezTo>
                    <a:pt x="16101" y="306"/>
                    <a:pt x="13609" y="808"/>
                    <a:pt x="11532" y="1612"/>
                  </a:cubicBezTo>
                  <a:cubicBezTo>
                    <a:pt x="9455" y="2416"/>
                    <a:pt x="7793" y="3521"/>
                    <a:pt x="6236" y="5580"/>
                  </a:cubicBezTo>
                  <a:cubicBezTo>
                    <a:pt x="4678" y="7640"/>
                    <a:pt x="3224" y="10654"/>
                    <a:pt x="2186" y="13115"/>
                  </a:cubicBezTo>
                  <a:cubicBezTo>
                    <a:pt x="1147" y="15577"/>
                    <a:pt x="524" y="17485"/>
                    <a:pt x="213" y="18691"/>
                  </a:cubicBezTo>
                  <a:cubicBezTo>
                    <a:pt x="-99" y="19897"/>
                    <a:pt x="-99" y="20399"/>
                    <a:pt x="420" y="20751"/>
                  </a:cubicBezTo>
                  <a:cubicBezTo>
                    <a:pt x="939" y="21102"/>
                    <a:pt x="1978" y="21303"/>
                    <a:pt x="4886" y="21404"/>
                  </a:cubicBezTo>
                  <a:cubicBezTo>
                    <a:pt x="7793" y="21504"/>
                    <a:pt x="12570" y="21504"/>
                    <a:pt x="17347" y="2150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9287150" y="3043855"/>
              <a:ext cx="1270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5709"/>
                    <a:pt x="8640" y="9818"/>
                    <a:pt x="12240" y="6218"/>
                  </a:cubicBezTo>
                  <a:cubicBezTo>
                    <a:pt x="15840" y="2618"/>
                    <a:pt x="1872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9507989" y="2816779"/>
              <a:ext cx="346989" cy="512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536" fill="norm" stroke="1" extrusionOk="0">
                  <a:moveTo>
                    <a:pt x="21039" y="2603"/>
                  </a:moveTo>
                  <a:cubicBezTo>
                    <a:pt x="21169" y="2069"/>
                    <a:pt x="21298" y="1536"/>
                    <a:pt x="21104" y="1092"/>
                  </a:cubicBezTo>
                  <a:cubicBezTo>
                    <a:pt x="20910" y="647"/>
                    <a:pt x="20393" y="292"/>
                    <a:pt x="19358" y="114"/>
                  </a:cubicBezTo>
                  <a:cubicBezTo>
                    <a:pt x="18323" y="-64"/>
                    <a:pt x="16771" y="-64"/>
                    <a:pt x="14572" y="336"/>
                  </a:cubicBezTo>
                  <a:cubicBezTo>
                    <a:pt x="12373" y="736"/>
                    <a:pt x="9528" y="1536"/>
                    <a:pt x="7652" y="2514"/>
                  </a:cubicBezTo>
                  <a:cubicBezTo>
                    <a:pt x="5777" y="3492"/>
                    <a:pt x="4872" y="4647"/>
                    <a:pt x="3837" y="6603"/>
                  </a:cubicBezTo>
                  <a:cubicBezTo>
                    <a:pt x="2802" y="8558"/>
                    <a:pt x="1638" y="11314"/>
                    <a:pt x="862" y="13447"/>
                  </a:cubicBezTo>
                  <a:cubicBezTo>
                    <a:pt x="86" y="15580"/>
                    <a:pt x="-302" y="17092"/>
                    <a:pt x="280" y="18247"/>
                  </a:cubicBezTo>
                  <a:cubicBezTo>
                    <a:pt x="862" y="19403"/>
                    <a:pt x="2414" y="20203"/>
                    <a:pt x="4613" y="20692"/>
                  </a:cubicBezTo>
                  <a:cubicBezTo>
                    <a:pt x="6812" y="21180"/>
                    <a:pt x="9657" y="21358"/>
                    <a:pt x="12503" y="2153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9814200" y="2999405"/>
              <a:ext cx="2159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76" y="2736"/>
                    <a:pt x="6353" y="5472"/>
                    <a:pt x="9953" y="9072"/>
                  </a:cubicBezTo>
                  <a:cubicBezTo>
                    <a:pt x="13553" y="12672"/>
                    <a:pt x="17576" y="171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9852300" y="3038210"/>
              <a:ext cx="171451" cy="348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21600" y="347"/>
                  </a:moveTo>
                  <a:cubicBezTo>
                    <a:pt x="20267" y="87"/>
                    <a:pt x="18933" y="-173"/>
                    <a:pt x="17200" y="152"/>
                  </a:cubicBezTo>
                  <a:cubicBezTo>
                    <a:pt x="15467" y="478"/>
                    <a:pt x="13333" y="1388"/>
                    <a:pt x="10400" y="3731"/>
                  </a:cubicBezTo>
                  <a:cubicBezTo>
                    <a:pt x="7467" y="6073"/>
                    <a:pt x="3733" y="9846"/>
                    <a:pt x="1867" y="13034"/>
                  </a:cubicBezTo>
                  <a:cubicBezTo>
                    <a:pt x="0" y="16222"/>
                    <a:pt x="0" y="18825"/>
                    <a:pt x="0" y="2142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10074550" y="2872768"/>
              <a:ext cx="254009" cy="518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41" fill="norm" stroke="1" extrusionOk="0">
                  <a:moveTo>
                    <a:pt x="0" y="1559"/>
                  </a:moveTo>
                  <a:cubicBezTo>
                    <a:pt x="714" y="1122"/>
                    <a:pt x="1428" y="685"/>
                    <a:pt x="2945" y="422"/>
                  </a:cubicBezTo>
                  <a:cubicBezTo>
                    <a:pt x="4463" y="160"/>
                    <a:pt x="6783" y="72"/>
                    <a:pt x="9461" y="29"/>
                  </a:cubicBezTo>
                  <a:cubicBezTo>
                    <a:pt x="12139" y="-15"/>
                    <a:pt x="15174" y="-15"/>
                    <a:pt x="17137" y="72"/>
                  </a:cubicBezTo>
                  <a:cubicBezTo>
                    <a:pt x="19101" y="160"/>
                    <a:pt x="19993" y="335"/>
                    <a:pt x="20618" y="903"/>
                  </a:cubicBezTo>
                  <a:cubicBezTo>
                    <a:pt x="21243" y="1472"/>
                    <a:pt x="21600" y="2434"/>
                    <a:pt x="21332" y="4139"/>
                  </a:cubicBezTo>
                  <a:cubicBezTo>
                    <a:pt x="21064" y="5844"/>
                    <a:pt x="20172" y="8293"/>
                    <a:pt x="19904" y="10872"/>
                  </a:cubicBezTo>
                  <a:cubicBezTo>
                    <a:pt x="19636" y="13452"/>
                    <a:pt x="19993" y="16163"/>
                    <a:pt x="20172" y="17737"/>
                  </a:cubicBezTo>
                  <a:cubicBezTo>
                    <a:pt x="20350" y="19311"/>
                    <a:pt x="20350" y="19749"/>
                    <a:pt x="19993" y="20142"/>
                  </a:cubicBezTo>
                  <a:cubicBezTo>
                    <a:pt x="19636" y="20536"/>
                    <a:pt x="18922" y="20885"/>
                    <a:pt x="17405" y="21148"/>
                  </a:cubicBezTo>
                  <a:cubicBezTo>
                    <a:pt x="15888" y="21410"/>
                    <a:pt x="13567" y="21585"/>
                    <a:pt x="12050" y="21279"/>
                  </a:cubicBezTo>
                  <a:cubicBezTo>
                    <a:pt x="10532" y="20973"/>
                    <a:pt x="9818" y="20186"/>
                    <a:pt x="9104" y="1939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10468250" y="3101005"/>
              <a:ext cx="133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10436500" y="3240705"/>
              <a:ext cx="215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10838256" y="2903023"/>
              <a:ext cx="372945" cy="490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557" fill="norm" stroke="1" extrusionOk="0">
                  <a:moveTo>
                    <a:pt x="20404" y="888"/>
                  </a:moveTo>
                  <a:cubicBezTo>
                    <a:pt x="20526" y="423"/>
                    <a:pt x="20648" y="-43"/>
                    <a:pt x="20282" y="4"/>
                  </a:cubicBezTo>
                  <a:cubicBezTo>
                    <a:pt x="19916" y="50"/>
                    <a:pt x="19061" y="609"/>
                    <a:pt x="16865" y="1866"/>
                  </a:cubicBezTo>
                  <a:cubicBezTo>
                    <a:pt x="14668" y="3123"/>
                    <a:pt x="11129" y="5078"/>
                    <a:pt x="9116" y="6195"/>
                  </a:cubicBezTo>
                  <a:cubicBezTo>
                    <a:pt x="7102" y="7312"/>
                    <a:pt x="6614" y="7591"/>
                    <a:pt x="6248" y="7964"/>
                  </a:cubicBezTo>
                  <a:cubicBezTo>
                    <a:pt x="5882" y="8336"/>
                    <a:pt x="5638" y="8802"/>
                    <a:pt x="5882" y="9128"/>
                  </a:cubicBezTo>
                  <a:cubicBezTo>
                    <a:pt x="6126" y="9454"/>
                    <a:pt x="6858" y="9640"/>
                    <a:pt x="8261" y="9826"/>
                  </a:cubicBezTo>
                  <a:cubicBezTo>
                    <a:pt x="9665" y="10012"/>
                    <a:pt x="11739" y="10198"/>
                    <a:pt x="13143" y="10291"/>
                  </a:cubicBezTo>
                  <a:cubicBezTo>
                    <a:pt x="14546" y="10385"/>
                    <a:pt x="15278" y="10385"/>
                    <a:pt x="15827" y="10571"/>
                  </a:cubicBezTo>
                  <a:cubicBezTo>
                    <a:pt x="16377" y="10757"/>
                    <a:pt x="16743" y="11129"/>
                    <a:pt x="16682" y="11455"/>
                  </a:cubicBezTo>
                  <a:cubicBezTo>
                    <a:pt x="16621" y="11781"/>
                    <a:pt x="16133" y="12060"/>
                    <a:pt x="13692" y="12991"/>
                  </a:cubicBezTo>
                  <a:cubicBezTo>
                    <a:pt x="11251" y="13923"/>
                    <a:pt x="6858" y="15505"/>
                    <a:pt x="4356" y="16390"/>
                  </a:cubicBezTo>
                  <a:cubicBezTo>
                    <a:pt x="1855" y="17274"/>
                    <a:pt x="1244" y="17460"/>
                    <a:pt x="756" y="17833"/>
                  </a:cubicBezTo>
                  <a:cubicBezTo>
                    <a:pt x="268" y="18205"/>
                    <a:pt x="-98" y="18764"/>
                    <a:pt x="24" y="19136"/>
                  </a:cubicBezTo>
                  <a:cubicBezTo>
                    <a:pt x="146" y="19509"/>
                    <a:pt x="756" y="19695"/>
                    <a:pt x="3014" y="19741"/>
                  </a:cubicBezTo>
                  <a:cubicBezTo>
                    <a:pt x="5271" y="19788"/>
                    <a:pt x="9177" y="19695"/>
                    <a:pt x="12349" y="19741"/>
                  </a:cubicBezTo>
                  <a:cubicBezTo>
                    <a:pt x="15522" y="19788"/>
                    <a:pt x="17963" y="19974"/>
                    <a:pt x="19366" y="20300"/>
                  </a:cubicBezTo>
                  <a:cubicBezTo>
                    <a:pt x="20770" y="20626"/>
                    <a:pt x="21136" y="21091"/>
                    <a:pt x="21502" y="2155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10817500" y="3540617"/>
              <a:ext cx="228601" cy="165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1" fill="norm" stroke="1" extrusionOk="0">
                  <a:moveTo>
                    <a:pt x="0" y="616"/>
                  </a:moveTo>
                  <a:cubicBezTo>
                    <a:pt x="1000" y="82"/>
                    <a:pt x="2000" y="-451"/>
                    <a:pt x="3400" y="616"/>
                  </a:cubicBezTo>
                  <a:cubicBezTo>
                    <a:pt x="4800" y="1682"/>
                    <a:pt x="6600" y="4349"/>
                    <a:pt x="6900" y="7682"/>
                  </a:cubicBezTo>
                  <a:cubicBezTo>
                    <a:pt x="7200" y="11016"/>
                    <a:pt x="6000" y="15016"/>
                    <a:pt x="4600" y="17549"/>
                  </a:cubicBezTo>
                  <a:cubicBezTo>
                    <a:pt x="3200" y="20082"/>
                    <a:pt x="1600" y="21149"/>
                    <a:pt x="1100" y="20749"/>
                  </a:cubicBezTo>
                  <a:cubicBezTo>
                    <a:pt x="600" y="20349"/>
                    <a:pt x="1200" y="18482"/>
                    <a:pt x="3400" y="15416"/>
                  </a:cubicBezTo>
                  <a:cubicBezTo>
                    <a:pt x="5600" y="12349"/>
                    <a:pt x="9400" y="8082"/>
                    <a:pt x="11800" y="5549"/>
                  </a:cubicBezTo>
                  <a:cubicBezTo>
                    <a:pt x="14200" y="3016"/>
                    <a:pt x="15200" y="2216"/>
                    <a:pt x="15300" y="2482"/>
                  </a:cubicBezTo>
                  <a:cubicBezTo>
                    <a:pt x="15400" y="2749"/>
                    <a:pt x="14600" y="4082"/>
                    <a:pt x="14000" y="5416"/>
                  </a:cubicBezTo>
                  <a:cubicBezTo>
                    <a:pt x="13400" y="6749"/>
                    <a:pt x="13000" y="8082"/>
                    <a:pt x="12900" y="9416"/>
                  </a:cubicBezTo>
                  <a:cubicBezTo>
                    <a:pt x="12800" y="10749"/>
                    <a:pt x="13000" y="12082"/>
                    <a:pt x="14500" y="12882"/>
                  </a:cubicBezTo>
                  <a:cubicBezTo>
                    <a:pt x="16000" y="13682"/>
                    <a:pt x="18800" y="13949"/>
                    <a:pt x="21600" y="1421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10415333" y="1882446"/>
              <a:ext cx="1411818" cy="164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1490" y="4901"/>
                  </a:moveTo>
                  <a:cubicBezTo>
                    <a:pt x="1101" y="6008"/>
                    <a:pt x="712" y="7116"/>
                    <a:pt x="437" y="7808"/>
                  </a:cubicBezTo>
                  <a:cubicBezTo>
                    <a:pt x="162" y="8501"/>
                    <a:pt x="0" y="8778"/>
                    <a:pt x="0" y="8916"/>
                  </a:cubicBezTo>
                  <a:cubicBezTo>
                    <a:pt x="0" y="9054"/>
                    <a:pt x="162" y="9054"/>
                    <a:pt x="826" y="8224"/>
                  </a:cubicBezTo>
                  <a:cubicBezTo>
                    <a:pt x="1490" y="7393"/>
                    <a:pt x="2655" y="5731"/>
                    <a:pt x="3757" y="4485"/>
                  </a:cubicBezTo>
                  <a:cubicBezTo>
                    <a:pt x="4858" y="3239"/>
                    <a:pt x="5894" y="2408"/>
                    <a:pt x="7060" y="1716"/>
                  </a:cubicBezTo>
                  <a:cubicBezTo>
                    <a:pt x="8225" y="1024"/>
                    <a:pt x="9521" y="470"/>
                    <a:pt x="10849" y="193"/>
                  </a:cubicBezTo>
                  <a:cubicBezTo>
                    <a:pt x="12176" y="-84"/>
                    <a:pt x="13536" y="-84"/>
                    <a:pt x="14864" y="331"/>
                  </a:cubicBezTo>
                  <a:cubicBezTo>
                    <a:pt x="16192" y="747"/>
                    <a:pt x="17487" y="1578"/>
                    <a:pt x="18362" y="2270"/>
                  </a:cubicBezTo>
                  <a:cubicBezTo>
                    <a:pt x="19236" y="2962"/>
                    <a:pt x="19689" y="3516"/>
                    <a:pt x="19770" y="3931"/>
                  </a:cubicBezTo>
                  <a:cubicBezTo>
                    <a:pt x="19851" y="4347"/>
                    <a:pt x="19560" y="4624"/>
                    <a:pt x="18766" y="5039"/>
                  </a:cubicBezTo>
                  <a:cubicBezTo>
                    <a:pt x="17973" y="5454"/>
                    <a:pt x="16678" y="6008"/>
                    <a:pt x="15496" y="6424"/>
                  </a:cubicBezTo>
                  <a:cubicBezTo>
                    <a:pt x="14314" y="6839"/>
                    <a:pt x="13245" y="7116"/>
                    <a:pt x="12144" y="7531"/>
                  </a:cubicBezTo>
                  <a:cubicBezTo>
                    <a:pt x="11043" y="7947"/>
                    <a:pt x="9909" y="8501"/>
                    <a:pt x="8695" y="9193"/>
                  </a:cubicBezTo>
                  <a:cubicBezTo>
                    <a:pt x="7481" y="9885"/>
                    <a:pt x="6185" y="10716"/>
                    <a:pt x="5036" y="11685"/>
                  </a:cubicBezTo>
                  <a:cubicBezTo>
                    <a:pt x="3886" y="12654"/>
                    <a:pt x="2882" y="13762"/>
                    <a:pt x="2315" y="14731"/>
                  </a:cubicBezTo>
                  <a:cubicBezTo>
                    <a:pt x="1749" y="15701"/>
                    <a:pt x="1619" y="16531"/>
                    <a:pt x="1684" y="17224"/>
                  </a:cubicBezTo>
                  <a:cubicBezTo>
                    <a:pt x="1749" y="17916"/>
                    <a:pt x="2008" y="18470"/>
                    <a:pt x="2655" y="18885"/>
                  </a:cubicBezTo>
                  <a:cubicBezTo>
                    <a:pt x="3303" y="19301"/>
                    <a:pt x="4339" y="19578"/>
                    <a:pt x="5440" y="19716"/>
                  </a:cubicBezTo>
                  <a:cubicBezTo>
                    <a:pt x="6542" y="19854"/>
                    <a:pt x="7707" y="19854"/>
                    <a:pt x="8938" y="19854"/>
                  </a:cubicBezTo>
                  <a:cubicBezTo>
                    <a:pt x="10169" y="19854"/>
                    <a:pt x="11464" y="19854"/>
                    <a:pt x="12743" y="19854"/>
                  </a:cubicBezTo>
                  <a:cubicBezTo>
                    <a:pt x="14022" y="19854"/>
                    <a:pt x="15285" y="19854"/>
                    <a:pt x="16759" y="20131"/>
                  </a:cubicBezTo>
                  <a:cubicBezTo>
                    <a:pt x="18232" y="20408"/>
                    <a:pt x="19916" y="20962"/>
                    <a:pt x="21600" y="2151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11293750" y="3056555"/>
              <a:ext cx="177801" cy="229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1189"/>
                  </a:moveTo>
                  <a:cubicBezTo>
                    <a:pt x="1029" y="594"/>
                    <a:pt x="2057" y="0"/>
                    <a:pt x="3214" y="0"/>
                  </a:cubicBezTo>
                  <a:cubicBezTo>
                    <a:pt x="4371" y="0"/>
                    <a:pt x="5657" y="594"/>
                    <a:pt x="7071" y="2774"/>
                  </a:cubicBezTo>
                  <a:cubicBezTo>
                    <a:pt x="8486" y="4954"/>
                    <a:pt x="10029" y="8719"/>
                    <a:pt x="10157" y="11692"/>
                  </a:cubicBezTo>
                  <a:cubicBezTo>
                    <a:pt x="10286" y="14664"/>
                    <a:pt x="9000" y="16844"/>
                    <a:pt x="7329" y="18528"/>
                  </a:cubicBezTo>
                  <a:cubicBezTo>
                    <a:pt x="5657" y="20213"/>
                    <a:pt x="3600" y="21402"/>
                    <a:pt x="2443" y="21501"/>
                  </a:cubicBezTo>
                  <a:cubicBezTo>
                    <a:pt x="1286" y="21600"/>
                    <a:pt x="1029" y="20609"/>
                    <a:pt x="1671" y="18330"/>
                  </a:cubicBezTo>
                  <a:cubicBezTo>
                    <a:pt x="2314" y="16051"/>
                    <a:pt x="3857" y="12484"/>
                    <a:pt x="5657" y="9908"/>
                  </a:cubicBezTo>
                  <a:cubicBezTo>
                    <a:pt x="7457" y="7332"/>
                    <a:pt x="9514" y="5747"/>
                    <a:pt x="11057" y="4558"/>
                  </a:cubicBezTo>
                  <a:cubicBezTo>
                    <a:pt x="12600" y="3369"/>
                    <a:pt x="13629" y="2576"/>
                    <a:pt x="13886" y="2774"/>
                  </a:cubicBezTo>
                  <a:cubicBezTo>
                    <a:pt x="14143" y="2972"/>
                    <a:pt x="13629" y="4161"/>
                    <a:pt x="12986" y="6440"/>
                  </a:cubicBezTo>
                  <a:cubicBezTo>
                    <a:pt x="12343" y="8719"/>
                    <a:pt x="11571" y="12088"/>
                    <a:pt x="12343" y="14268"/>
                  </a:cubicBezTo>
                  <a:cubicBezTo>
                    <a:pt x="13114" y="16448"/>
                    <a:pt x="15429" y="17439"/>
                    <a:pt x="17229" y="17934"/>
                  </a:cubicBezTo>
                  <a:cubicBezTo>
                    <a:pt x="19029" y="18429"/>
                    <a:pt x="20314" y="18429"/>
                    <a:pt x="21600" y="1842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11592200" y="3240705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11694305" y="2998185"/>
              <a:ext cx="174350" cy="559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465" fill="norm" stroke="1" extrusionOk="0">
                  <a:moveTo>
                    <a:pt x="6110" y="10035"/>
                  </a:moveTo>
                  <a:cubicBezTo>
                    <a:pt x="5082" y="11740"/>
                    <a:pt x="4053" y="13446"/>
                    <a:pt x="3153" y="15232"/>
                  </a:cubicBezTo>
                  <a:cubicBezTo>
                    <a:pt x="2253" y="17019"/>
                    <a:pt x="1482" y="18886"/>
                    <a:pt x="968" y="20023"/>
                  </a:cubicBezTo>
                  <a:cubicBezTo>
                    <a:pt x="453" y="21160"/>
                    <a:pt x="196" y="21566"/>
                    <a:pt x="68" y="21444"/>
                  </a:cubicBezTo>
                  <a:cubicBezTo>
                    <a:pt x="-61" y="21322"/>
                    <a:pt x="-61" y="20673"/>
                    <a:pt x="582" y="18927"/>
                  </a:cubicBezTo>
                  <a:cubicBezTo>
                    <a:pt x="1225" y="17181"/>
                    <a:pt x="2510" y="14339"/>
                    <a:pt x="3796" y="11456"/>
                  </a:cubicBezTo>
                  <a:cubicBezTo>
                    <a:pt x="5082" y="8574"/>
                    <a:pt x="6368" y="5650"/>
                    <a:pt x="7139" y="3986"/>
                  </a:cubicBezTo>
                  <a:cubicBezTo>
                    <a:pt x="7910" y="2321"/>
                    <a:pt x="8168" y="1915"/>
                    <a:pt x="8553" y="1509"/>
                  </a:cubicBezTo>
                  <a:cubicBezTo>
                    <a:pt x="8939" y="1103"/>
                    <a:pt x="9453" y="697"/>
                    <a:pt x="10353" y="413"/>
                  </a:cubicBezTo>
                  <a:cubicBezTo>
                    <a:pt x="11253" y="128"/>
                    <a:pt x="12539" y="-34"/>
                    <a:pt x="13696" y="7"/>
                  </a:cubicBezTo>
                  <a:cubicBezTo>
                    <a:pt x="14853" y="47"/>
                    <a:pt x="15882" y="291"/>
                    <a:pt x="17296" y="1022"/>
                  </a:cubicBezTo>
                  <a:cubicBezTo>
                    <a:pt x="18710" y="1752"/>
                    <a:pt x="20510" y="2971"/>
                    <a:pt x="21025" y="4026"/>
                  </a:cubicBezTo>
                  <a:cubicBezTo>
                    <a:pt x="21539" y="5082"/>
                    <a:pt x="20768" y="5975"/>
                    <a:pt x="18968" y="6746"/>
                  </a:cubicBezTo>
                  <a:cubicBezTo>
                    <a:pt x="17168" y="7518"/>
                    <a:pt x="14339" y="8168"/>
                    <a:pt x="11510" y="881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11884300" y="3278805"/>
              <a:ext cx="698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11852577" y="3291505"/>
              <a:ext cx="11427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600" fill="norm" stroke="1" extrusionOk="0">
                  <a:moveTo>
                    <a:pt x="21202" y="0"/>
                  </a:moveTo>
                  <a:cubicBezTo>
                    <a:pt x="17667" y="1895"/>
                    <a:pt x="14133" y="3789"/>
                    <a:pt x="10795" y="6253"/>
                  </a:cubicBezTo>
                  <a:cubicBezTo>
                    <a:pt x="7457" y="8716"/>
                    <a:pt x="4315" y="11747"/>
                    <a:pt x="2351" y="14211"/>
                  </a:cubicBezTo>
                  <a:cubicBezTo>
                    <a:pt x="387" y="16674"/>
                    <a:pt x="-398" y="18568"/>
                    <a:pt x="191" y="19705"/>
                  </a:cubicBezTo>
                  <a:cubicBezTo>
                    <a:pt x="780" y="20842"/>
                    <a:pt x="2744" y="21221"/>
                    <a:pt x="4707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11999543" y="3100487"/>
              <a:ext cx="119708" cy="244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144" fill="norm" stroke="1" extrusionOk="0">
                  <a:moveTo>
                    <a:pt x="21431" y="2791"/>
                  </a:moveTo>
                  <a:cubicBezTo>
                    <a:pt x="20294" y="1876"/>
                    <a:pt x="19157" y="960"/>
                    <a:pt x="17642" y="411"/>
                  </a:cubicBezTo>
                  <a:cubicBezTo>
                    <a:pt x="16126" y="-138"/>
                    <a:pt x="14231" y="-321"/>
                    <a:pt x="11768" y="1052"/>
                  </a:cubicBezTo>
                  <a:cubicBezTo>
                    <a:pt x="9305" y="2425"/>
                    <a:pt x="6273" y="5354"/>
                    <a:pt x="3999" y="8648"/>
                  </a:cubicBezTo>
                  <a:cubicBezTo>
                    <a:pt x="1726" y="11943"/>
                    <a:pt x="210" y="15604"/>
                    <a:pt x="20" y="17801"/>
                  </a:cubicBezTo>
                  <a:cubicBezTo>
                    <a:pt x="-169" y="19998"/>
                    <a:pt x="968" y="20730"/>
                    <a:pt x="2673" y="21004"/>
                  </a:cubicBezTo>
                  <a:cubicBezTo>
                    <a:pt x="4378" y="21279"/>
                    <a:pt x="6652" y="21096"/>
                    <a:pt x="8926" y="2091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12085547" y="3204327"/>
              <a:ext cx="154354" cy="118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0848" fill="norm" stroke="1" extrusionOk="0">
                  <a:moveTo>
                    <a:pt x="4648" y="814"/>
                  </a:moveTo>
                  <a:cubicBezTo>
                    <a:pt x="5232" y="5283"/>
                    <a:pt x="5816" y="9752"/>
                    <a:pt x="5670" y="12918"/>
                  </a:cubicBezTo>
                  <a:cubicBezTo>
                    <a:pt x="5524" y="16083"/>
                    <a:pt x="4648" y="17945"/>
                    <a:pt x="3481" y="19249"/>
                  </a:cubicBezTo>
                  <a:cubicBezTo>
                    <a:pt x="2313" y="20552"/>
                    <a:pt x="854" y="21297"/>
                    <a:pt x="270" y="20552"/>
                  </a:cubicBezTo>
                  <a:cubicBezTo>
                    <a:pt x="-314" y="19807"/>
                    <a:pt x="-22" y="17573"/>
                    <a:pt x="1875" y="14221"/>
                  </a:cubicBezTo>
                  <a:cubicBezTo>
                    <a:pt x="3772" y="10869"/>
                    <a:pt x="7275" y="6400"/>
                    <a:pt x="9610" y="3607"/>
                  </a:cubicBezTo>
                  <a:cubicBezTo>
                    <a:pt x="11945" y="814"/>
                    <a:pt x="13113" y="-303"/>
                    <a:pt x="13843" y="69"/>
                  </a:cubicBezTo>
                  <a:cubicBezTo>
                    <a:pt x="14572" y="442"/>
                    <a:pt x="14864" y="2304"/>
                    <a:pt x="14864" y="4725"/>
                  </a:cubicBezTo>
                  <a:cubicBezTo>
                    <a:pt x="14864" y="7145"/>
                    <a:pt x="14572" y="10125"/>
                    <a:pt x="14572" y="12545"/>
                  </a:cubicBezTo>
                  <a:cubicBezTo>
                    <a:pt x="14572" y="14966"/>
                    <a:pt x="14864" y="16828"/>
                    <a:pt x="15886" y="17759"/>
                  </a:cubicBezTo>
                  <a:cubicBezTo>
                    <a:pt x="16908" y="18690"/>
                    <a:pt x="18659" y="18690"/>
                    <a:pt x="19681" y="18504"/>
                  </a:cubicBezTo>
                  <a:cubicBezTo>
                    <a:pt x="20702" y="18318"/>
                    <a:pt x="20994" y="17945"/>
                    <a:pt x="21286" y="1757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12252600" y="3113705"/>
              <a:ext cx="116695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8938" y="0"/>
                  </a:moveTo>
                  <a:cubicBezTo>
                    <a:pt x="12662" y="1833"/>
                    <a:pt x="16386" y="3665"/>
                    <a:pt x="18621" y="6087"/>
                  </a:cubicBezTo>
                  <a:cubicBezTo>
                    <a:pt x="20855" y="8509"/>
                    <a:pt x="21600" y="11520"/>
                    <a:pt x="18248" y="14204"/>
                  </a:cubicBezTo>
                  <a:cubicBezTo>
                    <a:pt x="14897" y="16887"/>
                    <a:pt x="7448" y="192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467000" y="3437555"/>
              <a:ext cx="190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464883" y="3297855"/>
              <a:ext cx="8468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600"/>
                    <a:pt x="0" y="7200"/>
                    <a:pt x="0" y="10800"/>
                  </a:cubicBezTo>
                  <a:cubicBezTo>
                    <a:pt x="0" y="14400"/>
                    <a:pt x="108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568600" y="3462955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549550" y="3348655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606700" y="3272455"/>
              <a:ext cx="143317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600" fill="norm" stroke="1" extrusionOk="0">
                  <a:moveTo>
                    <a:pt x="12034" y="0"/>
                  </a:moveTo>
                  <a:cubicBezTo>
                    <a:pt x="15429" y="1745"/>
                    <a:pt x="18823" y="3491"/>
                    <a:pt x="20211" y="5945"/>
                  </a:cubicBezTo>
                  <a:cubicBezTo>
                    <a:pt x="21600" y="8400"/>
                    <a:pt x="20983" y="11564"/>
                    <a:pt x="17280" y="14291"/>
                  </a:cubicBezTo>
                  <a:cubicBezTo>
                    <a:pt x="13577" y="17018"/>
                    <a:pt x="6789" y="19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307705" y="3431205"/>
              <a:ext cx="114846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600" fill="norm" stroke="1" extrusionOk="0">
                  <a:moveTo>
                    <a:pt x="7170" y="2107"/>
                  </a:moveTo>
                  <a:cubicBezTo>
                    <a:pt x="5206" y="1054"/>
                    <a:pt x="3243" y="0"/>
                    <a:pt x="1868" y="0"/>
                  </a:cubicBezTo>
                  <a:cubicBezTo>
                    <a:pt x="493" y="0"/>
                    <a:pt x="-292" y="1054"/>
                    <a:pt x="101" y="3951"/>
                  </a:cubicBezTo>
                  <a:cubicBezTo>
                    <a:pt x="493" y="6849"/>
                    <a:pt x="2064" y="11590"/>
                    <a:pt x="5795" y="14839"/>
                  </a:cubicBezTo>
                  <a:cubicBezTo>
                    <a:pt x="9526" y="18088"/>
                    <a:pt x="15417" y="19844"/>
                    <a:pt x="213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1086671" y="3235297"/>
              <a:ext cx="250280" cy="453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509" fill="norm" stroke="1" extrusionOk="0">
                  <a:moveTo>
                    <a:pt x="21462" y="558"/>
                  </a:moveTo>
                  <a:cubicBezTo>
                    <a:pt x="19647" y="256"/>
                    <a:pt x="17832" y="-45"/>
                    <a:pt x="15472" y="5"/>
                  </a:cubicBezTo>
                  <a:cubicBezTo>
                    <a:pt x="13112" y="55"/>
                    <a:pt x="10208" y="457"/>
                    <a:pt x="7758" y="1512"/>
                  </a:cubicBezTo>
                  <a:cubicBezTo>
                    <a:pt x="5307" y="2567"/>
                    <a:pt x="3311" y="4275"/>
                    <a:pt x="2131" y="6837"/>
                  </a:cubicBezTo>
                  <a:cubicBezTo>
                    <a:pt x="951" y="9399"/>
                    <a:pt x="588" y="12815"/>
                    <a:pt x="316" y="15276"/>
                  </a:cubicBezTo>
                  <a:cubicBezTo>
                    <a:pt x="44" y="17737"/>
                    <a:pt x="-138" y="19244"/>
                    <a:pt x="134" y="20199"/>
                  </a:cubicBezTo>
                  <a:cubicBezTo>
                    <a:pt x="407" y="21153"/>
                    <a:pt x="1133" y="21555"/>
                    <a:pt x="3492" y="21505"/>
                  </a:cubicBezTo>
                  <a:cubicBezTo>
                    <a:pt x="5852" y="21455"/>
                    <a:pt x="9845" y="20952"/>
                    <a:pt x="13838" y="20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1076600" y="3520105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1351300" y="3228005"/>
              <a:ext cx="296801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600" fill="norm" stroke="1" extrusionOk="0">
                  <a:moveTo>
                    <a:pt x="21481" y="0"/>
                  </a:moveTo>
                  <a:cubicBezTo>
                    <a:pt x="17651" y="83"/>
                    <a:pt x="13821" y="166"/>
                    <a:pt x="11141" y="414"/>
                  </a:cubicBezTo>
                  <a:cubicBezTo>
                    <a:pt x="8460" y="662"/>
                    <a:pt x="6928" y="1076"/>
                    <a:pt x="5779" y="2110"/>
                  </a:cubicBezTo>
                  <a:cubicBezTo>
                    <a:pt x="4630" y="3145"/>
                    <a:pt x="3864" y="4800"/>
                    <a:pt x="3558" y="6828"/>
                  </a:cubicBezTo>
                  <a:cubicBezTo>
                    <a:pt x="3251" y="8855"/>
                    <a:pt x="3404" y="11255"/>
                    <a:pt x="2868" y="13531"/>
                  </a:cubicBezTo>
                  <a:cubicBezTo>
                    <a:pt x="2332" y="15807"/>
                    <a:pt x="1107" y="17959"/>
                    <a:pt x="494" y="19241"/>
                  </a:cubicBezTo>
                  <a:cubicBezTo>
                    <a:pt x="-119" y="20524"/>
                    <a:pt x="-119" y="20938"/>
                    <a:pt x="264" y="21186"/>
                  </a:cubicBezTo>
                  <a:cubicBezTo>
                    <a:pt x="647" y="21434"/>
                    <a:pt x="1413" y="21517"/>
                    <a:pt x="3711" y="21559"/>
                  </a:cubicBezTo>
                  <a:cubicBezTo>
                    <a:pt x="6009" y="21600"/>
                    <a:pt x="9838" y="21600"/>
                    <a:pt x="136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1610000" y="3424855"/>
              <a:ext cx="1905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40" y="3150"/>
                    <a:pt x="7680" y="6300"/>
                    <a:pt x="10920" y="9525"/>
                  </a:cubicBezTo>
                  <a:cubicBezTo>
                    <a:pt x="14160" y="12750"/>
                    <a:pt x="16800" y="16050"/>
                    <a:pt x="18480" y="18075"/>
                  </a:cubicBezTo>
                  <a:cubicBezTo>
                    <a:pt x="20160" y="20100"/>
                    <a:pt x="20880" y="208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1652557" y="3426317"/>
              <a:ext cx="147944" cy="354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384" fill="norm" stroke="1" extrusionOk="0">
                  <a:moveTo>
                    <a:pt x="21264" y="295"/>
                  </a:moveTo>
                  <a:cubicBezTo>
                    <a:pt x="19134" y="40"/>
                    <a:pt x="17005" y="-216"/>
                    <a:pt x="14723" y="295"/>
                  </a:cubicBezTo>
                  <a:cubicBezTo>
                    <a:pt x="12441" y="806"/>
                    <a:pt x="10008" y="2085"/>
                    <a:pt x="7422" y="4769"/>
                  </a:cubicBezTo>
                  <a:cubicBezTo>
                    <a:pt x="4836" y="7453"/>
                    <a:pt x="2098" y="11543"/>
                    <a:pt x="881" y="14546"/>
                  </a:cubicBezTo>
                  <a:cubicBezTo>
                    <a:pt x="-336" y="17550"/>
                    <a:pt x="-32" y="19467"/>
                    <a:pt x="272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1857650" y="3236471"/>
              <a:ext cx="205142" cy="620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600" fill="norm" stroke="1" extrusionOk="0">
                  <a:moveTo>
                    <a:pt x="0" y="1917"/>
                  </a:moveTo>
                  <a:cubicBezTo>
                    <a:pt x="2424" y="1327"/>
                    <a:pt x="4849" y="737"/>
                    <a:pt x="7824" y="405"/>
                  </a:cubicBezTo>
                  <a:cubicBezTo>
                    <a:pt x="10800" y="74"/>
                    <a:pt x="14327" y="0"/>
                    <a:pt x="16641" y="0"/>
                  </a:cubicBezTo>
                  <a:cubicBezTo>
                    <a:pt x="18955" y="0"/>
                    <a:pt x="20057" y="74"/>
                    <a:pt x="20718" y="369"/>
                  </a:cubicBezTo>
                  <a:cubicBezTo>
                    <a:pt x="21380" y="663"/>
                    <a:pt x="21600" y="1180"/>
                    <a:pt x="21049" y="2359"/>
                  </a:cubicBezTo>
                  <a:cubicBezTo>
                    <a:pt x="20498" y="3539"/>
                    <a:pt x="19176" y="5382"/>
                    <a:pt x="18184" y="7519"/>
                  </a:cubicBezTo>
                  <a:cubicBezTo>
                    <a:pt x="17192" y="9657"/>
                    <a:pt x="16531" y="12090"/>
                    <a:pt x="16420" y="13896"/>
                  </a:cubicBezTo>
                  <a:cubicBezTo>
                    <a:pt x="16310" y="15702"/>
                    <a:pt x="16751" y="16882"/>
                    <a:pt x="17302" y="17619"/>
                  </a:cubicBezTo>
                  <a:cubicBezTo>
                    <a:pt x="17853" y="18356"/>
                    <a:pt x="18514" y="18651"/>
                    <a:pt x="19065" y="18983"/>
                  </a:cubicBezTo>
                  <a:cubicBezTo>
                    <a:pt x="19616" y="19315"/>
                    <a:pt x="20057" y="19683"/>
                    <a:pt x="19837" y="20015"/>
                  </a:cubicBezTo>
                  <a:cubicBezTo>
                    <a:pt x="19616" y="20347"/>
                    <a:pt x="18735" y="20642"/>
                    <a:pt x="15649" y="20900"/>
                  </a:cubicBezTo>
                  <a:cubicBezTo>
                    <a:pt x="12563" y="21158"/>
                    <a:pt x="7273" y="21379"/>
                    <a:pt x="19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2467250" y="3462955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2454550" y="3602655"/>
              <a:ext cx="209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21600"/>
                    <a:pt x="9600" y="21600"/>
                    <a:pt x="13200" y="18000"/>
                  </a:cubicBezTo>
                  <a:cubicBezTo>
                    <a:pt x="16800" y="14400"/>
                    <a:pt x="192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1541311" y="2040980"/>
              <a:ext cx="1903840" cy="126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528" fill="norm" stroke="1" extrusionOk="0">
                  <a:moveTo>
                    <a:pt x="203" y="21528"/>
                  </a:moveTo>
                  <a:cubicBezTo>
                    <a:pt x="83" y="21168"/>
                    <a:pt x="-37" y="20808"/>
                    <a:pt x="11" y="20628"/>
                  </a:cubicBezTo>
                  <a:cubicBezTo>
                    <a:pt x="59" y="20448"/>
                    <a:pt x="275" y="20448"/>
                    <a:pt x="826" y="19188"/>
                  </a:cubicBezTo>
                  <a:cubicBezTo>
                    <a:pt x="1377" y="17928"/>
                    <a:pt x="2264" y="15408"/>
                    <a:pt x="3115" y="13248"/>
                  </a:cubicBezTo>
                  <a:cubicBezTo>
                    <a:pt x="3967" y="11088"/>
                    <a:pt x="4782" y="9288"/>
                    <a:pt x="5657" y="7668"/>
                  </a:cubicBezTo>
                  <a:cubicBezTo>
                    <a:pt x="6532" y="6048"/>
                    <a:pt x="7467" y="4608"/>
                    <a:pt x="8306" y="3348"/>
                  </a:cubicBezTo>
                  <a:cubicBezTo>
                    <a:pt x="9145" y="2088"/>
                    <a:pt x="9888" y="1008"/>
                    <a:pt x="10775" y="468"/>
                  </a:cubicBezTo>
                  <a:cubicBezTo>
                    <a:pt x="11662" y="-72"/>
                    <a:pt x="12693" y="-72"/>
                    <a:pt x="13616" y="108"/>
                  </a:cubicBezTo>
                  <a:cubicBezTo>
                    <a:pt x="14539" y="288"/>
                    <a:pt x="15354" y="648"/>
                    <a:pt x="16253" y="1548"/>
                  </a:cubicBezTo>
                  <a:cubicBezTo>
                    <a:pt x="17152" y="2448"/>
                    <a:pt x="18135" y="3888"/>
                    <a:pt x="18986" y="4788"/>
                  </a:cubicBezTo>
                  <a:cubicBezTo>
                    <a:pt x="19837" y="5688"/>
                    <a:pt x="20556" y="6048"/>
                    <a:pt x="20964" y="5688"/>
                  </a:cubicBezTo>
                  <a:cubicBezTo>
                    <a:pt x="21371" y="5328"/>
                    <a:pt x="21467" y="4248"/>
                    <a:pt x="21563" y="3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1590950" y="2250105"/>
              <a:ext cx="15748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58" y="18514"/>
                    <a:pt x="1916" y="15429"/>
                    <a:pt x="2961" y="12857"/>
                  </a:cubicBezTo>
                  <a:cubicBezTo>
                    <a:pt x="4006" y="10286"/>
                    <a:pt x="5139" y="8229"/>
                    <a:pt x="6184" y="6686"/>
                  </a:cubicBezTo>
                  <a:cubicBezTo>
                    <a:pt x="7229" y="5143"/>
                    <a:pt x="8187" y="4114"/>
                    <a:pt x="9305" y="3343"/>
                  </a:cubicBezTo>
                  <a:cubicBezTo>
                    <a:pt x="10423" y="2571"/>
                    <a:pt x="11700" y="2057"/>
                    <a:pt x="12963" y="1800"/>
                  </a:cubicBezTo>
                  <a:cubicBezTo>
                    <a:pt x="14226" y="1543"/>
                    <a:pt x="15474" y="1543"/>
                    <a:pt x="16737" y="1543"/>
                  </a:cubicBezTo>
                  <a:cubicBezTo>
                    <a:pt x="18000" y="1543"/>
                    <a:pt x="19277" y="1543"/>
                    <a:pt x="20090" y="1286"/>
                  </a:cubicBezTo>
                  <a:cubicBezTo>
                    <a:pt x="20903" y="1029"/>
                    <a:pt x="21252" y="5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3221794" y="3231055"/>
              <a:ext cx="153507" cy="822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479" fill="norm" stroke="1" extrusionOk="0">
                  <a:moveTo>
                    <a:pt x="21459" y="3069"/>
                  </a:moveTo>
                  <a:cubicBezTo>
                    <a:pt x="21163" y="2351"/>
                    <a:pt x="20867" y="1633"/>
                    <a:pt x="19684" y="1080"/>
                  </a:cubicBezTo>
                  <a:cubicBezTo>
                    <a:pt x="18500" y="528"/>
                    <a:pt x="16429" y="141"/>
                    <a:pt x="13914" y="30"/>
                  </a:cubicBezTo>
                  <a:cubicBezTo>
                    <a:pt x="11399" y="-80"/>
                    <a:pt x="8440" y="86"/>
                    <a:pt x="5629" y="859"/>
                  </a:cubicBezTo>
                  <a:cubicBezTo>
                    <a:pt x="2818" y="1633"/>
                    <a:pt x="155" y="3014"/>
                    <a:pt x="7" y="4616"/>
                  </a:cubicBezTo>
                  <a:cubicBezTo>
                    <a:pt x="-141" y="6218"/>
                    <a:pt x="2226" y="8041"/>
                    <a:pt x="4741" y="9836"/>
                  </a:cubicBezTo>
                  <a:cubicBezTo>
                    <a:pt x="7256" y="11632"/>
                    <a:pt x="9919" y="13399"/>
                    <a:pt x="11251" y="15029"/>
                  </a:cubicBezTo>
                  <a:cubicBezTo>
                    <a:pt x="12582" y="16659"/>
                    <a:pt x="12582" y="18150"/>
                    <a:pt x="11843" y="19172"/>
                  </a:cubicBezTo>
                  <a:cubicBezTo>
                    <a:pt x="11103" y="20194"/>
                    <a:pt x="9623" y="20747"/>
                    <a:pt x="8144" y="21078"/>
                  </a:cubicBezTo>
                  <a:cubicBezTo>
                    <a:pt x="6664" y="21410"/>
                    <a:pt x="5185" y="21520"/>
                    <a:pt x="4001" y="21465"/>
                  </a:cubicBezTo>
                  <a:cubicBezTo>
                    <a:pt x="2818" y="21410"/>
                    <a:pt x="1930" y="21189"/>
                    <a:pt x="1043" y="20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3089550" y="4237655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3267907" y="4198335"/>
              <a:ext cx="147801" cy="75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0914" fill="norm" stroke="1" extrusionOk="0">
                  <a:moveTo>
                    <a:pt x="11785" y="336"/>
                  </a:moveTo>
                  <a:cubicBezTo>
                    <a:pt x="9959" y="5006"/>
                    <a:pt x="8134" y="9676"/>
                    <a:pt x="6157" y="13179"/>
                  </a:cubicBezTo>
                  <a:cubicBezTo>
                    <a:pt x="4179" y="16682"/>
                    <a:pt x="2050" y="19017"/>
                    <a:pt x="985" y="18433"/>
                  </a:cubicBezTo>
                  <a:cubicBezTo>
                    <a:pt x="-80" y="17849"/>
                    <a:pt x="-80" y="14347"/>
                    <a:pt x="72" y="11136"/>
                  </a:cubicBezTo>
                  <a:cubicBezTo>
                    <a:pt x="224" y="7925"/>
                    <a:pt x="528" y="5006"/>
                    <a:pt x="1441" y="2963"/>
                  </a:cubicBezTo>
                  <a:cubicBezTo>
                    <a:pt x="2354" y="920"/>
                    <a:pt x="3875" y="-248"/>
                    <a:pt x="5244" y="44"/>
                  </a:cubicBezTo>
                  <a:cubicBezTo>
                    <a:pt x="6613" y="336"/>
                    <a:pt x="7830" y="2087"/>
                    <a:pt x="9199" y="5882"/>
                  </a:cubicBezTo>
                  <a:cubicBezTo>
                    <a:pt x="10568" y="9676"/>
                    <a:pt x="12089" y="15514"/>
                    <a:pt x="13610" y="18433"/>
                  </a:cubicBezTo>
                  <a:cubicBezTo>
                    <a:pt x="15131" y="21352"/>
                    <a:pt x="16652" y="21352"/>
                    <a:pt x="17869" y="20184"/>
                  </a:cubicBezTo>
                  <a:cubicBezTo>
                    <a:pt x="19086" y="19017"/>
                    <a:pt x="19999" y="16682"/>
                    <a:pt x="20607" y="14055"/>
                  </a:cubicBezTo>
                  <a:cubicBezTo>
                    <a:pt x="21216" y="11428"/>
                    <a:pt x="21520" y="8509"/>
                    <a:pt x="20912" y="6466"/>
                  </a:cubicBezTo>
                  <a:cubicBezTo>
                    <a:pt x="20303" y="4422"/>
                    <a:pt x="18782" y="3255"/>
                    <a:pt x="16957" y="2671"/>
                  </a:cubicBezTo>
                  <a:cubicBezTo>
                    <a:pt x="15131" y="2087"/>
                    <a:pt x="13002" y="2087"/>
                    <a:pt x="10872" y="2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3127650" y="2961305"/>
              <a:ext cx="182408" cy="109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0780" fill="norm" stroke="1" extrusionOk="0">
                  <a:moveTo>
                    <a:pt x="14727" y="0"/>
                  </a:moveTo>
                  <a:cubicBezTo>
                    <a:pt x="13255" y="4000"/>
                    <a:pt x="11782" y="8000"/>
                    <a:pt x="9573" y="11000"/>
                  </a:cubicBezTo>
                  <a:cubicBezTo>
                    <a:pt x="7364" y="14000"/>
                    <a:pt x="4418" y="16000"/>
                    <a:pt x="2577" y="16200"/>
                  </a:cubicBezTo>
                  <a:cubicBezTo>
                    <a:pt x="736" y="16400"/>
                    <a:pt x="0" y="14800"/>
                    <a:pt x="0" y="12000"/>
                  </a:cubicBezTo>
                  <a:cubicBezTo>
                    <a:pt x="0" y="9200"/>
                    <a:pt x="736" y="5200"/>
                    <a:pt x="1718" y="2800"/>
                  </a:cubicBezTo>
                  <a:cubicBezTo>
                    <a:pt x="2700" y="400"/>
                    <a:pt x="3927" y="-400"/>
                    <a:pt x="5768" y="800"/>
                  </a:cubicBezTo>
                  <a:cubicBezTo>
                    <a:pt x="7609" y="2000"/>
                    <a:pt x="10064" y="5200"/>
                    <a:pt x="11659" y="8800"/>
                  </a:cubicBezTo>
                  <a:cubicBezTo>
                    <a:pt x="13255" y="12400"/>
                    <a:pt x="13991" y="16400"/>
                    <a:pt x="14973" y="18600"/>
                  </a:cubicBezTo>
                  <a:cubicBezTo>
                    <a:pt x="15955" y="20800"/>
                    <a:pt x="17182" y="21200"/>
                    <a:pt x="18164" y="20400"/>
                  </a:cubicBezTo>
                  <a:cubicBezTo>
                    <a:pt x="19145" y="19600"/>
                    <a:pt x="19882" y="17600"/>
                    <a:pt x="20495" y="14800"/>
                  </a:cubicBezTo>
                  <a:cubicBezTo>
                    <a:pt x="21109" y="12000"/>
                    <a:pt x="21600" y="8400"/>
                    <a:pt x="20495" y="5800"/>
                  </a:cubicBezTo>
                  <a:cubicBezTo>
                    <a:pt x="19391" y="3200"/>
                    <a:pt x="16691" y="1600"/>
                    <a:pt x="14727" y="1000"/>
                  </a:cubicBezTo>
                  <a:cubicBezTo>
                    <a:pt x="12764" y="400"/>
                    <a:pt x="11536" y="800"/>
                    <a:pt x="10309" y="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3610250" y="3518973"/>
              <a:ext cx="241301" cy="236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0" fill="norm" stroke="1" extrusionOk="0">
                  <a:moveTo>
                    <a:pt x="0" y="3543"/>
                  </a:moveTo>
                  <a:cubicBezTo>
                    <a:pt x="189" y="2587"/>
                    <a:pt x="379" y="1631"/>
                    <a:pt x="947" y="1058"/>
                  </a:cubicBezTo>
                  <a:cubicBezTo>
                    <a:pt x="1516" y="484"/>
                    <a:pt x="2463" y="293"/>
                    <a:pt x="4168" y="1153"/>
                  </a:cubicBezTo>
                  <a:cubicBezTo>
                    <a:pt x="5874" y="2014"/>
                    <a:pt x="8337" y="3925"/>
                    <a:pt x="9568" y="6697"/>
                  </a:cubicBezTo>
                  <a:cubicBezTo>
                    <a:pt x="10800" y="9469"/>
                    <a:pt x="10800" y="13100"/>
                    <a:pt x="10326" y="15585"/>
                  </a:cubicBezTo>
                  <a:cubicBezTo>
                    <a:pt x="9853" y="18070"/>
                    <a:pt x="8905" y="19408"/>
                    <a:pt x="7863" y="20269"/>
                  </a:cubicBezTo>
                  <a:cubicBezTo>
                    <a:pt x="6821" y="21129"/>
                    <a:pt x="5684" y="21511"/>
                    <a:pt x="4926" y="21129"/>
                  </a:cubicBezTo>
                  <a:cubicBezTo>
                    <a:pt x="4168" y="20746"/>
                    <a:pt x="3789" y="19599"/>
                    <a:pt x="5305" y="16828"/>
                  </a:cubicBezTo>
                  <a:cubicBezTo>
                    <a:pt x="6821" y="14056"/>
                    <a:pt x="10232" y="9660"/>
                    <a:pt x="12695" y="6888"/>
                  </a:cubicBezTo>
                  <a:cubicBezTo>
                    <a:pt x="15158" y="4116"/>
                    <a:pt x="16674" y="2969"/>
                    <a:pt x="17811" y="1918"/>
                  </a:cubicBezTo>
                  <a:cubicBezTo>
                    <a:pt x="18947" y="867"/>
                    <a:pt x="19705" y="-89"/>
                    <a:pt x="19516" y="7"/>
                  </a:cubicBezTo>
                  <a:cubicBezTo>
                    <a:pt x="19326" y="102"/>
                    <a:pt x="18189" y="1249"/>
                    <a:pt x="17242" y="3447"/>
                  </a:cubicBezTo>
                  <a:cubicBezTo>
                    <a:pt x="16295" y="5646"/>
                    <a:pt x="15537" y="8895"/>
                    <a:pt x="15537" y="11858"/>
                  </a:cubicBezTo>
                  <a:cubicBezTo>
                    <a:pt x="15537" y="14821"/>
                    <a:pt x="16295" y="17497"/>
                    <a:pt x="17432" y="19026"/>
                  </a:cubicBezTo>
                  <a:cubicBezTo>
                    <a:pt x="18568" y="20555"/>
                    <a:pt x="20084" y="20938"/>
                    <a:pt x="21600" y="21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4111900" y="3647105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4308750" y="3275160"/>
              <a:ext cx="152451" cy="549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94" fill="norm" stroke="1" extrusionOk="0">
                  <a:moveTo>
                    <a:pt x="20416" y="6597"/>
                  </a:moveTo>
                  <a:cubicBezTo>
                    <a:pt x="21008" y="4942"/>
                    <a:pt x="21600" y="3287"/>
                    <a:pt x="21156" y="2087"/>
                  </a:cubicBezTo>
                  <a:cubicBezTo>
                    <a:pt x="20712" y="887"/>
                    <a:pt x="19233" y="142"/>
                    <a:pt x="17162" y="18"/>
                  </a:cubicBezTo>
                  <a:cubicBezTo>
                    <a:pt x="15090" y="-106"/>
                    <a:pt x="12427" y="391"/>
                    <a:pt x="9764" y="1756"/>
                  </a:cubicBezTo>
                  <a:cubicBezTo>
                    <a:pt x="7101" y="3122"/>
                    <a:pt x="4438" y="5356"/>
                    <a:pt x="2959" y="8046"/>
                  </a:cubicBezTo>
                  <a:cubicBezTo>
                    <a:pt x="1479" y="10735"/>
                    <a:pt x="1184" y="13880"/>
                    <a:pt x="888" y="16197"/>
                  </a:cubicBezTo>
                  <a:cubicBezTo>
                    <a:pt x="592" y="18515"/>
                    <a:pt x="296" y="20004"/>
                    <a:pt x="0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4257950" y="3602655"/>
              <a:ext cx="1587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6200"/>
                    <a:pt x="5760" y="10800"/>
                    <a:pt x="9360" y="7200"/>
                  </a:cubicBezTo>
                  <a:cubicBezTo>
                    <a:pt x="12960" y="3600"/>
                    <a:pt x="1728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4528883" y="3417299"/>
              <a:ext cx="141818" cy="375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8" fill="norm" stroke="1" extrusionOk="0">
                  <a:moveTo>
                    <a:pt x="21600" y="797"/>
                  </a:moveTo>
                  <a:cubicBezTo>
                    <a:pt x="19666" y="433"/>
                    <a:pt x="17731" y="69"/>
                    <a:pt x="15958" y="9"/>
                  </a:cubicBezTo>
                  <a:cubicBezTo>
                    <a:pt x="14185" y="-52"/>
                    <a:pt x="12573" y="191"/>
                    <a:pt x="10478" y="1526"/>
                  </a:cubicBezTo>
                  <a:cubicBezTo>
                    <a:pt x="8382" y="2860"/>
                    <a:pt x="5803" y="5287"/>
                    <a:pt x="3707" y="8260"/>
                  </a:cubicBezTo>
                  <a:cubicBezTo>
                    <a:pt x="1612" y="11233"/>
                    <a:pt x="0" y="14752"/>
                    <a:pt x="0" y="17058"/>
                  </a:cubicBezTo>
                  <a:cubicBezTo>
                    <a:pt x="0" y="19364"/>
                    <a:pt x="1612" y="20456"/>
                    <a:pt x="3224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4632600" y="3547243"/>
              <a:ext cx="203201" cy="175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5" fill="norm" stroke="1" extrusionOk="0">
                  <a:moveTo>
                    <a:pt x="0" y="1316"/>
                  </a:moveTo>
                  <a:cubicBezTo>
                    <a:pt x="1350" y="1570"/>
                    <a:pt x="2700" y="1824"/>
                    <a:pt x="4162" y="4365"/>
                  </a:cubicBezTo>
                  <a:cubicBezTo>
                    <a:pt x="5625" y="6906"/>
                    <a:pt x="7200" y="11735"/>
                    <a:pt x="7762" y="14784"/>
                  </a:cubicBezTo>
                  <a:cubicBezTo>
                    <a:pt x="8325" y="17833"/>
                    <a:pt x="7875" y="19104"/>
                    <a:pt x="7088" y="19993"/>
                  </a:cubicBezTo>
                  <a:cubicBezTo>
                    <a:pt x="6300" y="20883"/>
                    <a:pt x="5175" y="21391"/>
                    <a:pt x="4613" y="20883"/>
                  </a:cubicBezTo>
                  <a:cubicBezTo>
                    <a:pt x="4050" y="20375"/>
                    <a:pt x="4050" y="18850"/>
                    <a:pt x="5513" y="15419"/>
                  </a:cubicBezTo>
                  <a:cubicBezTo>
                    <a:pt x="6975" y="11989"/>
                    <a:pt x="9900" y="6652"/>
                    <a:pt x="11812" y="3603"/>
                  </a:cubicBezTo>
                  <a:cubicBezTo>
                    <a:pt x="13725" y="553"/>
                    <a:pt x="14625" y="-209"/>
                    <a:pt x="14738" y="45"/>
                  </a:cubicBezTo>
                  <a:cubicBezTo>
                    <a:pt x="14850" y="299"/>
                    <a:pt x="14175" y="1570"/>
                    <a:pt x="13275" y="4111"/>
                  </a:cubicBezTo>
                  <a:cubicBezTo>
                    <a:pt x="12375" y="6652"/>
                    <a:pt x="11250" y="10464"/>
                    <a:pt x="10687" y="13005"/>
                  </a:cubicBezTo>
                  <a:cubicBezTo>
                    <a:pt x="10125" y="15546"/>
                    <a:pt x="10125" y="16817"/>
                    <a:pt x="12038" y="17579"/>
                  </a:cubicBezTo>
                  <a:cubicBezTo>
                    <a:pt x="13950" y="18342"/>
                    <a:pt x="17775" y="18596"/>
                    <a:pt x="21600" y="18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4924700" y="3424855"/>
              <a:ext cx="65456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1" h="21600" fill="norm" stroke="1" extrusionOk="0">
                  <a:moveTo>
                    <a:pt x="9818" y="0"/>
                  </a:moveTo>
                  <a:cubicBezTo>
                    <a:pt x="15709" y="3733"/>
                    <a:pt x="21600" y="7467"/>
                    <a:pt x="19964" y="11067"/>
                  </a:cubicBezTo>
                  <a:cubicBezTo>
                    <a:pt x="18327" y="14667"/>
                    <a:pt x="9164" y="181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5191400" y="3710605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5554673" y="3256492"/>
              <a:ext cx="392378" cy="569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51" fill="norm" stroke="1" extrusionOk="0">
                  <a:moveTo>
                    <a:pt x="8985" y="13513"/>
                  </a:moveTo>
                  <a:cubicBezTo>
                    <a:pt x="8056" y="13274"/>
                    <a:pt x="7127" y="13035"/>
                    <a:pt x="6372" y="12875"/>
                  </a:cubicBezTo>
                  <a:cubicBezTo>
                    <a:pt x="5617" y="12716"/>
                    <a:pt x="5037" y="12636"/>
                    <a:pt x="4282" y="13074"/>
                  </a:cubicBezTo>
                  <a:cubicBezTo>
                    <a:pt x="3527" y="13513"/>
                    <a:pt x="2598" y="14469"/>
                    <a:pt x="1843" y="15705"/>
                  </a:cubicBezTo>
                  <a:cubicBezTo>
                    <a:pt x="1088" y="16940"/>
                    <a:pt x="508" y="18455"/>
                    <a:pt x="217" y="19451"/>
                  </a:cubicBezTo>
                  <a:cubicBezTo>
                    <a:pt x="-73" y="20447"/>
                    <a:pt x="-73" y="20925"/>
                    <a:pt x="217" y="21204"/>
                  </a:cubicBezTo>
                  <a:cubicBezTo>
                    <a:pt x="508" y="21483"/>
                    <a:pt x="1088" y="21563"/>
                    <a:pt x="1959" y="21244"/>
                  </a:cubicBezTo>
                  <a:cubicBezTo>
                    <a:pt x="2830" y="20925"/>
                    <a:pt x="3992" y="20208"/>
                    <a:pt x="5211" y="18574"/>
                  </a:cubicBezTo>
                  <a:cubicBezTo>
                    <a:pt x="6430" y="16940"/>
                    <a:pt x="7708" y="14390"/>
                    <a:pt x="8637" y="11759"/>
                  </a:cubicBezTo>
                  <a:cubicBezTo>
                    <a:pt x="9566" y="9129"/>
                    <a:pt x="10146" y="6419"/>
                    <a:pt x="10437" y="4546"/>
                  </a:cubicBezTo>
                  <a:cubicBezTo>
                    <a:pt x="10727" y="2673"/>
                    <a:pt x="10727" y="1637"/>
                    <a:pt x="10495" y="959"/>
                  </a:cubicBezTo>
                  <a:cubicBezTo>
                    <a:pt x="10262" y="282"/>
                    <a:pt x="9798" y="-37"/>
                    <a:pt x="9392" y="3"/>
                  </a:cubicBezTo>
                  <a:cubicBezTo>
                    <a:pt x="8985" y="43"/>
                    <a:pt x="8637" y="441"/>
                    <a:pt x="8172" y="1995"/>
                  </a:cubicBezTo>
                  <a:cubicBezTo>
                    <a:pt x="7708" y="3550"/>
                    <a:pt x="7127" y="6260"/>
                    <a:pt x="6953" y="8850"/>
                  </a:cubicBezTo>
                  <a:cubicBezTo>
                    <a:pt x="6779" y="11440"/>
                    <a:pt x="7011" y="13911"/>
                    <a:pt x="7127" y="15346"/>
                  </a:cubicBezTo>
                  <a:cubicBezTo>
                    <a:pt x="7243" y="16781"/>
                    <a:pt x="7243" y="17179"/>
                    <a:pt x="7417" y="17578"/>
                  </a:cubicBezTo>
                  <a:cubicBezTo>
                    <a:pt x="7592" y="17976"/>
                    <a:pt x="7940" y="18375"/>
                    <a:pt x="8230" y="18375"/>
                  </a:cubicBezTo>
                  <a:cubicBezTo>
                    <a:pt x="8521" y="18375"/>
                    <a:pt x="8753" y="17976"/>
                    <a:pt x="9333" y="16900"/>
                  </a:cubicBezTo>
                  <a:cubicBezTo>
                    <a:pt x="9914" y="15824"/>
                    <a:pt x="10843" y="14071"/>
                    <a:pt x="11482" y="12995"/>
                  </a:cubicBezTo>
                  <a:cubicBezTo>
                    <a:pt x="12121" y="11919"/>
                    <a:pt x="12469" y="11520"/>
                    <a:pt x="12875" y="11201"/>
                  </a:cubicBezTo>
                  <a:cubicBezTo>
                    <a:pt x="13282" y="10883"/>
                    <a:pt x="13746" y="10643"/>
                    <a:pt x="14211" y="10643"/>
                  </a:cubicBezTo>
                  <a:cubicBezTo>
                    <a:pt x="14675" y="10643"/>
                    <a:pt x="15140" y="10883"/>
                    <a:pt x="15546" y="11719"/>
                  </a:cubicBezTo>
                  <a:cubicBezTo>
                    <a:pt x="15953" y="12556"/>
                    <a:pt x="16301" y="13991"/>
                    <a:pt x="16127" y="15187"/>
                  </a:cubicBezTo>
                  <a:cubicBezTo>
                    <a:pt x="15953" y="16382"/>
                    <a:pt x="15256" y="17339"/>
                    <a:pt x="14501" y="18016"/>
                  </a:cubicBezTo>
                  <a:cubicBezTo>
                    <a:pt x="13746" y="18694"/>
                    <a:pt x="12933" y="19092"/>
                    <a:pt x="12469" y="19092"/>
                  </a:cubicBezTo>
                  <a:cubicBezTo>
                    <a:pt x="12004" y="19092"/>
                    <a:pt x="11888" y="18694"/>
                    <a:pt x="12527" y="17897"/>
                  </a:cubicBezTo>
                  <a:cubicBezTo>
                    <a:pt x="13166" y="17100"/>
                    <a:pt x="14559" y="15904"/>
                    <a:pt x="15895" y="14868"/>
                  </a:cubicBezTo>
                  <a:cubicBezTo>
                    <a:pt x="17230" y="13832"/>
                    <a:pt x="18508" y="12955"/>
                    <a:pt x="19495" y="12198"/>
                  </a:cubicBezTo>
                  <a:cubicBezTo>
                    <a:pt x="20482" y="11440"/>
                    <a:pt x="21179" y="10803"/>
                    <a:pt x="21179" y="10643"/>
                  </a:cubicBezTo>
                  <a:cubicBezTo>
                    <a:pt x="21179" y="10484"/>
                    <a:pt x="20482" y="10803"/>
                    <a:pt x="19785" y="11640"/>
                  </a:cubicBezTo>
                  <a:cubicBezTo>
                    <a:pt x="19088" y="12477"/>
                    <a:pt x="18392" y="13832"/>
                    <a:pt x="18333" y="14948"/>
                  </a:cubicBezTo>
                  <a:cubicBezTo>
                    <a:pt x="18275" y="16063"/>
                    <a:pt x="18856" y="16940"/>
                    <a:pt x="19495" y="17458"/>
                  </a:cubicBezTo>
                  <a:cubicBezTo>
                    <a:pt x="20133" y="17976"/>
                    <a:pt x="20830" y="18136"/>
                    <a:pt x="21527" y="18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1813200" y="3228005"/>
              <a:ext cx="12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1770033" y="3088305"/>
              <a:ext cx="36818" cy="49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0877" fill="norm" stroke="1" extrusionOk="0">
                  <a:moveTo>
                    <a:pt x="13673" y="0"/>
                  </a:moveTo>
                  <a:cubicBezTo>
                    <a:pt x="8873" y="3600"/>
                    <a:pt x="4073" y="7200"/>
                    <a:pt x="1673" y="11250"/>
                  </a:cubicBezTo>
                  <a:cubicBezTo>
                    <a:pt x="-727" y="15300"/>
                    <a:pt x="-727" y="19800"/>
                    <a:pt x="2873" y="20700"/>
                  </a:cubicBezTo>
                  <a:cubicBezTo>
                    <a:pt x="6473" y="21600"/>
                    <a:pt x="13673" y="18900"/>
                    <a:pt x="20873" y="162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3889650" y="3310555"/>
              <a:ext cx="190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829"/>
                    <a:pt x="0" y="11657"/>
                    <a:pt x="3600" y="15257"/>
                  </a:cubicBezTo>
                  <a:cubicBezTo>
                    <a:pt x="7200" y="18857"/>
                    <a:pt x="14400" y="20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3884005" y="3177205"/>
              <a:ext cx="24968" cy="27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199" h="20242" fill="norm" stroke="1" extrusionOk="0">
                  <a:moveTo>
                    <a:pt x="4114" y="0"/>
                  </a:moveTo>
                  <a:cubicBezTo>
                    <a:pt x="1029" y="7714"/>
                    <a:pt x="-2057" y="15429"/>
                    <a:pt x="1800" y="18514"/>
                  </a:cubicBezTo>
                  <a:cubicBezTo>
                    <a:pt x="5657" y="21600"/>
                    <a:pt x="16457" y="20057"/>
                    <a:pt x="18000" y="17743"/>
                  </a:cubicBezTo>
                  <a:cubicBezTo>
                    <a:pt x="19543" y="15429"/>
                    <a:pt x="11829" y="12343"/>
                    <a:pt x="4114" y="92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333650" y="5291755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320950" y="5145705"/>
              <a:ext cx="19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422550" y="5266355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428900" y="5183805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517800" y="5240955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511450" y="5139355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606700" y="5158405"/>
              <a:ext cx="79487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8" h="21600" fill="norm" stroke="1" extrusionOk="0">
                  <a:moveTo>
                    <a:pt x="0" y="0"/>
                  </a:moveTo>
                  <a:cubicBezTo>
                    <a:pt x="6480" y="2009"/>
                    <a:pt x="12960" y="4019"/>
                    <a:pt x="16740" y="6279"/>
                  </a:cubicBezTo>
                  <a:cubicBezTo>
                    <a:pt x="20520" y="8540"/>
                    <a:pt x="21600" y="11051"/>
                    <a:pt x="18360" y="13647"/>
                  </a:cubicBezTo>
                  <a:cubicBezTo>
                    <a:pt x="15120" y="16242"/>
                    <a:pt x="7560" y="189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128028" y="5234605"/>
              <a:ext cx="186573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11199" y="0"/>
                  </a:moveTo>
                  <a:cubicBezTo>
                    <a:pt x="8529" y="0"/>
                    <a:pt x="5859" y="0"/>
                    <a:pt x="3796" y="800"/>
                  </a:cubicBezTo>
                  <a:cubicBezTo>
                    <a:pt x="1734" y="1600"/>
                    <a:pt x="277" y="3200"/>
                    <a:pt x="35" y="6240"/>
                  </a:cubicBezTo>
                  <a:cubicBezTo>
                    <a:pt x="-208" y="9280"/>
                    <a:pt x="763" y="13760"/>
                    <a:pt x="4525" y="16560"/>
                  </a:cubicBezTo>
                  <a:cubicBezTo>
                    <a:pt x="8286" y="19360"/>
                    <a:pt x="14839" y="20480"/>
                    <a:pt x="213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1089300" y="5133005"/>
              <a:ext cx="31388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4084"/>
                    <a:pt x="21600" y="8167"/>
                    <a:pt x="18900" y="11767"/>
                  </a:cubicBezTo>
                  <a:cubicBezTo>
                    <a:pt x="16200" y="15367"/>
                    <a:pt x="8100" y="184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1096592" y="5063155"/>
              <a:ext cx="265759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600" fill="norm" stroke="1" extrusionOk="0">
                  <a:moveTo>
                    <a:pt x="953" y="21600"/>
                  </a:moveTo>
                  <a:cubicBezTo>
                    <a:pt x="438" y="19059"/>
                    <a:pt x="-76" y="16518"/>
                    <a:pt x="10" y="14612"/>
                  </a:cubicBezTo>
                  <a:cubicBezTo>
                    <a:pt x="95" y="12706"/>
                    <a:pt x="781" y="11435"/>
                    <a:pt x="3953" y="9106"/>
                  </a:cubicBezTo>
                  <a:cubicBezTo>
                    <a:pt x="7124" y="6776"/>
                    <a:pt x="12781" y="3388"/>
                    <a:pt x="16124" y="1694"/>
                  </a:cubicBezTo>
                  <a:cubicBezTo>
                    <a:pt x="19467" y="0"/>
                    <a:pt x="20495" y="0"/>
                    <a:pt x="215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1076600" y="5329855"/>
              <a:ext cx="196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6" y="16800"/>
                    <a:pt x="11613" y="12000"/>
                    <a:pt x="15213" y="8400"/>
                  </a:cubicBezTo>
                  <a:cubicBezTo>
                    <a:pt x="18813" y="4800"/>
                    <a:pt x="2020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1241700" y="5475905"/>
              <a:ext cx="952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80" y="5400"/>
                    <a:pt x="10560" y="10800"/>
                    <a:pt x="14160" y="14400"/>
                  </a:cubicBezTo>
                  <a:cubicBezTo>
                    <a:pt x="17760" y="18000"/>
                    <a:pt x="1968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1254400" y="5499705"/>
              <a:ext cx="95251" cy="1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2" fill="norm" stroke="1" extrusionOk="0">
                  <a:moveTo>
                    <a:pt x="21600" y="230"/>
                  </a:moveTo>
                  <a:cubicBezTo>
                    <a:pt x="18720" y="-74"/>
                    <a:pt x="15840" y="-378"/>
                    <a:pt x="12240" y="1447"/>
                  </a:cubicBezTo>
                  <a:cubicBezTo>
                    <a:pt x="8640" y="3273"/>
                    <a:pt x="4320" y="7228"/>
                    <a:pt x="2160" y="10878"/>
                  </a:cubicBezTo>
                  <a:cubicBezTo>
                    <a:pt x="0" y="14529"/>
                    <a:pt x="0" y="17876"/>
                    <a:pt x="0" y="21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1522043" y="5156898"/>
              <a:ext cx="126058" cy="36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42" fill="norm" stroke="1" extrusionOk="0">
                  <a:moveTo>
                    <a:pt x="21440" y="1928"/>
                  </a:moveTo>
                  <a:cubicBezTo>
                    <a:pt x="20720" y="1192"/>
                    <a:pt x="20000" y="456"/>
                    <a:pt x="18560" y="149"/>
                  </a:cubicBezTo>
                  <a:cubicBezTo>
                    <a:pt x="17120" y="-158"/>
                    <a:pt x="14960" y="-35"/>
                    <a:pt x="12260" y="947"/>
                  </a:cubicBezTo>
                  <a:cubicBezTo>
                    <a:pt x="9560" y="1928"/>
                    <a:pt x="6320" y="3769"/>
                    <a:pt x="3980" y="6224"/>
                  </a:cubicBezTo>
                  <a:cubicBezTo>
                    <a:pt x="1640" y="8678"/>
                    <a:pt x="200" y="11747"/>
                    <a:pt x="20" y="14262"/>
                  </a:cubicBezTo>
                  <a:cubicBezTo>
                    <a:pt x="-160" y="16778"/>
                    <a:pt x="920" y="18742"/>
                    <a:pt x="2540" y="19847"/>
                  </a:cubicBezTo>
                  <a:cubicBezTo>
                    <a:pt x="4160" y="20951"/>
                    <a:pt x="6320" y="21197"/>
                    <a:pt x="8480" y="21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1639633" y="5221905"/>
              <a:ext cx="179918" cy="244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21600" y="0"/>
                  </a:moveTo>
                  <a:cubicBezTo>
                    <a:pt x="19821" y="3910"/>
                    <a:pt x="18042" y="7821"/>
                    <a:pt x="16136" y="10614"/>
                  </a:cubicBezTo>
                  <a:cubicBezTo>
                    <a:pt x="14231" y="13407"/>
                    <a:pt x="12198" y="15083"/>
                    <a:pt x="10546" y="16014"/>
                  </a:cubicBezTo>
                  <a:cubicBezTo>
                    <a:pt x="8894" y="16945"/>
                    <a:pt x="7624" y="17131"/>
                    <a:pt x="6353" y="17224"/>
                  </a:cubicBezTo>
                  <a:cubicBezTo>
                    <a:pt x="5082" y="17317"/>
                    <a:pt x="3812" y="17317"/>
                    <a:pt x="2541" y="16852"/>
                  </a:cubicBezTo>
                  <a:cubicBezTo>
                    <a:pt x="1271" y="16386"/>
                    <a:pt x="0" y="15455"/>
                    <a:pt x="0" y="15176"/>
                  </a:cubicBezTo>
                  <a:cubicBezTo>
                    <a:pt x="0" y="14897"/>
                    <a:pt x="1271" y="15269"/>
                    <a:pt x="3939" y="16293"/>
                  </a:cubicBezTo>
                  <a:cubicBezTo>
                    <a:pt x="6607" y="17317"/>
                    <a:pt x="10673" y="18993"/>
                    <a:pt x="13341" y="20017"/>
                  </a:cubicBezTo>
                  <a:cubicBezTo>
                    <a:pt x="16009" y="21041"/>
                    <a:pt x="17280" y="21414"/>
                    <a:pt x="18042" y="21507"/>
                  </a:cubicBezTo>
                  <a:cubicBezTo>
                    <a:pt x="18805" y="21600"/>
                    <a:pt x="19059" y="21414"/>
                    <a:pt x="19313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1851300" y="5171105"/>
              <a:ext cx="84573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8" h="21600" fill="norm" stroke="1" extrusionOk="0">
                  <a:moveTo>
                    <a:pt x="7714" y="0"/>
                  </a:moveTo>
                  <a:cubicBezTo>
                    <a:pt x="12857" y="2933"/>
                    <a:pt x="18000" y="5867"/>
                    <a:pt x="19800" y="8667"/>
                  </a:cubicBezTo>
                  <a:cubicBezTo>
                    <a:pt x="21600" y="11467"/>
                    <a:pt x="20057" y="14133"/>
                    <a:pt x="16200" y="16267"/>
                  </a:cubicBezTo>
                  <a:cubicBezTo>
                    <a:pt x="12343" y="18400"/>
                    <a:pt x="6171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2372000" y="5380655"/>
              <a:ext cx="1206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2359300" y="5494955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18000"/>
                    <a:pt x="10944" y="14400"/>
                    <a:pt x="14544" y="10800"/>
                  </a:cubicBezTo>
                  <a:cubicBezTo>
                    <a:pt x="18144" y="7200"/>
                    <a:pt x="1987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3027702" y="5083688"/>
              <a:ext cx="138049" cy="528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7" h="21473" fill="norm" stroke="1" extrusionOk="0">
                  <a:moveTo>
                    <a:pt x="20717" y="2005"/>
                  </a:moveTo>
                  <a:cubicBezTo>
                    <a:pt x="20717" y="1575"/>
                    <a:pt x="20717" y="1145"/>
                    <a:pt x="20082" y="801"/>
                  </a:cubicBezTo>
                  <a:cubicBezTo>
                    <a:pt x="19446" y="456"/>
                    <a:pt x="18176" y="198"/>
                    <a:pt x="16746" y="69"/>
                  </a:cubicBezTo>
                  <a:cubicBezTo>
                    <a:pt x="15317" y="-60"/>
                    <a:pt x="13729" y="-60"/>
                    <a:pt x="11188" y="542"/>
                  </a:cubicBezTo>
                  <a:cubicBezTo>
                    <a:pt x="8646" y="1145"/>
                    <a:pt x="5152" y="2350"/>
                    <a:pt x="2770" y="3942"/>
                  </a:cubicBezTo>
                  <a:cubicBezTo>
                    <a:pt x="388" y="5534"/>
                    <a:pt x="-883" y="7513"/>
                    <a:pt x="705" y="9535"/>
                  </a:cubicBezTo>
                  <a:cubicBezTo>
                    <a:pt x="2293" y="11558"/>
                    <a:pt x="6741" y="13623"/>
                    <a:pt x="10076" y="15086"/>
                  </a:cubicBezTo>
                  <a:cubicBezTo>
                    <a:pt x="13411" y="16549"/>
                    <a:pt x="15635" y="17409"/>
                    <a:pt x="16588" y="18227"/>
                  </a:cubicBezTo>
                  <a:cubicBezTo>
                    <a:pt x="17541" y="19044"/>
                    <a:pt x="17223" y="19819"/>
                    <a:pt x="16270" y="20335"/>
                  </a:cubicBezTo>
                  <a:cubicBezTo>
                    <a:pt x="15317" y="20852"/>
                    <a:pt x="13729" y="21110"/>
                    <a:pt x="11982" y="21282"/>
                  </a:cubicBezTo>
                  <a:cubicBezTo>
                    <a:pt x="10235" y="21454"/>
                    <a:pt x="8329" y="21540"/>
                    <a:pt x="7217" y="21411"/>
                  </a:cubicBezTo>
                  <a:cubicBezTo>
                    <a:pt x="6105" y="21282"/>
                    <a:pt x="5788" y="20938"/>
                    <a:pt x="5470" y="20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2899050" y="5755305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8720"/>
                    <a:pt x="11270" y="15840"/>
                    <a:pt x="14870" y="12240"/>
                  </a:cubicBezTo>
                  <a:cubicBezTo>
                    <a:pt x="18470" y="8640"/>
                    <a:pt x="20035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3064876" y="5692290"/>
              <a:ext cx="166266" cy="100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0862" fill="norm" stroke="1" extrusionOk="0">
                  <a:moveTo>
                    <a:pt x="12057" y="3866"/>
                  </a:moveTo>
                  <a:cubicBezTo>
                    <a:pt x="10437" y="8274"/>
                    <a:pt x="8817" y="12682"/>
                    <a:pt x="7332" y="15768"/>
                  </a:cubicBezTo>
                  <a:cubicBezTo>
                    <a:pt x="5847" y="18854"/>
                    <a:pt x="4497" y="20617"/>
                    <a:pt x="3282" y="20838"/>
                  </a:cubicBezTo>
                  <a:cubicBezTo>
                    <a:pt x="2067" y="21058"/>
                    <a:pt x="987" y="19736"/>
                    <a:pt x="447" y="17972"/>
                  </a:cubicBezTo>
                  <a:cubicBezTo>
                    <a:pt x="-93" y="16209"/>
                    <a:pt x="-93" y="14005"/>
                    <a:pt x="177" y="11801"/>
                  </a:cubicBezTo>
                  <a:cubicBezTo>
                    <a:pt x="447" y="9597"/>
                    <a:pt x="987" y="7393"/>
                    <a:pt x="1932" y="5850"/>
                  </a:cubicBezTo>
                  <a:cubicBezTo>
                    <a:pt x="2877" y="4307"/>
                    <a:pt x="4227" y="3425"/>
                    <a:pt x="6387" y="5629"/>
                  </a:cubicBezTo>
                  <a:cubicBezTo>
                    <a:pt x="8547" y="7834"/>
                    <a:pt x="11517" y="13123"/>
                    <a:pt x="13677" y="16209"/>
                  </a:cubicBezTo>
                  <a:cubicBezTo>
                    <a:pt x="15837" y="19295"/>
                    <a:pt x="17187" y="20176"/>
                    <a:pt x="18267" y="19515"/>
                  </a:cubicBezTo>
                  <a:cubicBezTo>
                    <a:pt x="19347" y="18854"/>
                    <a:pt x="20157" y="16650"/>
                    <a:pt x="20697" y="14446"/>
                  </a:cubicBezTo>
                  <a:cubicBezTo>
                    <a:pt x="21237" y="12242"/>
                    <a:pt x="21507" y="10038"/>
                    <a:pt x="20697" y="7172"/>
                  </a:cubicBezTo>
                  <a:cubicBezTo>
                    <a:pt x="19887" y="4307"/>
                    <a:pt x="17997" y="780"/>
                    <a:pt x="15567" y="119"/>
                  </a:cubicBezTo>
                  <a:cubicBezTo>
                    <a:pt x="13137" y="-542"/>
                    <a:pt x="10167" y="1662"/>
                    <a:pt x="7197" y="3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2981592" y="4840905"/>
              <a:ext cx="184159" cy="151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66" fill="norm" stroke="1" extrusionOk="0">
                  <a:moveTo>
                    <a:pt x="14729" y="0"/>
                  </a:moveTo>
                  <a:cubicBezTo>
                    <a:pt x="13501" y="3600"/>
                    <a:pt x="12274" y="7200"/>
                    <a:pt x="10556" y="9600"/>
                  </a:cubicBezTo>
                  <a:cubicBezTo>
                    <a:pt x="8838" y="12000"/>
                    <a:pt x="6629" y="13200"/>
                    <a:pt x="4911" y="13650"/>
                  </a:cubicBezTo>
                  <a:cubicBezTo>
                    <a:pt x="3192" y="14100"/>
                    <a:pt x="1965" y="13800"/>
                    <a:pt x="1106" y="12900"/>
                  </a:cubicBezTo>
                  <a:cubicBezTo>
                    <a:pt x="247" y="12000"/>
                    <a:pt x="-244" y="10500"/>
                    <a:pt x="124" y="9600"/>
                  </a:cubicBezTo>
                  <a:cubicBezTo>
                    <a:pt x="492" y="8700"/>
                    <a:pt x="1720" y="8400"/>
                    <a:pt x="3929" y="10200"/>
                  </a:cubicBezTo>
                  <a:cubicBezTo>
                    <a:pt x="6138" y="12000"/>
                    <a:pt x="9329" y="15900"/>
                    <a:pt x="11415" y="18300"/>
                  </a:cubicBezTo>
                  <a:cubicBezTo>
                    <a:pt x="13501" y="20700"/>
                    <a:pt x="14483" y="21600"/>
                    <a:pt x="15956" y="21450"/>
                  </a:cubicBezTo>
                  <a:cubicBezTo>
                    <a:pt x="17429" y="21300"/>
                    <a:pt x="19392" y="20100"/>
                    <a:pt x="21356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3324500" y="5052409"/>
              <a:ext cx="133914" cy="442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505" fill="norm" stroke="1" extrusionOk="0">
                  <a:moveTo>
                    <a:pt x="20250" y="5151"/>
                  </a:moveTo>
                  <a:cubicBezTo>
                    <a:pt x="20925" y="3916"/>
                    <a:pt x="21600" y="2682"/>
                    <a:pt x="21262" y="1808"/>
                  </a:cubicBezTo>
                  <a:cubicBezTo>
                    <a:pt x="20925" y="934"/>
                    <a:pt x="19575" y="419"/>
                    <a:pt x="18056" y="162"/>
                  </a:cubicBezTo>
                  <a:cubicBezTo>
                    <a:pt x="16538" y="-95"/>
                    <a:pt x="14850" y="-95"/>
                    <a:pt x="12825" y="522"/>
                  </a:cubicBezTo>
                  <a:cubicBezTo>
                    <a:pt x="10800" y="1139"/>
                    <a:pt x="8437" y="2374"/>
                    <a:pt x="6412" y="4842"/>
                  </a:cubicBezTo>
                  <a:cubicBezTo>
                    <a:pt x="4387" y="7311"/>
                    <a:pt x="2700" y="11014"/>
                    <a:pt x="1687" y="13996"/>
                  </a:cubicBezTo>
                  <a:cubicBezTo>
                    <a:pt x="675" y="16979"/>
                    <a:pt x="337" y="19242"/>
                    <a:pt x="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3273700" y="5317155"/>
              <a:ext cx="209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55" y="18000"/>
                    <a:pt x="1309" y="14400"/>
                    <a:pt x="4909" y="10800"/>
                  </a:cubicBezTo>
                  <a:cubicBezTo>
                    <a:pt x="8509" y="7200"/>
                    <a:pt x="1505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3497597" y="5150853"/>
              <a:ext cx="125354" cy="344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543" fill="norm" stroke="1" extrusionOk="0">
                  <a:moveTo>
                    <a:pt x="21320" y="871"/>
                  </a:moveTo>
                  <a:cubicBezTo>
                    <a:pt x="19880" y="473"/>
                    <a:pt x="18440" y="76"/>
                    <a:pt x="16820" y="9"/>
                  </a:cubicBezTo>
                  <a:cubicBezTo>
                    <a:pt x="15200" y="-57"/>
                    <a:pt x="13400" y="208"/>
                    <a:pt x="10520" y="1997"/>
                  </a:cubicBezTo>
                  <a:cubicBezTo>
                    <a:pt x="7640" y="3786"/>
                    <a:pt x="3680" y="7099"/>
                    <a:pt x="1700" y="10412"/>
                  </a:cubicBezTo>
                  <a:cubicBezTo>
                    <a:pt x="-280" y="13725"/>
                    <a:pt x="-280" y="17037"/>
                    <a:pt x="440" y="18893"/>
                  </a:cubicBezTo>
                  <a:cubicBezTo>
                    <a:pt x="1160" y="20748"/>
                    <a:pt x="2600" y="21145"/>
                    <a:pt x="4040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3584850" y="5274797"/>
              <a:ext cx="215901" cy="184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3" fill="norm" stroke="1" extrusionOk="0">
                  <a:moveTo>
                    <a:pt x="0" y="4857"/>
                  </a:moveTo>
                  <a:cubicBezTo>
                    <a:pt x="212" y="3158"/>
                    <a:pt x="424" y="1459"/>
                    <a:pt x="1271" y="609"/>
                  </a:cubicBezTo>
                  <a:cubicBezTo>
                    <a:pt x="2118" y="-240"/>
                    <a:pt x="3600" y="-240"/>
                    <a:pt x="5082" y="852"/>
                  </a:cubicBezTo>
                  <a:cubicBezTo>
                    <a:pt x="6565" y="1944"/>
                    <a:pt x="8047" y="4129"/>
                    <a:pt x="8576" y="7405"/>
                  </a:cubicBezTo>
                  <a:cubicBezTo>
                    <a:pt x="9106" y="10681"/>
                    <a:pt x="8682" y="15050"/>
                    <a:pt x="8153" y="17720"/>
                  </a:cubicBezTo>
                  <a:cubicBezTo>
                    <a:pt x="7624" y="20389"/>
                    <a:pt x="6988" y="21360"/>
                    <a:pt x="6565" y="21117"/>
                  </a:cubicBezTo>
                  <a:cubicBezTo>
                    <a:pt x="6141" y="20875"/>
                    <a:pt x="5929" y="19418"/>
                    <a:pt x="6671" y="16506"/>
                  </a:cubicBezTo>
                  <a:cubicBezTo>
                    <a:pt x="7412" y="13594"/>
                    <a:pt x="9106" y="9225"/>
                    <a:pt x="10376" y="6434"/>
                  </a:cubicBezTo>
                  <a:cubicBezTo>
                    <a:pt x="11647" y="3643"/>
                    <a:pt x="12494" y="2430"/>
                    <a:pt x="12812" y="2551"/>
                  </a:cubicBezTo>
                  <a:cubicBezTo>
                    <a:pt x="13129" y="2672"/>
                    <a:pt x="12918" y="4129"/>
                    <a:pt x="12706" y="6191"/>
                  </a:cubicBezTo>
                  <a:cubicBezTo>
                    <a:pt x="12494" y="8254"/>
                    <a:pt x="12282" y="10924"/>
                    <a:pt x="13341" y="12866"/>
                  </a:cubicBezTo>
                  <a:cubicBezTo>
                    <a:pt x="14400" y="14807"/>
                    <a:pt x="16729" y="16021"/>
                    <a:pt x="18318" y="16142"/>
                  </a:cubicBezTo>
                  <a:cubicBezTo>
                    <a:pt x="19906" y="16263"/>
                    <a:pt x="20753" y="15293"/>
                    <a:pt x="21600" y="14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3826150" y="5126655"/>
              <a:ext cx="79636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6" h="21600" fill="norm" stroke="1" extrusionOk="0">
                  <a:moveTo>
                    <a:pt x="0" y="0"/>
                  </a:moveTo>
                  <a:cubicBezTo>
                    <a:pt x="7560" y="2908"/>
                    <a:pt x="15120" y="5815"/>
                    <a:pt x="18360" y="8446"/>
                  </a:cubicBezTo>
                  <a:cubicBezTo>
                    <a:pt x="21600" y="11077"/>
                    <a:pt x="20520" y="13431"/>
                    <a:pt x="17280" y="15577"/>
                  </a:cubicBezTo>
                  <a:cubicBezTo>
                    <a:pt x="14040" y="17723"/>
                    <a:pt x="8640" y="19662"/>
                    <a:pt x="32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3972200" y="5336205"/>
              <a:ext cx="38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4087125" y="4960426"/>
              <a:ext cx="329576" cy="504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449" fill="norm" stroke="1" extrusionOk="0">
                  <a:moveTo>
                    <a:pt x="7436" y="17058"/>
                  </a:moveTo>
                  <a:cubicBezTo>
                    <a:pt x="7159" y="16608"/>
                    <a:pt x="6882" y="16158"/>
                    <a:pt x="6397" y="15888"/>
                  </a:cubicBezTo>
                  <a:cubicBezTo>
                    <a:pt x="5913" y="15618"/>
                    <a:pt x="5221" y="15528"/>
                    <a:pt x="4113" y="15978"/>
                  </a:cubicBezTo>
                  <a:cubicBezTo>
                    <a:pt x="3005" y="16428"/>
                    <a:pt x="1482" y="17418"/>
                    <a:pt x="721" y="18183"/>
                  </a:cubicBezTo>
                  <a:cubicBezTo>
                    <a:pt x="-41" y="18948"/>
                    <a:pt x="-41" y="19488"/>
                    <a:pt x="28" y="20073"/>
                  </a:cubicBezTo>
                  <a:cubicBezTo>
                    <a:pt x="97" y="20658"/>
                    <a:pt x="236" y="21288"/>
                    <a:pt x="651" y="21423"/>
                  </a:cubicBezTo>
                  <a:cubicBezTo>
                    <a:pt x="1067" y="21558"/>
                    <a:pt x="1759" y="21198"/>
                    <a:pt x="3074" y="19578"/>
                  </a:cubicBezTo>
                  <a:cubicBezTo>
                    <a:pt x="4390" y="17958"/>
                    <a:pt x="6328" y="15078"/>
                    <a:pt x="7851" y="12153"/>
                  </a:cubicBezTo>
                  <a:cubicBezTo>
                    <a:pt x="9374" y="9228"/>
                    <a:pt x="10482" y="6258"/>
                    <a:pt x="11105" y="4413"/>
                  </a:cubicBezTo>
                  <a:cubicBezTo>
                    <a:pt x="11728" y="2568"/>
                    <a:pt x="11867" y="1848"/>
                    <a:pt x="11867" y="1218"/>
                  </a:cubicBezTo>
                  <a:cubicBezTo>
                    <a:pt x="11867" y="588"/>
                    <a:pt x="11728" y="48"/>
                    <a:pt x="11451" y="3"/>
                  </a:cubicBezTo>
                  <a:cubicBezTo>
                    <a:pt x="11174" y="-42"/>
                    <a:pt x="10759" y="408"/>
                    <a:pt x="10067" y="2163"/>
                  </a:cubicBezTo>
                  <a:cubicBezTo>
                    <a:pt x="9374" y="3918"/>
                    <a:pt x="8405" y="6978"/>
                    <a:pt x="7713" y="9948"/>
                  </a:cubicBezTo>
                  <a:cubicBezTo>
                    <a:pt x="7021" y="12918"/>
                    <a:pt x="6605" y="15798"/>
                    <a:pt x="6328" y="17508"/>
                  </a:cubicBezTo>
                  <a:cubicBezTo>
                    <a:pt x="6051" y="19218"/>
                    <a:pt x="5913" y="19758"/>
                    <a:pt x="5844" y="20298"/>
                  </a:cubicBezTo>
                  <a:cubicBezTo>
                    <a:pt x="5774" y="20838"/>
                    <a:pt x="5774" y="21378"/>
                    <a:pt x="5844" y="21378"/>
                  </a:cubicBezTo>
                  <a:cubicBezTo>
                    <a:pt x="5913" y="21378"/>
                    <a:pt x="6051" y="20838"/>
                    <a:pt x="6605" y="19713"/>
                  </a:cubicBezTo>
                  <a:cubicBezTo>
                    <a:pt x="7159" y="18588"/>
                    <a:pt x="8128" y="16878"/>
                    <a:pt x="8821" y="15843"/>
                  </a:cubicBezTo>
                  <a:cubicBezTo>
                    <a:pt x="9513" y="14808"/>
                    <a:pt x="9928" y="14448"/>
                    <a:pt x="10482" y="14403"/>
                  </a:cubicBezTo>
                  <a:cubicBezTo>
                    <a:pt x="11036" y="14358"/>
                    <a:pt x="11728" y="14628"/>
                    <a:pt x="12213" y="15348"/>
                  </a:cubicBezTo>
                  <a:cubicBezTo>
                    <a:pt x="12697" y="16068"/>
                    <a:pt x="12974" y="17238"/>
                    <a:pt x="13113" y="18048"/>
                  </a:cubicBezTo>
                  <a:cubicBezTo>
                    <a:pt x="13251" y="18858"/>
                    <a:pt x="13251" y="19308"/>
                    <a:pt x="13044" y="19713"/>
                  </a:cubicBezTo>
                  <a:cubicBezTo>
                    <a:pt x="12836" y="20118"/>
                    <a:pt x="12421" y="20478"/>
                    <a:pt x="12213" y="20388"/>
                  </a:cubicBezTo>
                  <a:cubicBezTo>
                    <a:pt x="12005" y="20298"/>
                    <a:pt x="12005" y="19758"/>
                    <a:pt x="12697" y="18768"/>
                  </a:cubicBezTo>
                  <a:cubicBezTo>
                    <a:pt x="13390" y="17778"/>
                    <a:pt x="14774" y="16338"/>
                    <a:pt x="15813" y="15438"/>
                  </a:cubicBezTo>
                  <a:cubicBezTo>
                    <a:pt x="16851" y="14538"/>
                    <a:pt x="17544" y="14178"/>
                    <a:pt x="17544" y="14403"/>
                  </a:cubicBezTo>
                  <a:cubicBezTo>
                    <a:pt x="17544" y="14628"/>
                    <a:pt x="16851" y="15438"/>
                    <a:pt x="16367" y="16068"/>
                  </a:cubicBezTo>
                  <a:cubicBezTo>
                    <a:pt x="15882" y="16698"/>
                    <a:pt x="15605" y="17148"/>
                    <a:pt x="15882" y="17823"/>
                  </a:cubicBezTo>
                  <a:cubicBezTo>
                    <a:pt x="16159" y="18498"/>
                    <a:pt x="16990" y="19398"/>
                    <a:pt x="18028" y="19848"/>
                  </a:cubicBezTo>
                  <a:cubicBezTo>
                    <a:pt x="19067" y="20298"/>
                    <a:pt x="20313" y="20298"/>
                    <a:pt x="21559" y="20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4683400" y="5361605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4670700" y="5444155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5343800" y="4985746"/>
              <a:ext cx="143354" cy="553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565" fill="norm" stroke="1" extrusionOk="0">
                  <a:moveTo>
                    <a:pt x="1851" y="8457"/>
                  </a:moveTo>
                  <a:cubicBezTo>
                    <a:pt x="2160" y="10105"/>
                    <a:pt x="2469" y="11754"/>
                    <a:pt x="2469" y="13774"/>
                  </a:cubicBezTo>
                  <a:cubicBezTo>
                    <a:pt x="2469" y="15794"/>
                    <a:pt x="2160" y="18185"/>
                    <a:pt x="1697" y="19628"/>
                  </a:cubicBezTo>
                  <a:cubicBezTo>
                    <a:pt x="1234" y="21070"/>
                    <a:pt x="617" y="21565"/>
                    <a:pt x="309" y="21565"/>
                  </a:cubicBezTo>
                  <a:cubicBezTo>
                    <a:pt x="0" y="21565"/>
                    <a:pt x="0" y="21070"/>
                    <a:pt x="0" y="19009"/>
                  </a:cubicBezTo>
                  <a:cubicBezTo>
                    <a:pt x="0" y="16948"/>
                    <a:pt x="0" y="13321"/>
                    <a:pt x="309" y="10270"/>
                  </a:cubicBezTo>
                  <a:cubicBezTo>
                    <a:pt x="617" y="7220"/>
                    <a:pt x="1234" y="4747"/>
                    <a:pt x="1697" y="3221"/>
                  </a:cubicBezTo>
                  <a:cubicBezTo>
                    <a:pt x="2160" y="1696"/>
                    <a:pt x="2469" y="1119"/>
                    <a:pt x="3240" y="707"/>
                  </a:cubicBezTo>
                  <a:cubicBezTo>
                    <a:pt x="4011" y="295"/>
                    <a:pt x="5246" y="47"/>
                    <a:pt x="6634" y="6"/>
                  </a:cubicBezTo>
                  <a:cubicBezTo>
                    <a:pt x="8023" y="-35"/>
                    <a:pt x="9566" y="130"/>
                    <a:pt x="12189" y="872"/>
                  </a:cubicBezTo>
                  <a:cubicBezTo>
                    <a:pt x="14811" y="1614"/>
                    <a:pt x="18514" y="2933"/>
                    <a:pt x="20057" y="4046"/>
                  </a:cubicBezTo>
                  <a:cubicBezTo>
                    <a:pt x="21600" y="5159"/>
                    <a:pt x="20983" y="6066"/>
                    <a:pt x="18514" y="6890"/>
                  </a:cubicBezTo>
                  <a:cubicBezTo>
                    <a:pt x="16046" y="7715"/>
                    <a:pt x="11726" y="8457"/>
                    <a:pt x="7406" y="9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5468683" y="5247305"/>
              <a:ext cx="198968" cy="238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387" fill="norm" stroke="1" extrusionOk="0">
                  <a:moveTo>
                    <a:pt x="228" y="10800"/>
                  </a:moveTo>
                  <a:cubicBezTo>
                    <a:pt x="0" y="9663"/>
                    <a:pt x="-227" y="8526"/>
                    <a:pt x="455" y="7958"/>
                  </a:cubicBezTo>
                  <a:cubicBezTo>
                    <a:pt x="1137" y="7389"/>
                    <a:pt x="2729" y="7389"/>
                    <a:pt x="4775" y="8432"/>
                  </a:cubicBezTo>
                  <a:cubicBezTo>
                    <a:pt x="6821" y="9474"/>
                    <a:pt x="9322" y="11558"/>
                    <a:pt x="10459" y="13737"/>
                  </a:cubicBezTo>
                  <a:cubicBezTo>
                    <a:pt x="11596" y="15916"/>
                    <a:pt x="11369" y="18189"/>
                    <a:pt x="10346" y="19611"/>
                  </a:cubicBezTo>
                  <a:cubicBezTo>
                    <a:pt x="9322" y="21032"/>
                    <a:pt x="7504" y="21600"/>
                    <a:pt x="6480" y="21316"/>
                  </a:cubicBezTo>
                  <a:cubicBezTo>
                    <a:pt x="5457" y="21032"/>
                    <a:pt x="5230" y="19895"/>
                    <a:pt x="6139" y="17242"/>
                  </a:cubicBezTo>
                  <a:cubicBezTo>
                    <a:pt x="7049" y="14589"/>
                    <a:pt x="9095" y="10421"/>
                    <a:pt x="11824" y="7295"/>
                  </a:cubicBezTo>
                  <a:cubicBezTo>
                    <a:pt x="14552" y="4168"/>
                    <a:pt x="17962" y="2084"/>
                    <a:pt x="213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5875481" y="5021794"/>
              <a:ext cx="122370" cy="484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412" fill="norm" stroke="1" extrusionOk="0">
                  <a:moveTo>
                    <a:pt x="21165" y="2669"/>
                  </a:moveTo>
                  <a:cubicBezTo>
                    <a:pt x="21165" y="2108"/>
                    <a:pt x="21165" y="1547"/>
                    <a:pt x="20982" y="1032"/>
                  </a:cubicBezTo>
                  <a:cubicBezTo>
                    <a:pt x="20799" y="518"/>
                    <a:pt x="20433" y="51"/>
                    <a:pt x="19334" y="4"/>
                  </a:cubicBezTo>
                  <a:cubicBezTo>
                    <a:pt x="18236" y="-43"/>
                    <a:pt x="16406" y="331"/>
                    <a:pt x="13477" y="1921"/>
                  </a:cubicBezTo>
                  <a:cubicBezTo>
                    <a:pt x="10548" y="3510"/>
                    <a:pt x="6521" y="6315"/>
                    <a:pt x="3775" y="9448"/>
                  </a:cubicBezTo>
                  <a:cubicBezTo>
                    <a:pt x="1029" y="12580"/>
                    <a:pt x="-435" y="16040"/>
                    <a:pt x="114" y="18191"/>
                  </a:cubicBezTo>
                  <a:cubicBezTo>
                    <a:pt x="663" y="20341"/>
                    <a:pt x="3226" y="21183"/>
                    <a:pt x="7070" y="21370"/>
                  </a:cubicBezTo>
                  <a:cubicBezTo>
                    <a:pt x="10914" y="21557"/>
                    <a:pt x="16040" y="21089"/>
                    <a:pt x="21165" y="20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6093100" y="5120305"/>
              <a:ext cx="1651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92" y="2951"/>
                    <a:pt x="4985" y="5902"/>
                    <a:pt x="8169" y="8852"/>
                  </a:cubicBezTo>
                  <a:cubicBezTo>
                    <a:pt x="11354" y="11803"/>
                    <a:pt x="15231" y="14754"/>
                    <a:pt x="17585" y="16879"/>
                  </a:cubicBezTo>
                  <a:cubicBezTo>
                    <a:pt x="19938" y="19003"/>
                    <a:pt x="20769" y="2030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6042300" y="5119721"/>
              <a:ext cx="260351" cy="394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21600" y="721"/>
                  </a:moveTo>
                  <a:cubicBezTo>
                    <a:pt x="21073" y="262"/>
                    <a:pt x="20546" y="-198"/>
                    <a:pt x="20020" y="89"/>
                  </a:cubicBezTo>
                  <a:cubicBezTo>
                    <a:pt x="19493" y="376"/>
                    <a:pt x="18966" y="1411"/>
                    <a:pt x="17298" y="3766"/>
                  </a:cubicBezTo>
                  <a:cubicBezTo>
                    <a:pt x="15629" y="6121"/>
                    <a:pt x="12820" y="9798"/>
                    <a:pt x="9746" y="12957"/>
                  </a:cubicBezTo>
                  <a:cubicBezTo>
                    <a:pt x="6673" y="16117"/>
                    <a:pt x="3337" y="18759"/>
                    <a:pt x="0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6592298" y="5152055"/>
              <a:ext cx="262803" cy="234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554" fill="norm" stroke="1" extrusionOk="0">
                  <a:moveTo>
                    <a:pt x="21284" y="0"/>
                  </a:moveTo>
                  <a:cubicBezTo>
                    <a:pt x="16313" y="4281"/>
                    <a:pt x="11341" y="8562"/>
                    <a:pt x="7913" y="11676"/>
                  </a:cubicBezTo>
                  <a:cubicBezTo>
                    <a:pt x="4484" y="14789"/>
                    <a:pt x="2598" y="16735"/>
                    <a:pt x="1398" y="18195"/>
                  </a:cubicBezTo>
                  <a:cubicBezTo>
                    <a:pt x="198" y="19654"/>
                    <a:pt x="-316" y="20627"/>
                    <a:pt x="198" y="21114"/>
                  </a:cubicBezTo>
                  <a:cubicBezTo>
                    <a:pt x="713" y="21600"/>
                    <a:pt x="2255" y="21600"/>
                    <a:pt x="5341" y="21503"/>
                  </a:cubicBezTo>
                  <a:cubicBezTo>
                    <a:pt x="8427" y="21405"/>
                    <a:pt x="13055" y="21211"/>
                    <a:pt x="17684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6567087" y="5444155"/>
              <a:ext cx="230864" cy="3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0798" fill="norm" stroke="1" extrusionOk="0">
                  <a:moveTo>
                    <a:pt x="210" y="0"/>
                  </a:moveTo>
                  <a:cubicBezTo>
                    <a:pt x="13" y="7200"/>
                    <a:pt x="-183" y="14400"/>
                    <a:pt x="308" y="18000"/>
                  </a:cubicBezTo>
                  <a:cubicBezTo>
                    <a:pt x="799" y="21600"/>
                    <a:pt x="1977" y="21600"/>
                    <a:pt x="5610" y="18720"/>
                  </a:cubicBezTo>
                  <a:cubicBezTo>
                    <a:pt x="9242" y="15840"/>
                    <a:pt x="15330" y="10080"/>
                    <a:pt x="21417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7104866" y="5158405"/>
              <a:ext cx="277285" cy="274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19621" y="0"/>
                  </a:moveTo>
                  <a:cubicBezTo>
                    <a:pt x="20116" y="831"/>
                    <a:pt x="20611" y="1662"/>
                    <a:pt x="20446" y="3074"/>
                  </a:cubicBezTo>
                  <a:cubicBezTo>
                    <a:pt x="20281" y="4486"/>
                    <a:pt x="19456" y="6480"/>
                    <a:pt x="17231" y="9222"/>
                  </a:cubicBezTo>
                  <a:cubicBezTo>
                    <a:pt x="15005" y="11963"/>
                    <a:pt x="11377" y="15452"/>
                    <a:pt x="8739" y="17529"/>
                  </a:cubicBezTo>
                  <a:cubicBezTo>
                    <a:pt x="6101" y="19606"/>
                    <a:pt x="4452" y="20271"/>
                    <a:pt x="3215" y="20520"/>
                  </a:cubicBezTo>
                  <a:cubicBezTo>
                    <a:pt x="1979" y="20769"/>
                    <a:pt x="1154" y="20603"/>
                    <a:pt x="660" y="20022"/>
                  </a:cubicBezTo>
                  <a:cubicBezTo>
                    <a:pt x="165" y="19440"/>
                    <a:pt x="0" y="18443"/>
                    <a:pt x="0" y="17446"/>
                  </a:cubicBezTo>
                  <a:cubicBezTo>
                    <a:pt x="0" y="16449"/>
                    <a:pt x="165" y="15452"/>
                    <a:pt x="660" y="14705"/>
                  </a:cubicBezTo>
                  <a:cubicBezTo>
                    <a:pt x="1154" y="13957"/>
                    <a:pt x="1979" y="13458"/>
                    <a:pt x="3298" y="13209"/>
                  </a:cubicBezTo>
                  <a:cubicBezTo>
                    <a:pt x="4617" y="12960"/>
                    <a:pt x="6431" y="12960"/>
                    <a:pt x="9151" y="14206"/>
                  </a:cubicBezTo>
                  <a:cubicBezTo>
                    <a:pt x="11872" y="15452"/>
                    <a:pt x="15499" y="17945"/>
                    <a:pt x="17725" y="19440"/>
                  </a:cubicBezTo>
                  <a:cubicBezTo>
                    <a:pt x="19951" y="20935"/>
                    <a:pt x="20776" y="21434"/>
                    <a:pt x="21188" y="21517"/>
                  </a:cubicBezTo>
                  <a:cubicBezTo>
                    <a:pt x="21600" y="21600"/>
                    <a:pt x="21600" y="21268"/>
                    <a:pt x="21600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7490100" y="5050455"/>
              <a:ext cx="138013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1" h="21600" fill="norm" stroke="1" extrusionOk="0">
                  <a:moveTo>
                    <a:pt x="6574" y="0"/>
                  </a:moveTo>
                  <a:cubicBezTo>
                    <a:pt x="10957" y="2530"/>
                    <a:pt x="15339" y="5059"/>
                    <a:pt x="18000" y="7541"/>
                  </a:cubicBezTo>
                  <a:cubicBezTo>
                    <a:pt x="20661" y="10022"/>
                    <a:pt x="21600" y="12454"/>
                    <a:pt x="18313" y="14789"/>
                  </a:cubicBezTo>
                  <a:cubicBezTo>
                    <a:pt x="15026" y="17124"/>
                    <a:pt x="7513" y="193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301900" y="6972068"/>
              <a:ext cx="25401" cy="91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3" fill="norm" stroke="1" extrusionOk="0">
                  <a:moveTo>
                    <a:pt x="0" y="6456"/>
                  </a:moveTo>
                  <a:cubicBezTo>
                    <a:pt x="1800" y="3510"/>
                    <a:pt x="3600" y="565"/>
                    <a:pt x="7200" y="74"/>
                  </a:cubicBezTo>
                  <a:cubicBezTo>
                    <a:pt x="10800" y="-417"/>
                    <a:pt x="16200" y="1547"/>
                    <a:pt x="18900" y="5474"/>
                  </a:cubicBezTo>
                  <a:cubicBezTo>
                    <a:pt x="21600" y="9401"/>
                    <a:pt x="21600" y="15292"/>
                    <a:pt x="21600" y="21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333650" y="6828455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403500" y="6879255"/>
              <a:ext cx="107951" cy="136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0"/>
                  </a:moveTo>
                  <a:cubicBezTo>
                    <a:pt x="1694" y="6314"/>
                    <a:pt x="3388" y="12628"/>
                    <a:pt x="4871" y="16449"/>
                  </a:cubicBezTo>
                  <a:cubicBezTo>
                    <a:pt x="6353" y="20271"/>
                    <a:pt x="7624" y="21600"/>
                    <a:pt x="8682" y="21434"/>
                  </a:cubicBezTo>
                  <a:cubicBezTo>
                    <a:pt x="9741" y="21268"/>
                    <a:pt x="10588" y="19606"/>
                    <a:pt x="12706" y="16117"/>
                  </a:cubicBezTo>
                  <a:cubicBezTo>
                    <a:pt x="14824" y="12628"/>
                    <a:pt x="18212" y="7311"/>
                    <a:pt x="21600" y="1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530500" y="6853855"/>
              <a:ext cx="6866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703" y="0"/>
                  </a:moveTo>
                  <a:cubicBezTo>
                    <a:pt x="6789" y="206"/>
                    <a:pt x="9874" y="411"/>
                    <a:pt x="13577" y="2366"/>
                  </a:cubicBezTo>
                  <a:cubicBezTo>
                    <a:pt x="17280" y="4320"/>
                    <a:pt x="21600" y="8023"/>
                    <a:pt x="19440" y="11520"/>
                  </a:cubicBezTo>
                  <a:cubicBezTo>
                    <a:pt x="17280" y="15017"/>
                    <a:pt x="8640" y="18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203421" y="6866083"/>
              <a:ext cx="117530" cy="248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58" fill="norm" stroke="1" extrusionOk="0">
                  <a:moveTo>
                    <a:pt x="21417" y="1689"/>
                  </a:moveTo>
                  <a:cubicBezTo>
                    <a:pt x="20260" y="956"/>
                    <a:pt x="19103" y="224"/>
                    <a:pt x="16596" y="41"/>
                  </a:cubicBezTo>
                  <a:cubicBezTo>
                    <a:pt x="14088" y="-142"/>
                    <a:pt x="10231" y="224"/>
                    <a:pt x="6760" y="2512"/>
                  </a:cubicBezTo>
                  <a:cubicBezTo>
                    <a:pt x="3288" y="4800"/>
                    <a:pt x="203" y="9011"/>
                    <a:pt x="10" y="12214"/>
                  </a:cubicBezTo>
                  <a:cubicBezTo>
                    <a:pt x="-183" y="15417"/>
                    <a:pt x="2517" y="17614"/>
                    <a:pt x="5410" y="18987"/>
                  </a:cubicBezTo>
                  <a:cubicBezTo>
                    <a:pt x="8303" y="20360"/>
                    <a:pt x="11388" y="20909"/>
                    <a:pt x="14474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1096549" y="6634491"/>
              <a:ext cx="265802" cy="471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399" fill="norm" stroke="1" extrusionOk="0">
                  <a:moveTo>
                    <a:pt x="21527" y="1885"/>
                  </a:moveTo>
                  <a:cubicBezTo>
                    <a:pt x="21184" y="1405"/>
                    <a:pt x="20841" y="925"/>
                    <a:pt x="19298" y="541"/>
                  </a:cubicBezTo>
                  <a:cubicBezTo>
                    <a:pt x="17756" y="157"/>
                    <a:pt x="15013" y="-131"/>
                    <a:pt x="12441" y="61"/>
                  </a:cubicBezTo>
                  <a:cubicBezTo>
                    <a:pt x="9870" y="253"/>
                    <a:pt x="7470" y="925"/>
                    <a:pt x="5841" y="2365"/>
                  </a:cubicBezTo>
                  <a:cubicBezTo>
                    <a:pt x="4213" y="3805"/>
                    <a:pt x="3356" y="6013"/>
                    <a:pt x="2670" y="8413"/>
                  </a:cubicBezTo>
                  <a:cubicBezTo>
                    <a:pt x="1984" y="10813"/>
                    <a:pt x="1470" y="13405"/>
                    <a:pt x="1041" y="15277"/>
                  </a:cubicBezTo>
                  <a:cubicBezTo>
                    <a:pt x="613" y="17149"/>
                    <a:pt x="270" y="18301"/>
                    <a:pt x="98" y="19213"/>
                  </a:cubicBezTo>
                  <a:cubicBezTo>
                    <a:pt x="-73" y="20125"/>
                    <a:pt x="-73" y="20797"/>
                    <a:pt x="527" y="21133"/>
                  </a:cubicBezTo>
                  <a:cubicBezTo>
                    <a:pt x="1127" y="21469"/>
                    <a:pt x="2327" y="21469"/>
                    <a:pt x="5156" y="21229"/>
                  </a:cubicBezTo>
                  <a:cubicBezTo>
                    <a:pt x="7984" y="20989"/>
                    <a:pt x="12441" y="20509"/>
                    <a:pt x="16898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1178200" y="6904655"/>
              <a:ext cx="139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0" y="3670045"/>
              <a:ext cx="251101" cy="2942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587" fill="norm" stroke="1" extrusionOk="0">
                  <a:moveTo>
                    <a:pt x="21533" y="344"/>
                  </a:moveTo>
                  <a:cubicBezTo>
                    <a:pt x="21351" y="235"/>
                    <a:pt x="21170" y="127"/>
                    <a:pt x="20625" y="65"/>
                  </a:cubicBezTo>
                  <a:cubicBezTo>
                    <a:pt x="20081" y="3"/>
                    <a:pt x="19173" y="-13"/>
                    <a:pt x="17812" y="10"/>
                  </a:cubicBezTo>
                  <a:cubicBezTo>
                    <a:pt x="16451" y="34"/>
                    <a:pt x="14636" y="96"/>
                    <a:pt x="12730" y="259"/>
                  </a:cubicBezTo>
                  <a:cubicBezTo>
                    <a:pt x="10824" y="422"/>
                    <a:pt x="8827" y="686"/>
                    <a:pt x="7557" y="1051"/>
                  </a:cubicBezTo>
                  <a:cubicBezTo>
                    <a:pt x="6286" y="1416"/>
                    <a:pt x="5741" y="1881"/>
                    <a:pt x="5288" y="2347"/>
                  </a:cubicBezTo>
                  <a:cubicBezTo>
                    <a:pt x="4834" y="2813"/>
                    <a:pt x="4471" y="3279"/>
                    <a:pt x="3926" y="3745"/>
                  </a:cubicBezTo>
                  <a:cubicBezTo>
                    <a:pt x="3382" y="4211"/>
                    <a:pt x="2656" y="4677"/>
                    <a:pt x="2111" y="5189"/>
                  </a:cubicBezTo>
                  <a:cubicBezTo>
                    <a:pt x="1567" y="5701"/>
                    <a:pt x="1204" y="6260"/>
                    <a:pt x="1022" y="6843"/>
                  </a:cubicBezTo>
                  <a:cubicBezTo>
                    <a:pt x="841" y="7425"/>
                    <a:pt x="841" y="8031"/>
                    <a:pt x="659" y="8629"/>
                  </a:cubicBezTo>
                  <a:cubicBezTo>
                    <a:pt x="478" y="9226"/>
                    <a:pt x="115" y="9816"/>
                    <a:pt x="24" y="10391"/>
                  </a:cubicBezTo>
                  <a:cubicBezTo>
                    <a:pt x="-67" y="10966"/>
                    <a:pt x="115" y="11525"/>
                    <a:pt x="387" y="12029"/>
                  </a:cubicBezTo>
                  <a:cubicBezTo>
                    <a:pt x="659" y="12534"/>
                    <a:pt x="1022" y="12984"/>
                    <a:pt x="1657" y="13481"/>
                  </a:cubicBezTo>
                  <a:cubicBezTo>
                    <a:pt x="2293" y="13978"/>
                    <a:pt x="3200" y="14522"/>
                    <a:pt x="3926" y="15057"/>
                  </a:cubicBezTo>
                  <a:cubicBezTo>
                    <a:pt x="4652" y="15593"/>
                    <a:pt x="5197" y="16121"/>
                    <a:pt x="5741" y="16610"/>
                  </a:cubicBezTo>
                  <a:cubicBezTo>
                    <a:pt x="6286" y="17099"/>
                    <a:pt x="6830" y="17550"/>
                    <a:pt x="7284" y="17984"/>
                  </a:cubicBezTo>
                  <a:cubicBezTo>
                    <a:pt x="7738" y="18419"/>
                    <a:pt x="8101" y="18838"/>
                    <a:pt x="8283" y="19219"/>
                  </a:cubicBezTo>
                  <a:cubicBezTo>
                    <a:pt x="8464" y="19599"/>
                    <a:pt x="8464" y="19941"/>
                    <a:pt x="8373" y="20151"/>
                  </a:cubicBezTo>
                  <a:cubicBezTo>
                    <a:pt x="8283" y="20360"/>
                    <a:pt x="8101" y="20438"/>
                    <a:pt x="7557" y="20469"/>
                  </a:cubicBezTo>
                  <a:cubicBezTo>
                    <a:pt x="7012" y="20500"/>
                    <a:pt x="6104" y="20484"/>
                    <a:pt x="5832" y="20516"/>
                  </a:cubicBezTo>
                  <a:cubicBezTo>
                    <a:pt x="5560" y="20547"/>
                    <a:pt x="5923" y="20624"/>
                    <a:pt x="8192" y="20811"/>
                  </a:cubicBezTo>
                  <a:cubicBezTo>
                    <a:pt x="10461" y="20997"/>
                    <a:pt x="14636" y="21292"/>
                    <a:pt x="18810" y="21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75001" y="6549055"/>
              <a:ext cx="1380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600" fill="norm" stroke="1" extrusionOk="0">
                  <a:moveTo>
                    <a:pt x="1701" y="0"/>
                  </a:moveTo>
                  <a:cubicBezTo>
                    <a:pt x="719" y="2618"/>
                    <a:pt x="-263" y="5236"/>
                    <a:pt x="64" y="7527"/>
                  </a:cubicBezTo>
                  <a:cubicBezTo>
                    <a:pt x="392" y="9818"/>
                    <a:pt x="2028" y="11782"/>
                    <a:pt x="5792" y="14073"/>
                  </a:cubicBezTo>
                  <a:cubicBezTo>
                    <a:pt x="9555" y="16364"/>
                    <a:pt x="15446" y="18982"/>
                    <a:pt x="213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213000" y="6466505"/>
              <a:ext cx="381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1515758" y="6592942"/>
              <a:ext cx="233943" cy="54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507" fill="norm" stroke="1" extrusionOk="0">
                  <a:moveTo>
                    <a:pt x="21507" y="274"/>
                  </a:moveTo>
                  <a:cubicBezTo>
                    <a:pt x="19172" y="106"/>
                    <a:pt x="16837" y="-61"/>
                    <a:pt x="14502" y="23"/>
                  </a:cubicBezTo>
                  <a:cubicBezTo>
                    <a:pt x="12166" y="106"/>
                    <a:pt x="9831" y="441"/>
                    <a:pt x="7983" y="1404"/>
                  </a:cubicBezTo>
                  <a:cubicBezTo>
                    <a:pt x="6134" y="2367"/>
                    <a:pt x="4772" y="3958"/>
                    <a:pt x="3799" y="6218"/>
                  </a:cubicBezTo>
                  <a:cubicBezTo>
                    <a:pt x="2826" y="8479"/>
                    <a:pt x="2242" y="11409"/>
                    <a:pt x="1658" y="13753"/>
                  </a:cubicBezTo>
                  <a:cubicBezTo>
                    <a:pt x="1075" y="16097"/>
                    <a:pt x="491" y="17855"/>
                    <a:pt x="199" y="19027"/>
                  </a:cubicBezTo>
                  <a:cubicBezTo>
                    <a:pt x="-93" y="20199"/>
                    <a:pt x="-93" y="20786"/>
                    <a:pt x="393" y="21120"/>
                  </a:cubicBezTo>
                  <a:cubicBezTo>
                    <a:pt x="880" y="21455"/>
                    <a:pt x="1853" y="21539"/>
                    <a:pt x="4675" y="21497"/>
                  </a:cubicBezTo>
                  <a:cubicBezTo>
                    <a:pt x="7496" y="21455"/>
                    <a:pt x="12166" y="21288"/>
                    <a:pt x="16837" y="21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1784218" y="6811795"/>
              <a:ext cx="196248" cy="557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296" fill="norm" stroke="1" extrusionOk="0">
                  <a:moveTo>
                    <a:pt x="19281" y="1122"/>
                  </a:moveTo>
                  <a:cubicBezTo>
                    <a:pt x="18606" y="718"/>
                    <a:pt x="17931" y="313"/>
                    <a:pt x="17031" y="111"/>
                  </a:cubicBezTo>
                  <a:cubicBezTo>
                    <a:pt x="16131" y="-91"/>
                    <a:pt x="15006" y="-91"/>
                    <a:pt x="13093" y="758"/>
                  </a:cubicBezTo>
                  <a:cubicBezTo>
                    <a:pt x="11181" y="1608"/>
                    <a:pt x="8481" y="3307"/>
                    <a:pt x="7131" y="4561"/>
                  </a:cubicBezTo>
                  <a:cubicBezTo>
                    <a:pt x="5781" y="5815"/>
                    <a:pt x="5781" y="6624"/>
                    <a:pt x="6344" y="7109"/>
                  </a:cubicBezTo>
                  <a:cubicBezTo>
                    <a:pt x="6906" y="7594"/>
                    <a:pt x="8031" y="7756"/>
                    <a:pt x="9044" y="7716"/>
                  </a:cubicBezTo>
                  <a:cubicBezTo>
                    <a:pt x="10056" y="7675"/>
                    <a:pt x="10956" y="7433"/>
                    <a:pt x="12531" y="6381"/>
                  </a:cubicBezTo>
                  <a:cubicBezTo>
                    <a:pt x="14106" y="5329"/>
                    <a:pt x="16356" y="3469"/>
                    <a:pt x="17594" y="2255"/>
                  </a:cubicBezTo>
                  <a:cubicBezTo>
                    <a:pt x="18831" y="1042"/>
                    <a:pt x="19056" y="475"/>
                    <a:pt x="19168" y="394"/>
                  </a:cubicBezTo>
                  <a:cubicBezTo>
                    <a:pt x="19281" y="313"/>
                    <a:pt x="19281" y="718"/>
                    <a:pt x="19506" y="2255"/>
                  </a:cubicBezTo>
                  <a:cubicBezTo>
                    <a:pt x="19731" y="3792"/>
                    <a:pt x="20181" y="6462"/>
                    <a:pt x="20518" y="9091"/>
                  </a:cubicBezTo>
                  <a:cubicBezTo>
                    <a:pt x="20856" y="11720"/>
                    <a:pt x="21081" y="14309"/>
                    <a:pt x="20518" y="16291"/>
                  </a:cubicBezTo>
                  <a:cubicBezTo>
                    <a:pt x="19956" y="18273"/>
                    <a:pt x="18606" y="19648"/>
                    <a:pt x="16356" y="20457"/>
                  </a:cubicBezTo>
                  <a:cubicBezTo>
                    <a:pt x="14106" y="21266"/>
                    <a:pt x="10956" y="21509"/>
                    <a:pt x="8144" y="21105"/>
                  </a:cubicBezTo>
                  <a:cubicBezTo>
                    <a:pt x="5331" y="20700"/>
                    <a:pt x="2856" y="19648"/>
                    <a:pt x="1394" y="18880"/>
                  </a:cubicBezTo>
                  <a:cubicBezTo>
                    <a:pt x="-69" y="18111"/>
                    <a:pt x="-519" y="17626"/>
                    <a:pt x="719" y="16979"/>
                  </a:cubicBezTo>
                  <a:cubicBezTo>
                    <a:pt x="1956" y="16331"/>
                    <a:pt x="4881" y="15522"/>
                    <a:pt x="7806" y="14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2107197" y="6648195"/>
              <a:ext cx="131454" cy="403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342" fill="norm" stroke="1" extrusionOk="0">
                  <a:moveTo>
                    <a:pt x="20960" y="2480"/>
                  </a:moveTo>
                  <a:cubicBezTo>
                    <a:pt x="20622" y="1697"/>
                    <a:pt x="20285" y="913"/>
                    <a:pt x="19104" y="466"/>
                  </a:cubicBezTo>
                  <a:cubicBezTo>
                    <a:pt x="17922" y="18"/>
                    <a:pt x="15897" y="-94"/>
                    <a:pt x="14210" y="74"/>
                  </a:cubicBezTo>
                  <a:cubicBezTo>
                    <a:pt x="12523" y="242"/>
                    <a:pt x="11173" y="689"/>
                    <a:pt x="8979" y="2536"/>
                  </a:cubicBezTo>
                  <a:cubicBezTo>
                    <a:pt x="6785" y="4383"/>
                    <a:pt x="3748" y="7628"/>
                    <a:pt x="1891" y="10650"/>
                  </a:cubicBezTo>
                  <a:cubicBezTo>
                    <a:pt x="35" y="13672"/>
                    <a:pt x="-640" y="16470"/>
                    <a:pt x="710" y="18316"/>
                  </a:cubicBezTo>
                  <a:cubicBezTo>
                    <a:pt x="2060" y="20163"/>
                    <a:pt x="5435" y="21058"/>
                    <a:pt x="8641" y="21282"/>
                  </a:cubicBezTo>
                  <a:cubicBezTo>
                    <a:pt x="11847" y="21506"/>
                    <a:pt x="14885" y="21058"/>
                    <a:pt x="17922" y="20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2302150" y="6777655"/>
              <a:ext cx="1460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17" y="2911"/>
                    <a:pt x="5635" y="5821"/>
                    <a:pt x="9235" y="9421"/>
                  </a:cubicBezTo>
                  <a:cubicBezTo>
                    <a:pt x="12835" y="13021"/>
                    <a:pt x="17217" y="173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2321200" y="6784005"/>
              <a:ext cx="1524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2604"/>
                    <a:pt x="13200" y="5209"/>
                    <a:pt x="9600" y="8426"/>
                  </a:cubicBezTo>
                  <a:cubicBezTo>
                    <a:pt x="6000" y="11643"/>
                    <a:pt x="3000" y="15472"/>
                    <a:pt x="1500" y="17770"/>
                  </a:cubicBezTo>
                  <a:cubicBezTo>
                    <a:pt x="0" y="20068"/>
                    <a:pt x="0" y="208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2543450" y="6701455"/>
              <a:ext cx="108099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600" fill="norm" stroke="1" extrusionOk="0">
                  <a:moveTo>
                    <a:pt x="0" y="0"/>
                  </a:moveTo>
                  <a:cubicBezTo>
                    <a:pt x="2038" y="0"/>
                    <a:pt x="4075" y="0"/>
                    <a:pt x="7540" y="1012"/>
                  </a:cubicBezTo>
                  <a:cubicBezTo>
                    <a:pt x="11004" y="2025"/>
                    <a:pt x="15894" y="4050"/>
                    <a:pt x="18543" y="6581"/>
                  </a:cubicBezTo>
                  <a:cubicBezTo>
                    <a:pt x="21192" y="9112"/>
                    <a:pt x="21600" y="12150"/>
                    <a:pt x="19358" y="14681"/>
                  </a:cubicBezTo>
                  <a:cubicBezTo>
                    <a:pt x="17117" y="17212"/>
                    <a:pt x="12226" y="19238"/>
                    <a:pt x="8558" y="20306"/>
                  </a:cubicBezTo>
                  <a:cubicBezTo>
                    <a:pt x="4891" y="21375"/>
                    <a:pt x="2445" y="214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2727600" y="6626204"/>
              <a:ext cx="189557" cy="608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66" fill="norm" stroke="1" extrusionOk="0">
                  <a:moveTo>
                    <a:pt x="0" y="1991"/>
                  </a:moveTo>
                  <a:cubicBezTo>
                    <a:pt x="2160" y="1541"/>
                    <a:pt x="4320" y="1091"/>
                    <a:pt x="7560" y="716"/>
                  </a:cubicBezTo>
                  <a:cubicBezTo>
                    <a:pt x="10800" y="341"/>
                    <a:pt x="15120" y="41"/>
                    <a:pt x="17760" y="3"/>
                  </a:cubicBezTo>
                  <a:cubicBezTo>
                    <a:pt x="20400" y="-34"/>
                    <a:pt x="21360" y="191"/>
                    <a:pt x="21480" y="1166"/>
                  </a:cubicBezTo>
                  <a:cubicBezTo>
                    <a:pt x="21600" y="2141"/>
                    <a:pt x="20880" y="3866"/>
                    <a:pt x="19560" y="6003"/>
                  </a:cubicBezTo>
                  <a:cubicBezTo>
                    <a:pt x="18240" y="8141"/>
                    <a:pt x="16320" y="10691"/>
                    <a:pt x="15360" y="12866"/>
                  </a:cubicBezTo>
                  <a:cubicBezTo>
                    <a:pt x="14400" y="15041"/>
                    <a:pt x="14400" y="16841"/>
                    <a:pt x="14520" y="17929"/>
                  </a:cubicBezTo>
                  <a:cubicBezTo>
                    <a:pt x="14640" y="19016"/>
                    <a:pt x="14880" y="19391"/>
                    <a:pt x="14880" y="19766"/>
                  </a:cubicBezTo>
                  <a:cubicBezTo>
                    <a:pt x="14880" y="20141"/>
                    <a:pt x="14640" y="20516"/>
                    <a:pt x="13800" y="20741"/>
                  </a:cubicBezTo>
                  <a:cubicBezTo>
                    <a:pt x="12960" y="20966"/>
                    <a:pt x="11520" y="21041"/>
                    <a:pt x="9480" y="21153"/>
                  </a:cubicBezTo>
                  <a:cubicBezTo>
                    <a:pt x="7440" y="21266"/>
                    <a:pt x="4800" y="21416"/>
                    <a:pt x="2160" y="21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3280050" y="6942755"/>
              <a:ext cx="1905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3261000" y="7120555"/>
              <a:ext cx="171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3934100" y="6615235"/>
              <a:ext cx="120651" cy="575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21600" y="2036"/>
                  </a:moveTo>
                  <a:cubicBezTo>
                    <a:pt x="21600" y="1641"/>
                    <a:pt x="21600" y="1245"/>
                    <a:pt x="19516" y="810"/>
                  </a:cubicBezTo>
                  <a:cubicBezTo>
                    <a:pt x="17432" y="375"/>
                    <a:pt x="13263" y="-100"/>
                    <a:pt x="10042" y="19"/>
                  </a:cubicBezTo>
                  <a:cubicBezTo>
                    <a:pt x="6821" y="137"/>
                    <a:pt x="4547" y="849"/>
                    <a:pt x="3032" y="2155"/>
                  </a:cubicBezTo>
                  <a:cubicBezTo>
                    <a:pt x="1516" y="3460"/>
                    <a:pt x="758" y="5359"/>
                    <a:pt x="2274" y="7416"/>
                  </a:cubicBezTo>
                  <a:cubicBezTo>
                    <a:pt x="3789" y="9474"/>
                    <a:pt x="7579" y="11689"/>
                    <a:pt x="10232" y="13667"/>
                  </a:cubicBezTo>
                  <a:cubicBezTo>
                    <a:pt x="12884" y="15645"/>
                    <a:pt x="14400" y="17386"/>
                    <a:pt x="14779" y="18454"/>
                  </a:cubicBezTo>
                  <a:cubicBezTo>
                    <a:pt x="15158" y="19522"/>
                    <a:pt x="14400" y="19918"/>
                    <a:pt x="13074" y="20234"/>
                  </a:cubicBezTo>
                  <a:cubicBezTo>
                    <a:pt x="11747" y="20551"/>
                    <a:pt x="9853" y="20788"/>
                    <a:pt x="7579" y="20867"/>
                  </a:cubicBezTo>
                  <a:cubicBezTo>
                    <a:pt x="5305" y="20946"/>
                    <a:pt x="2653" y="20867"/>
                    <a:pt x="1326" y="20946"/>
                  </a:cubicBezTo>
                  <a:cubicBezTo>
                    <a:pt x="0" y="21025"/>
                    <a:pt x="0" y="21263"/>
                    <a:pt x="0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3794400" y="7374555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3984349" y="7303492"/>
              <a:ext cx="162711" cy="101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054" fill="norm" stroke="1" extrusionOk="0">
                  <a:moveTo>
                    <a:pt x="10041" y="253"/>
                  </a:moveTo>
                  <a:cubicBezTo>
                    <a:pt x="8933" y="1575"/>
                    <a:pt x="7826" y="2898"/>
                    <a:pt x="6857" y="5983"/>
                  </a:cubicBezTo>
                  <a:cubicBezTo>
                    <a:pt x="5887" y="9069"/>
                    <a:pt x="5057" y="13918"/>
                    <a:pt x="4087" y="17004"/>
                  </a:cubicBezTo>
                  <a:cubicBezTo>
                    <a:pt x="3118" y="20090"/>
                    <a:pt x="2010" y="21412"/>
                    <a:pt x="1180" y="20971"/>
                  </a:cubicBezTo>
                  <a:cubicBezTo>
                    <a:pt x="349" y="20530"/>
                    <a:pt x="-205" y="18326"/>
                    <a:pt x="72" y="14800"/>
                  </a:cubicBezTo>
                  <a:cubicBezTo>
                    <a:pt x="349" y="11273"/>
                    <a:pt x="1457" y="6424"/>
                    <a:pt x="2703" y="3559"/>
                  </a:cubicBezTo>
                  <a:cubicBezTo>
                    <a:pt x="3949" y="694"/>
                    <a:pt x="5333" y="-188"/>
                    <a:pt x="6580" y="32"/>
                  </a:cubicBezTo>
                  <a:cubicBezTo>
                    <a:pt x="7826" y="253"/>
                    <a:pt x="8933" y="1575"/>
                    <a:pt x="9903" y="4661"/>
                  </a:cubicBezTo>
                  <a:cubicBezTo>
                    <a:pt x="10872" y="7747"/>
                    <a:pt x="11703" y="12596"/>
                    <a:pt x="12810" y="15681"/>
                  </a:cubicBezTo>
                  <a:cubicBezTo>
                    <a:pt x="13918" y="18767"/>
                    <a:pt x="15303" y="20090"/>
                    <a:pt x="16549" y="20090"/>
                  </a:cubicBezTo>
                  <a:cubicBezTo>
                    <a:pt x="17795" y="20090"/>
                    <a:pt x="18903" y="18767"/>
                    <a:pt x="19733" y="16563"/>
                  </a:cubicBezTo>
                  <a:cubicBezTo>
                    <a:pt x="20564" y="14359"/>
                    <a:pt x="21118" y="11273"/>
                    <a:pt x="21257" y="8628"/>
                  </a:cubicBezTo>
                  <a:cubicBezTo>
                    <a:pt x="21395" y="5983"/>
                    <a:pt x="21118" y="3779"/>
                    <a:pt x="19318" y="2677"/>
                  </a:cubicBezTo>
                  <a:cubicBezTo>
                    <a:pt x="17518" y="1575"/>
                    <a:pt x="14195" y="1575"/>
                    <a:pt x="10872" y="1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3835939" y="6403005"/>
              <a:ext cx="184945" cy="104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0936" fill="norm" stroke="1" extrusionOk="0">
                  <a:moveTo>
                    <a:pt x="15065" y="0"/>
                  </a:moveTo>
                  <a:cubicBezTo>
                    <a:pt x="12611" y="5082"/>
                    <a:pt x="10156" y="10165"/>
                    <a:pt x="8315" y="12918"/>
                  </a:cubicBezTo>
                  <a:cubicBezTo>
                    <a:pt x="6474" y="15671"/>
                    <a:pt x="5247" y="16094"/>
                    <a:pt x="4020" y="16094"/>
                  </a:cubicBezTo>
                  <a:cubicBezTo>
                    <a:pt x="2792" y="16094"/>
                    <a:pt x="1565" y="15671"/>
                    <a:pt x="829" y="14400"/>
                  </a:cubicBezTo>
                  <a:cubicBezTo>
                    <a:pt x="92" y="13129"/>
                    <a:pt x="-153" y="11012"/>
                    <a:pt x="92" y="8894"/>
                  </a:cubicBezTo>
                  <a:cubicBezTo>
                    <a:pt x="338" y="6776"/>
                    <a:pt x="1074" y="4659"/>
                    <a:pt x="3529" y="5718"/>
                  </a:cubicBezTo>
                  <a:cubicBezTo>
                    <a:pt x="5983" y="6776"/>
                    <a:pt x="10156" y="11012"/>
                    <a:pt x="12856" y="13765"/>
                  </a:cubicBezTo>
                  <a:cubicBezTo>
                    <a:pt x="15556" y="16518"/>
                    <a:pt x="16783" y="17788"/>
                    <a:pt x="17888" y="19059"/>
                  </a:cubicBezTo>
                  <a:cubicBezTo>
                    <a:pt x="18992" y="20329"/>
                    <a:pt x="19974" y="21600"/>
                    <a:pt x="20588" y="20541"/>
                  </a:cubicBezTo>
                  <a:cubicBezTo>
                    <a:pt x="21202" y="19482"/>
                    <a:pt x="21447" y="16094"/>
                    <a:pt x="21447" y="13129"/>
                  </a:cubicBezTo>
                  <a:cubicBezTo>
                    <a:pt x="21447" y="10165"/>
                    <a:pt x="21202" y="7624"/>
                    <a:pt x="20097" y="6141"/>
                  </a:cubicBezTo>
                  <a:cubicBezTo>
                    <a:pt x="18992" y="4659"/>
                    <a:pt x="17029" y="4235"/>
                    <a:pt x="15433" y="4871"/>
                  </a:cubicBezTo>
                  <a:cubicBezTo>
                    <a:pt x="13838" y="5506"/>
                    <a:pt x="12611" y="7200"/>
                    <a:pt x="11383" y="8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4251080" y="6785886"/>
              <a:ext cx="176204" cy="392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214" fill="norm" stroke="1" extrusionOk="0">
                  <a:moveTo>
                    <a:pt x="16263" y="2641"/>
                  </a:moveTo>
                  <a:cubicBezTo>
                    <a:pt x="14206" y="1613"/>
                    <a:pt x="12149" y="584"/>
                    <a:pt x="9835" y="184"/>
                  </a:cubicBezTo>
                  <a:cubicBezTo>
                    <a:pt x="7520" y="-216"/>
                    <a:pt x="4949" y="13"/>
                    <a:pt x="3149" y="1098"/>
                  </a:cubicBezTo>
                  <a:cubicBezTo>
                    <a:pt x="1349" y="2184"/>
                    <a:pt x="320" y="4127"/>
                    <a:pt x="63" y="5441"/>
                  </a:cubicBezTo>
                  <a:cubicBezTo>
                    <a:pt x="-194" y="6755"/>
                    <a:pt x="320" y="7441"/>
                    <a:pt x="1863" y="7841"/>
                  </a:cubicBezTo>
                  <a:cubicBezTo>
                    <a:pt x="3406" y="8241"/>
                    <a:pt x="5977" y="8355"/>
                    <a:pt x="8292" y="7441"/>
                  </a:cubicBezTo>
                  <a:cubicBezTo>
                    <a:pt x="10606" y="6527"/>
                    <a:pt x="12663" y="4584"/>
                    <a:pt x="13820" y="3327"/>
                  </a:cubicBezTo>
                  <a:cubicBezTo>
                    <a:pt x="14977" y="2070"/>
                    <a:pt x="15235" y="1498"/>
                    <a:pt x="15363" y="1784"/>
                  </a:cubicBezTo>
                  <a:cubicBezTo>
                    <a:pt x="15492" y="2070"/>
                    <a:pt x="15492" y="3213"/>
                    <a:pt x="16392" y="5327"/>
                  </a:cubicBezTo>
                  <a:cubicBezTo>
                    <a:pt x="17292" y="7441"/>
                    <a:pt x="19092" y="10527"/>
                    <a:pt x="20120" y="12984"/>
                  </a:cubicBezTo>
                  <a:cubicBezTo>
                    <a:pt x="21149" y="15441"/>
                    <a:pt x="21406" y="17270"/>
                    <a:pt x="21406" y="18527"/>
                  </a:cubicBezTo>
                  <a:cubicBezTo>
                    <a:pt x="21406" y="19784"/>
                    <a:pt x="21149" y="20470"/>
                    <a:pt x="20249" y="20870"/>
                  </a:cubicBezTo>
                  <a:cubicBezTo>
                    <a:pt x="19349" y="21270"/>
                    <a:pt x="17806" y="21384"/>
                    <a:pt x="15749" y="20870"/>
                  </a:cubicBezTo>
                  <a:cubicBezTo>
                    <a:pt x="13692" y="20355"/>
                    <a:pt x="11120" y="19213"/>
                    <a:pt x="9706" y="18355"/>
                  </a:cubicBezTo>
                  <a:cubicBezTo>
                    <a:pt x="8292" y="17498"/>
                    <a:pt x="8035" y="16927"/>
                    <a:pt x="8677" y="16298"/>
                  </a:cubicBezTo>
                  <a:cubicBezTo>
                    <a:pt x="9320" y="15670"/>
                    <a:pt x="10863" y="14984"/>
                    <a:pt x="12406" y="14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4499380" y="6711856"/>
              <a:ext cx="107821" cy="300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5" h="21462" fill="norm" stroke="1" extrusionOk="0">
                  <a:moveTo>
                    <a:pt x="19175" y="1524"/>
                  </a:moveTo>
                  <a:cubicBezTo>
                    <a:pt x="17975" y="919"/>
                    <a:pt x="16775" y="315"/>
                    <a:pt x="15175" y="89"/>
                  </a:cubicBezTo>
                  <a:cubicBezTo>
                    <a:pt x="13575" y="-138"/>
                    <a:pt x="11575" y="13"/>
                    <a:pt x="9175" y="1221"/>
                  </a:cubicBezTo>
                  <a:cubicBezTo>
                    <a:pt x="6775" y="2430"/>
                    <a:pt x="3975" y="4696"/>
                    <a:pt x="1975" y="7339"/>
                  </a:cubicBezTo>
                  <a:cubicBezTo>
                    <a:pt x="-25" y="9982"/>
                    <a:pt x="-1225" y="13003"/>
                    <a:pt x="1975" y="15420"/>
                  </a:cubicBezTo>
                  <a:cubicBezTo>
                    <a:pt x="5175" y="17837"/>
                    <a:pt x="12775" y="19649"/>
                    <a:pt x="20375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4645300" y="6842531"/>
              <a:ext cx="171451" cy="132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9" fill="norm" stroke="1" extrusionOk="0">
                  <a:moveTo>
                    <a:pt x="0" y="2733"/>
                  </a:moveTo>
                  <a:cubicBezTo>
                    <a:pt x="1333" y="3060"/>
                    <a:pt x="2667" y="3387"/>
                    <a:pt x="3867" y="5187"/>
                  </a:cubicBezTo>
                  <a:cubicBezTo>
                    <a:pt x="5067" y="6987"/>
                    <a:pt x="6133" y="10260"/>
                    <a:pt x="6533" y="12715"/>
                  </a:cubicBezTo>
                  <a:cubicBezTo>
                    <a:pt x="6933" y="15169"/>
                    <a:pt x="6667" y="16805"/>
                    <a:pt x="5733" y="18278"/>
                  </a:cubicBezTo>
                  <a:cubicBezTo>
                    <a:pt x="4800" y="19751"/>
                    <a:pt x="3200" y="21060"/>
                    <a:pt x="2533" y="20078"/>
                  </a:cubicBezTo>
                  <a:cubicBezTo>
                    <a:pt x="1867" y="19096"/>
                    <a:pt x="2133" y="15824"/>
                    <a:pt x="3600" y="12224"/>
                  </a:cubicBezTo>
                  <a:cubicBezTo>
                    <a:pt x="5067" y="8624"/>
                    <a:pt x="7733" y="4696"/>
                    <a:pt x="9733" y="2405"/>
                  </a:cubicBezTo>
                  <a:cubicBezTo>
                    <a:pt x="11733" y="115"/>
                    <a:pt x="13067" y="-540"/>
                    <a:pt x="13733" y="442"/>
                  </a:cubicBezTo>
                  <a:cubicBezTo>
                    <a:pt x="14400" y="1424"/>
                    <a:pt x="14400" y="4042"/>
                    <a:pt x="14267" y="6987"/>
                  </a:cubicBezTo>
                  <a:cubicBezTo>
                    <a:pt x="14133" y="9933"/>
                    <a:pt x="13867" y="13205"/>
                    <a:pt x="14133" y="15496"/>
                  </a:cubicBezTo>
                  <a:cubicBezTo>
                    <a:pt x="14400" y="17787"/>
                    <a:pt x="15200" y="19096"/>
                    <a:pt x="16533" y="19751"/>
                  </a:cubicBezTo>
                  <a:cubicBezTo>
                    <a:pt x="17867" y="20405"/>
                    <a:pt x="19733" y="20405"/>
                    <a:pt x="21600" y="20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4878445" y="6720505"/>
              <a:ext cx="48534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49" h="21600" fill="norm" stroke="1" extrusionOk="0">
                  <a:moveTo>
                    <a:pt x="709" y="0"/>
                  </a:moveTo>
                  <a:cubicBezTo>
                    <a:pt x="-122" y="818"/>
                    <a:pt x="-953" y="1636"/>
                    <a:pt x="2785" y="3109"/>
                  </a:cubicBezTo>
                  <a:cubicBezTo>
                    <a:pt x="6524" y="4582"/>
                    <a:pt x="14832" y="6709"/>
                    <a:pt x="17739" y="9900"/>
                  </a:cubicBezTo>
                  <a:cubicBezTo>
                    <a:pt x="20647" y="13091"/>
                    <a:pt x="18155" y="17345"/>
                    <a:pt x="156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5038365" y="6955455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5346650" y="6599985"/>
              <a:ext cx="73351" cy="431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2" h="21488" fill="norm" stroke="1" extrusionOk="0">
                  <a:moveTo>
                    <a:pt x="20792" y="5999"/>
                  </a:moveTo>
                  <a:cubicBezTo>
                    <a:pt x="20192" y="4419"/>
                    <a:pt x="19592" y="2838"/>
                    <a:pt x="19292" y="1785"/>
                  </a:cubicBezTo>
                  <a:cubicBezTo>
                    <a:pt x="18992" y="731"/>
                    <a:pt x="18992" y="204"/>
                    <a:pt x="17492" y="46"/>
                  </a:cubicBezTo>
                  <a:cubicBezTo>
                    <a:pt x="15992" y="-112"/>
                    <a:pt x="12992" y="99"/>
                    <a:pt x="9392" y="1258"/>
                  </a:cubicBezTo>
                  <a:cubicBezTo>
                    <a:pt x="5792" y="2417"/>
                    <a:pt x="1592" y="4524"/>
                    <a:pt x="392" y="7474"/>
                  </a:cubicBezTo>
                  <a:cubicBezTo>
                    <a:pt x="-808" y="10425"/>
                    <a:pt x="992" y="14218"/>
                    <a:pt x="2492" y="16694"/>
                  </a:cubicBezTo>
                  <a:cubicBezTo>
                    <a:pt x="3992" y="19170"/>
                    <a:pt x="5192" y="20329"/>
                    <a:pt x="6392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5261250" y="6879255"/>
              <a:ext cx="177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43" y="16560"/>
                    <a:pt x="6686" y="11520"/>
                    <a:pt x="10286" y="7920"/>
                  </a:cubicBezTo>
                  <a:cubicBezTo>
                    <a:pt x="13886" y="4320"/>
                    <a:pt x="17743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5517102" y="6722483"/>
              <a:ext cx="118799" cy="302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312" fill="norm" stroke="1" extrusionOk="0">
                  <a:moveTo>
                    <a:pt x="21268" y="308"/>
                  </a:moveTo>
                  <a:cubicBezTo>
                    <a:pt x="16721" y="10"/>
                    <a:pt x="12173" y="-288"/>
                    <a:pt x="8573" y="531"/>
                  </a:cubicBezTo>
                  <a:cubicBezTo>
                    <a:pt x="4973" y="1351"/>
                    <a:pt x="2321" y="3287"/>
                    <a:pt x="994" y="5745"/>
                  </a:cubicBezTo>
                  <a:cubicBezTo>
                    <a:pt x="-332" y="8203"/>
                    <a:pt x="-332" y="11182"/>
                    <a:pt x="994" y="13864"/>
                  </a:cubicBezTo>
                  <a:cubicBezTo>
                    <a:pt x="2321" y="16545"/>
                    <a:pt x="4973" y="18929"/>
                    <a:pt x="7626" y="21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5610500" y="6858088"/>
              <a:ext cx="190501" cy="138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327"/>
                  </a:moveTo>
                  <a:cubicBezTo>
                    <a:pt x="1440" y="327"/>
                    <a:pt x="2880" y="327"/>
                    <a:pt x="4320" y="1800"/>
                  </a:cubicBezTo>
                  <a:cubicBezTo>
                    <a:pt x="5760" y="3273"/>
                    <a:pt x="7200" y="6218"/>
                    <a:pt x="7800" y="9327"/>
                  </a:cubicBezTo>
                  <a:cubicBezTo>
                    <a:pt x="8400" y="12436"/>
                    <a:pt x="8160" y="15709"/>
                    <a:pt x="7320" y="18000"/>
                  </a:cubicBezTo>
                  <a:cubicBezTo>
                    <a:pt x="6480" y="20291"/>
                    <a:pt x="5040" y="21600"/>
                    <a:pt x="4200" y="21436"/>
                  </a:cubicBezTo>
                  <a:cubicBezTo>
                    <a:pt x="3360" y="21273"/>
                    <a:pt x="3120" y="19636"/>
                    <a:pt x="4320" y="16364"/>
                  </a:cubicBezTo>
                  <a:cubicBezTo>
                    <a:pt x="5520" y="13091"/>
                    <a:pt x="8160" y="8182"/>
                    <a:pt x="10080" y="4909"/>
                  </a:cubicBezTo>
                  <a:cubicBezTo>
                    <a:pt x="12000" y="1636"/>
                    <a:pt x="13200" y="0"/>
                    <a:pt x="13680" y="0"/>
                  </a:cubicBezTo>
                  <a:cubicBezTo>
                    <a:pt x="14160" y="0"/>
                    <a:pt x="13920" y="1636"/>
                    <a:pt x="13920" y="4418"/>
                  </a:cubicBezTo>
                  <a:cubicBezTo>
                    <a:pt x="13920" y="7200"/>
                    <a:pt x="14160" y="11127"/>
                    <a:pt x="15480" y="13582"/>
                  </a:cubicBezTo>
                  <a:cubicBezTo>
                    <a:pt x="16800" y="16036"/>
                    <a:pt x="19200" y="17018"/>
                    <a:pt x="21600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5858150" y="6733205"/>
              <a:ext cx="7698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3" h="21600" fill="norm" stroke="1" extrusionOk="0">
                  <a:moveTo>
                    <a:pt x="0" y="0"/>
                  </a:moveTo>
                  <a:cubicBezTo>
                    <a:pt x="7754" y="1728"/>
                    <a:pt x="15508" y="3456"/>
                    <a:pt x="18554" y="5688"/>
                  </a:cubicBezTo>
                  <a:cubicBezTo>
                    <a:pt x="21600" y="7920"/>
                    <a:pt x="19938" y="10656"/>
                    <a:pt x="16338" y="13392"/>
                  </a:cubicBezTo>
                  <a:cubicBezTo>
                    <a:pt x="12738" y="16128"/>
                    <a:pt x="7200" y="18864"/>
                    <a:pt x="16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5997850" y="6974505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6171416" y="6594190"/>
              <a:ext cx="397935" cy="451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7813" y="16168"/>
                  </a:moveTo>
                  <a:cubicBezTo>
                    <a:pt x="7928" y="15568"/>
                    <a:pt x="8043" y="14968"/>
                    <a:pt x="8157" y="14418"/>
                  </a:cubicBezTo>
                  <a:cubicBezTo>
                    <a:pt x="8272" y="13868"/>
                    <a:pt x="8387" y="13368"/>
                    <a:pt x="8100" y="13018"/>
                  </a:cubicBezTo>
                  <a:cubicBezTo>
                    <a:pt x="7813" y="12668"/>
                    <a:pt x="7123" y="12468"/>
                    <a:pt x="5860" y="13018"/>
                  </a:cubicBezTo>
                  <a:cubicBezTo>
                    <a:pt x="4596" y="13568"/>
                    <a:pt x="2757" y="14868"/>
                    <a:pt x="1609" y="16218"/>
                  </a:cubicBezTo>
                  <a:cubicBezTo>
                    <a:pt x="460" y="17568"/>
                    <a:pt x="0" y="18968"/>
                    <a:pt x="0" y="19818"/>
                  </a:cubicBezTo>
                  <a:cubicBezTo>
                    <a:pt x="0" y="20668"/>
                    <a:pt x="460" y="20968"/>
                    <a:pt x="977" y="21168"/>
                  </a:cubicBezTo>
                  <a:cubicBezTo>
                    <a:pt x="1494" y="21368"/>
                    <a:pt x="2068" y="21468"/>
                    <a:pt x="3045" y="20868"/>
                  </a:cubicBezTo>
                  <a:cubicBezTo>
                    <a:pt x="4021" y="20268"/>
                    <a:pt x="5400" y="18968"/>
                    <a:pt x="6606" y="17068"/>
                  </a:cubicBezTo>
                  <a:cubicBezTo>
                    <a:pt x="7813" y="15168"/>
                    <a:pt x="8847" y="12668"/>
                    <a:pt x="9709" y="10118"/>
                  </a:cubicBezTo>
                  <a:cubicBezTo>
                    <a:pt x="10570" y="7568"/>
                    <a:pt x="11260" y="4968"/>
                    <a:pt x="11662" y="3118"/>
                  </a:cubicBezTo>
                  <a:cubicBezTo>
                    <a:pt x="12064" y="1268"/>
                    <a:pt x="12179" y="168"/>
                    <a:pt x="12006" y="18"/>
                  </a:cubicBezTo>
                  <a:cubicBezTo>
                    <a:pt x="11834" y="-132"/>
                    <a:pt x="11374" y="668"/>
                    <a:pt x="10800" y="2668"/>
                  </a:cubicBezTo>
                  <a:cubicBezTo>
                    <a:pt x="10226" y="4668"/>
                    <a:pt x="9536" y="7868"/>
                    <a:pt x="9134" y="10518"/>
                  </a:cubicBezTo>
                  <a:cubicBezTo>
                    <a:pt x="8732" y="13168"/>
                    <a:pt x="8617" y="15268"/>
                    <a:pt x="8560" y="16568"/>
                  </a:cubicBezTo>
                  <a:cubicBezTo>
                    <a:pt x="8502" y="17868"/>
                    <a:pt x="8502" y="18368"/>
                    <a:pt x="8674" y="18268"/>
                  </a:cubicBezTo>
                  <a:cubicBezTo>
                    <a:pt x="8847" y="18168"/>
                    <a:pt x="9191" y="17468"/>
                    <a:pt x="9881" y="16368"/>
                  </a:cubicBezTo>
                  <a:cubicBezTo>
                    <a:pt x="10570" y="15268"/>
                    <a:pt x="11604" y="13768"/>
                    <a:pt x="12523" y="12818"/>
                  </a:cubicBezTo>
                  <a:cubicBezTo>
                    <a:pt x="13443" y="11868"/>
                    <a:pt x="14247" y="11468"/>
                    <a:pt x="14821" y="11468"/>
                  </a:cubicBezTo>
                  <a:cubicBezTo>
                    <a:pt x="15396" y="11468"/>
                    <a:pt x="15740" y="11868"/>
                    <a:pt x="15913" y="12668"/>
                  </a:cubicBezTo>
                  <a:cubicBezTo>
                    <a:pt x="16085" y="13468"/>
                    <a:pt x="16085" y="14668"/>
                    <a:pt x="15683" y="15868"/>
                  </a:cubicBezTo>
                  <a:cubicBezTo>
                    <a:pt x="15281" y="17068"/>
                    <a:pt x="14477" y="18268"/>
                    <a:pt x="13787" y="19018"/>
                  </a:cubicBezTo>
                  <a:cubicBezTo>
                    <a:pt x="13098" y="19768"/>
                    <a:pt x="12523" y="20068"/>
                    <a:pt x="12294" y="19968"/>
                  </a:cubicBezTo>
                  <a:cubicBezTo>
                    <a:pt x="12064" y="19868"/>
                    <a:pt x="12179" y="19368"/>
                    <a:pt x="13155" y="18318"/>
                  </a:cubicBezTo>
                  <a:cubicBezTo>
                    <a:pt x="14132" y="17268"/>
                    <a:pt x="15970" y="15668"/>
                    <a:pt x="17234" y="14568"/>
                  </a:cubicBezTo>
                  <a:cubicBezTo>
                    <a:pt x="18498" y="13468"/>
                    <a:pt x="19187" y="12868"/>
                    <a:pt x="19762" y="12418"/>
                  </a:cubicBezTo>
                  <a:cubicBezTo>
                    <a:pt x="20336" y="11968"/>
                    <a:pt x="20796" y="11668"/>
                    <a:pt x="20853" y="11718"/>
                  </a:cubicBezTo>
                  <a:cubicBezTo>
                    <a:pt x="20911" y="11768"/>
                    <a:pt x="20566" y="12168"/>
                    <a:pt x="19991" y="12768"/>
                  </a:cubicBezTo>
                  <a:cubicBezTo>
                    <a:pt x="19417" y="13368"/>
                    <a:pt x="18613" y="14168"/>
                    <a:pt x="18843" y="15218"/>
                  </a:cubicBezTo>
                  <a:cubicBezTo>
                    <a:pt x="19072" y="16268"/>
                    <a:pt x="20336" y="17568"/>
                    <a:pt x="21600" y="18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1036056" y="7857155"/>
              <a:ext cx="459645" cy="317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458" fill="norm" stroke="1" extrusionOk="0">
                  <a:moveTo>
                    <a:pt x="114" y="0"/>
                  </a:moveTo>
                  <a:cubicBezTo>
                    <a:pt x="15" y="715"/>
                    <a:pt x="-84" y="1430"/>
                    <a:pt x="114" y="1860"/>
                  </a:cubicBezTo>
                  <a:cubicBezTo>
                    <a:pt x="312" y="2289"/>
                    <a:pt x="808" y="2432"/>
                    <a:pt x="2393" y="2289"/>
                  </a:cubicBezTo>
                  <a:cubicBezTo>
                    <a:pt x="3978" y="2146"/>
                    <a:pt x="6654" y="1717"/>
                    <a:pt x="8288" y="1287"/>
                  </a:cubicBezTo>
                  <a:cubicBezTo>
                    <a:pt x="9923" y="858"/>
                    <a:pt x="10518" y="429"/>
                    <a:pt x="10567" y="286"/>
                  </a:cubicBezTo>
                  <a:cubicBezTo>
                    <a:pt x="10617" y="143"/>
                    <a:pt x="10122" y="286"/>
                    <a:pt x="8586" y="1574"/>
                  </a:cubicBezTo>
                  <a:cubicBezTo>
                    <a:pt x="7050" y="2861"/>
                    <a:pt x="4474" y="5293"/>
                    <a:pt x="3037" y="6795"/>
                  </a:cubicBezTo>
                  <a:cubicBezTo>
                    <a:pt x="1600" y="8297"/>
                    <a:pt x="1303" y="8869"/>
                    <a:pt x="1303" y="9441"/>
                  </a:cubicBezTo>
                  <a:cubicBezTo>
                    <a:pt x="1303" y="10013"/>
                    <a:pt x="1600" y="10585"/>
                    <a:pt x="1997" y="10872"/>
                  </a:cubicBezTo>
                  <a:cubicBezTo>
                    <a:pt x="2393" y="11158"/>
                    <a:pt x="2888" y="11158"/>
                    <a:pt x="3483" y="11301"/>
                  </a:cubicBezTo>
                  <a:cubicBezTo>
                    <a:pt x="4077" y="11444"/>
                    <a:pt x="4771" y="11730"/>
                    <a:pt x="4969" y="12230"/>
                  </a:cubicBezTo>
                  <a:cubicBezTo>
                    <a:pt x="5167" y="12731"/>
                    <a:pt x="4870" y="13446"/>
                    <a:pt x="4276" y="14305"/>
                  </a:cubicBezTo>
                  <a:cubicBezTo>
                    <a:pt x="3681" y="15163"/>
                    <a:pt x="2789" y="16164"/>
                    <a:pt x="2195" y="16951"/>
                  </a:cubicBezTo>
                  <a:cubicBezTo>
                    <a:pt x="1600" y="17738"/>
                    <a:pt x="1303" y="18310"/>
                    <a:pt x="1155" y="18954"/>
                  </a:cubicBezTo>
                  <a:cubicBezTo>
                    <a:pt x="1006" y="19597"/>
                    <a:pt x="1006" y="20313"/>
                    <a:pt x="1254" y="20813"/>
                  </a:cubicBezTo>
                  <a:cubicBezTo>
                    <a:pt x="1501" y="21314"/>
                    <a:pt x="1997" y="21600"/>
                    <a:pt x="3087" y="21385"/>
                  </a:cubicBezTo>
                  <a:cubicBezTo>
                    <a:pt x="4177" y="21171"/>
                    <a:pt x="5861" y="20456"/>
                    <a:pt x="7050" y="19240"/>
                  </a:cubicBezTo>
                  <a:cubicBezTo>
                    <a:pt x="8239" y="18024"/>
                    <a:pt x="8933" y="16307"/>
                    <a:pt x="9378" y="15020"/>
                  </a:cubicBezTo>
                  <a:cubicBezTo>
                    <a:pt x="9824" y="13732"/>
                    <a:pt x="10022" y="12874"/>
                    <a:pt x="10369" y="12445"/>
                  </a:cubicBezTo>
                  <a:cubicBezTo>
                    <a:pt x="10716" y="12016"/>
                    <a:pt x="11211" y="12016"/>
                    <a:pt x="11608" y="12302"/>
                  </a:cubicBezTo>
                  <a:cubicBezTo>
                    <a:pt x="12004" y="12588"/>
                    <a:pt x="12301" y="13160"/>
                    <a:pt x="12499" y="14233"/>
                  </a:cubicBezTo>
                  <a:cubicBezTo>
                    <a:pt x="12698" y="15306"/>
                    <a:pt x="12797" y="16879"/>
                    <a:pt x="12549" y="18167"/>
                  </a:cubicBezTo>
                  <a:cubicBezTo>
                    <a:pt x="12301" y="19454"/>
                    <a:pt x="11707" y="20456"/>
                    <a:pt x="11657" y="20456"/>
                  </a:cubicBezTo>
                  <a:cubicBezTo>
                    <a:pt x="11608" y="20456"/>
                    <a:pt x="12103" y="19454"/>
                    <a:pt x="12945" y="18167"/>
                  </a:cubicBezTo>
                  <a:cubicBezTo>
                    <a:pt x="13788" y="16879"/>
                    <a:pt x="14977" y="15306"/>
                    <a:pt x="15819" y="14090"/>
                  </a:cubicBezTo>
                  <a:cubicBezTo>
                    <a:pt x="16661" y="12874"/>
                    <a:pt x="17156" y="12016"/>
                    <a:pt x="17255" y="11873"/>
                  </a:cubicBezTo>
                  <a:cubicBezTo>
                    <a:pt x="17355" y="11730"/>
                    <a:pt x="17057" y="12302"/>
                    <a:pt x="16909" y="13375"/>
                  </a:cubicBezTo>
                  <a:cubicBezTo>
                    <a:pt x="16760" y="14448"/>
                    <a:pt x="16760" y="16021"/>
                    <a:pt x="17553" y="17237"/>
                  </a:cubicBezTo>
                  <a:cubicBezTo>
                    <a:pt x="18345" y="18453"/>
                    <a:pt x="19931" y="19311"/>
                    <a:pt x="21516" y="20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1082950" y="8263555"/>
              <a:ext cx="285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1224543" y="8238155"/>
              <a:ext cx="214008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600" fill="norm" stroke="1" extrusionOk="0">
                  <a:moveTo>
                    <a:pt x="3623" y="21600"/>
                  </a:moveTo>
                  <a:cubicBezTo>
                    <a:pt x="1929" y="20945"/>
                    <a:pt x="235" y="20291"/>
                    <a:pt x="23" y="19309"/>
                  </a:cubicBezTo>
                  <a:cubicBezTo>
                    <a:pt x="-189" y="18327"/>
                    <a:pt x="1082" y="17018"/>
                    <a:pt x="4893" y="13745"/>
                  </a:cubicBezTo>
                  <a:cubicBezTo>
                    <a:pt x="8705" y="10473"/>
                    <a:pt x="15058" y="5236"/>
                    <a:pt x="214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1597300" y="8047655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1622065" y="8219105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2099575" y="7853135"/>
              <a:ext cx="227976" cy="399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342" fill="norm" stroke="1" extrusionOk="0">
                  <a:moveTo>
                    <a:pt x="21541" y="554"/>
                  </a:moveTo>
                  <a:cubicBezTo>
                    <a:pt x="19141" y="214"/>
                    <a:pt x="16741" y="-125"/>
                    <a:pt x="13941" y="45"/>
                  </a:cubicBezTo>
                  <a:cubicBezTo>
                    <a:pt x="11141" y="214"/>
                    <a:pt x="7941" y="893"/>
                    <a:pt x="5641" y="2363"/>
                  </a:cubicBezTo>
                  <a:cubicBezTo>
                    <a:pt x="3341" y="3833"/>
                    <a:pt x="1941" y="6095"/>
                    <a:pt x="1141" y="8979"/>
                  </a:cubicBezTo>
                  <a:cubicBezTo>
                    <a:pt x="341" y="11862"/>
                    <a:pt x="141" y="15368"/>
                    <a:pt x="41" y="17404"/>
                  </a:cubicBezTo>
                  <a:cubicBezTo>
                    <a:pt x="-59" y="19439"/>
                    <a:pt x="-59" y="20005"/>
                    <a:pt x="1041" y="20514"/>
                  </a:cubicBezTo>
                  <a:cubicBezTo>
                    <a:pt x="2141" y="21023"/>
                    <a:pt x="4341" y="21475"/>
                    <a:pt x="6741" y="21305"/>
                  </a:cubicBezTo>
                  <a:cubicBezTo>
                    <a:pt x="9141" y="21136"/>
                    <a:pt x="11741" y="20344"/>
                    <a:pt x="14341" y="19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2079900" y="8085755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2356035" y="7827521"/>
              <a:ext cx="238216" cy="484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507" fill="norm" stroke="1" extrusionOk="0">
                  <a:moveTo>
                    <a:pt x="21513" y="751"/>
                  </a:moveTo>
                  <a:cubicBezTo>
                    <a:pt x="20940" y="376"/>
                    <a:pt x="20366" y="0"/>
                    <a:pt x="18359" y="0"/>
                  </a:cubicBezTo>
                  <a:cubicBezTo>
                    <a:pt x="16352" y="0"/>
                    <a:pt x="12911" y="376"/>
                    <a:pt x="10617" y="798"/>
                  </a:cubicBezTo>
                  <a:cubicBezTo>
                    <a:pt x="8324" y="1221"/>
                    <a:pt x="7177" y="1690"/>
                    <a:pt x="6603" y="2911"/>
                  </a:cubicBezTo>
                  <a:cubicBezTo>
                    <a:pt x="6030" y="4132"/>
                    <a:pt x="6030" y="6104"/>
                    <a:pt x="5552" y="8640"/>
                  </a:cubicBezTo>
                  <a:cubicBezTo>
                    <a:pt x="5074" y="11176"/>
                    <a:pt x="4118" y="14275"/>
                    <a:pt x="3354" y="16106"/>
                  </a:cubicBezTo>
                  <a:cubicBezTo>
                    <a:pt x="2589" y="17937"/>
                    <a:pt x="2016" y="18501"/>
                    <a:pt x="1347" y="19205"/>
                  </a:cubicBezTo>
                  <a:cubicBezTo>
                    <a:pt x="678" y="19910"/>
                    <a:pt x="-87" y="20755"/>
                    <a:pt x="9" y="21177"/>
                  </a:cubicBezTo>
                  <a:cubicBezTo>
                    <a:pt x="104" y="21600"/>
                    <a:pt x="1060" y="21600"/>
                    <a:pt x="3640" y="21271"/>
                  </a:cubicBezTo>
                  <a:cubicBezTo>
                    <a:pt x="6221" y="20943"/>
                    <a:pt x="10426" y="20285"/>
                    <a:pt x="14632" y="196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2670699" y="7978240"/>
              <a:ext cx="122862" cy="204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3" h="21334" fill="norm" stroke="1" extrusionOk="0">
                  <a:moveTo>
                    <a:pt x="18017" y="3922"/>
                  </a:moveTo>
                  <a:cubicBezTo>
                    <a:pt x="17663" y="2820"/>
                    <a:pt x="17309" y="1718"/>
                    <a:pt x="15893" y="946"/>
                  </a:cubicBezTo>
                  <a:cubicBezTo>
                    <a:pt x="14476" y="175"/>
                    <a:pt x="11998" y="-266"/>
                    <a:pt x="9165" y="175"/>
                  </a:cubicBezTo>
                  <a:cubicBezTo>
                    <a:pt x="6332" y="616"/>
                    <a:pt x="3145" y="1938"/>
                    <a:pt x="1375" y="3150"/>
                  </a:cubicBezTo>
                  <a:cubicBezTo>
                    <a:pt x="-396" y="4363"/>
                    <a:pt x="-750" y="5465"/>
                    <a:pt x="2083" y="7338"/>
                  </a:cubicBezTo>
                  <a:cubicBezTo>
                    <a:pt x="4916" y="9212"/>
                    <a:pt x="10935" y="11856"/>
                    <a:pt x="14653" y="13510"/>
                  </a:cubicBezTo>
                  <a:cubicBezTo>
                    <a:pt x="18371" y="15163"/>
                    <a:pt x="19788" y="15824"/>
                    <a:pt x="20319" y="16816"/>
                  </a:cubicBezTo>
                  <a:cubicBezTo>
                    <a:pt x="20850" y="17807"/>
                    <a:pt x="20496" y="19130"/>
                    <a:pt x="19080" y="20012"/>
                  </a:cubicBezTo>
                  <a:cubicBezTo>
                    <a:pt x="17663" y="20893"/>
                    <a:pt x="15184" y="21334"/>
                    <a:pt x="13060" y="21334"/>
                  </a:cubicBezTo>
                  <a:cubicBezTo>
                    <a:pt x="10935" y="21334"/>
                    <a:pt x="9165" y="20893"/>
                    <a:pt x="8280" y="20122"/>
                  </a:cubicBezTo>
                  <a:cubicBezTo>
                    <a:pt x="7394" y="19350"/>
                    <a:pt x="7394" y="18248"/>
                    <a:pt x="8280" y="17256"/>
                  </a:cubicBezTo>
                  <a:cubicBezTo>
                    <a:pt x="9165" y="16265"/>
                    <a:pt x="10935" y="15383"/>
                    <a:pt x="12706" y="14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2835550" y="8085755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5082"/>
                    <a:pt x="21600" y="10165"/>
                    <a:pt x="21600" y="13765"/>
                  </a:cubicBezTo>
                  <a:cubicBezTo>
                    <a:pt x="21600" y="17365"/>
                    <a:pt x="10800" y="19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2860950" y="7965105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2912476" y="8041305"/>
              <a:ext cx="128080" cy="179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349" fill="norm" stroke="1" extrusionOk="0">
                  <a:moveTo>
                    <a:pt x="6151" y="0"/>
                  </a:moveTo>
                  <a:cubicBezTo>
                    <a:pt x="4757" y="2261"/>
                    <a:pt x="3364" y="4521"/>
                    <a:pt x="2667" y="7661"/>
                  </a:cubicBezTo>
                  <a:cubicBezTo>
                    <a:pt x="1970" y="10800"/>
                    <a:pt x="1970" y="14819"/>
                    <a:pt x="1622" y="17456"/>
                  </a:cubicBezTo>
                  <a:cubicBezTo>
                    <a:pt x="1274" y="20093"/>
                    <a:pt x="577" y="21349"/>
                    <a:pt x="228" y="21349"/>
                  </a:cubicBezTo>
                  <a:cubicBezTo>
                    <a:pt x="-120" y="21349"/>
                    <a:pt x="-120" y="20093"/>
                    <a:pt x="577" y="17330"/>
                  </a:cubicBezTo>
                  <a:cubicBezTo>
                    <a:pt x="1274" y="14568"/>
                    <a:pt x="2667" y="10298"/>
                    <a:pt x="4583" y="7033"/>
                  </a:cubicBezTo>
                  <a:cubicBezTo>
                    <a:pt x="6499" y="3768"/>
                    <a:pt x="8938" y="1507"/>
                    <a:pt x="11899" y="628"/>
                  </a:cubicBezTo>
                  <a:cubicBezTo>
                    <a:pt x="14861" y="-251"/>
                    <a:pt x="18345" y="251"/>
                    <a:pt x="19912" y="3014"/>
                  </a:cubicBezTo>
                  <a:cubicBezTo>
                    <a:pt x="21480" y="5777"/>
                    <a:pt x="21132" y="10800"/>
                    <a:pt x="20783" y="15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3114950" y="7856610"/>
              <a:ext cx="127001" cy="121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1" fill="norm" stroke="1" extrusionOk="0">
                  <a:moveTo>
                    <a:pt x="0" y="3389"/>
                  </a:moveTo>
                  <a:cubicBezTo>
                    <a:pt x="1080" y="1925"/>
                    <a:pt x="2160" y="460"/>
                    <a:pt x="3600" y="94"/>
                  </a:cubicBezTo>
                  <a:cubicBezTo>
                    <a:pt x="5040" y="-272"/>
                    <a:pt x="6840" y="460"/>
                    <a:pt x="8100" y="1742"/>
                  </a:cubicBezTo>
                  <a:cubicBezTo>
                    <a:pt x="9360" y="3023"/>
                    <a:pt x="10080" y="4853"/>
                    <a:pt x="9540" y="7416"/>
                  </a:cubicBezTo>
                  <a:cubicBezTo>
                    <a:pt x="9000" y="9979"/>
                    <a:pt x="7200" y="13274"/>
                    <a:pt x="5040" y="15836"/>
                  </a:cubicBezTo>
                  <a:cubicBezTo>
                    <a:pt x="2880" y="18399"/>
                    <a:pt x="360" y="20230"/>
                    <a:pt x="1080" y="20779"/>
                  </a:cubicBezTo>
                  <a:cubicBezTo>
                    <a:pt x="1800" y="21328"/>
                    <a:pt x="5760" y="20596"/>
                    <a:pt x="9720" y="19864"/>
                  </a:cubicBezTo>
                  <a:cubicBezTo>
                    <a:pt x="13680" y="19131"/>
                    <a:pt x="17640" y="18399"/>
                    <a:pt x="21600" y="17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3302187" y="7879835"/>
              <a:ext cx="181064" cy="352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11" fill="norm" stroke="1" extrusionOk="0">
                  <a:moveTo>
                    <a:pt x="21485" y="937"/>
                  </a:moveTo>
                  <a:cubicBezTo>
                    <a:pt x="20480" y="551"/>
                    <a:pt x="19476" y="165"/>
                    <a:pt x="18345" y="37"/>
                  </a:cubicBezTo>
                  <a:cubicBezTo>
                    <a:pt x="17215" y="-92"/>
                    <a:pt x="15959" y="37"/>
                    <a:pt x="13197" y="1772"/>
                  </a:cubicBezTo>
                  <a:cubicBezTo>
                    <a:pt x="10434" y="3508"/>
                    <a:pt x="6164" y="6851"/>
                    <a:pt x="3527" y="9615"/>
                  </a:cubicBezTo>
                  <a:cubicBezTo>
                    <a:pt x="890" y="12379"/>
                    <a:pt x="-115" y="14565"/>
                    <a:pt x="11" y="16365"/>
                  </a:cubicBezTo>
                  <a:cubicBezTo>
                    <a:pt x="136" y="18165"/>
                    <a:pt x="1392" y="19579"/>
                    <a:pt x="4406" y="20415"/>
                  </a:cubicBezTo>
                  <a:cubicBezTo>
                    <a:pt x="7420" y="21251"/>
                    <a:pt x="12192" y="21508"/>
                    <a:pt x="15206" y="21379"/>
                  </a:cubicBezTo>
                  <a:cubicBezTo>
                    <a:pt x="18220" y="21251"/>
                    <a:pt x="19476" y="20737"/>
                    <a:pt x="20732" y="20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3559450" y="7952405"/>
              <a:ext cx="1968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55" y="3024"/>
                    <a:pt x="5110" y="6048"/>
                    <a:pt x="8361" y="9216"/>
                  </a:cubicBezTo>
                  <a:cubicBezTo>
                    <a:pt x="11613" y="12384"/>
                    <a:pt x="15561" y="15696"/>
                    <a:pt x="17884" y="17784"/>
                  </a:cubicBezTo>
                  <a:cubicBezTo>
                    <a:pt x="20206" y="19872"/>
                    <a:pt x="20903" y="207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3595433" y="7958755"/>
              <a:ext cx="167218" cy="353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458" fill="norm" stroke="1" extrusionOk="0">
                  <a:moveTo>
                    <a:pt x="21330" y="0"/>
                  </a:moveTo>
                  <a:cubicBezTo>
                    <a:pt x="17280" y="2829"/>
                    <a:pt x="13230" y="5657"/>
                    <a:pt x="9855" y="8614"/>
                  </a:cubicBezTo>
                  <a:cubicBezTo>
                    <a:pt x="6480" y="11571"/>
                    <a:pt x="3780" y="14657"/>
                    <a:pt x="2295" y="16521"/>
                  </a:cubicBezTo>
                  <a:cubicBezTo>
                    <a:pt x="810" y="18386"/>
                    <a:pt x="540" y="19029"/>
                    <a:pt x="270" y="19736"/>
                  </a:cubicBezTo>
                  <a:cubicBezTo>
                    <a:pt x="0" y="20443"/>
                    <a:pt x="-270" y="21214"/>
                    <a:pt x="540" y="21407"/>
                  </a:cubicBezTo>
                  <a:cubicBezTo>
                    <a:pt x="1350" y="21600"/>
                    <a:pt x="3240" y="21214"/>
                    <a:pt x="5130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3838850" y="7914305"/>
              <a:ext cx="101019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7" h="21600" fill="norm" stroke="1" extrusionOk="0">
                  <a:moveTo>
                    <a:pt x="3888" y="0"/>
                  </a:moveTo>
                  <a:cubicBezTo>
                    <a:pt x="9936" y="2629"/>
                    <a:pt x="15984" y="5257"/>
                    <a:pt x="18792" y="8057"/>
                  </a:cubicBezTo>
                  <a:cubicBezTo>
                    <a:pt x="21600" y="10857"/>
                    <a:pt x="21168" y="13829"/>
                    <a:pt x="17496" y="16114"/>
                  </a:cubicBezTo>
                  <a:cubicBezTo>
                    <a:pt x="13824" y="18400"/>
                    <a:pt x="6912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3972200" y="7850862"/>
              <a:ext cx="192972" cy="568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410" fill="norm" stroke="1" extrusionOk="0">
                  <a:moveTo>
                    <a:pt x="2090" y="954"/>
                  </a:moveTo>
                  <a:cubicBezTo>
                    <a:pt x="5806" y="556"/>
                    <a:pt x="9523" y="157"/>
                    <a:pt x="12542" y="38"/>
                  </a:cubicBezTo>
                  <a:cubicBezTo>
                    <a:pt x="15561" y="-82"/>
                    <a:pt x="17884" y="77"/>
                    <a:pt x="19394" y="595"/>
                  </a:cubicBezTo>
                  <a:cubicBezTo>
                    <a:pt x="20903" y="1114"/>
                    <a:pt x="21600" y="1990"/>
                    <a:pt x="20903" y="3664"/>
                  </a:cubicBezTo>
                  <a:cubicBezTo>
                    <a:pt x="20206" y="5338"/>
                    <a:pt x="18116" y="7809"/>
                    <a:pt x="16723" y="9921"/>
                  </a:cubicBezTo>
                  <a:cubicBezTo>
                    <a:pt x="15329" y="12033"/>
                    <a:pt x="14632" y="13787"/>
                    <a:pt x="13935" y="15421"/>
                  </a:cubicBezTo>
                  <a:cubicBezTo>
                    <a:pt x="13239" y="17055"/>
                    <a:pt x="12542" y="18569"/>
                    <a:pt x="11265" y="19605"/>
                  </a:cubicBezTo>
                  <a:cubicBezTo>
                    <a:pt x="9987" y="20641"/>
                    <a:pt x="8129" y="21199"/>
                    <a:pt x="6155" y="21359"/>
                  </a:cubicBezTo>
                  <a:cubicBezTo>
                    <a:pt x="4181" y="21518"/>
                    <a:pt x="2090" y="21279"/>
                    <a:pt x="0" y="2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4550050" y="8130205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4537350" y="8269905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5040821" y="7807013"/>
              <a:ext cx="131530" cy="634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2" h="21382" fill="norm" stroke="1" extrusionOk="0">
                  <a:moveTo>
                    <a:pt x="20972" y="2330"/>
                  </a:moveTo>
                  <a:cubicBezTo>
                    <a:pt x="18947" y="1546"/>
                    <a:pt x="16922" y="762"/>
                    <a:pt x="14728" y="334"/>
                  </a:cubicBezTo>
                  <a:cubicBezTo>
                    <a:pt x="12534" y="-94"/>
                    <a:pt x="10172" y="-165"/>
                    <a:pt x="7472" y="441"/>
                  </a:cubicBezTo>
                  <a:cubicBezTo>
                    <a:pt x="4772" y="1047"/>
                    <a:pt x="1734" y="2330"/>
                    <a:pt x="553" y="3578"/>
                  </a:cubicBezTo>
                  <a:cubicBezTo>
                    <a:pt x="-628" y="4825"/>
                    <a:pt x="47" y="6037"/>
                    <a:pt x="2916" y="7962"/>
                  </a:cubicBezTo>
                  <a:cubicBezTo>
                    <a:pt x="5785" y="9886"/>
                    <a:pt x="10847" y="12524"/>
                    <a:pt x="13716" y="14591"/>
                  </a:cubicBezTo>
                  <a:cubicBezTo>
                    <a:pt x="16584" y="16659"/>
                    <a:pt x="17260" y="18156"/>
                    <a:pt x="16753" y="19154"/>
                  </a:cubicBezTo>
                  <a:cubicBezTo>
                    <a:pt x="16247" y="20152"/>
                    <a:pt x="14559" y="20651"/>
                    <a:pt x="12872" y="20972"/>
                  </a:cubicBezTo>
                  <a:cubicBezTo>
                    <a:pt x="11184" y="21292"/>
                    <a:pt x="9497" y="21435"/>
                    <a:pt x="8147" y="21364"/>
                  </a:cubicBezTo>
                  <a:cubicBezTo>
                    <a:pt x="6797" y="21292"/>
                    <a:pt x="5785" y="21007"/>
                    <a:pt x="5953" y="20615"/>
                  </a:cubicBezTo>
                  <a:cubicBezTo>
                    <a:pt x="6122" y="20223"/>
                    <a:pt x="7472" y="19724"/>
                    <a:pt x="8822" y="19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5307246" y="8054815"/>
              <a:ext cx="119105" cy="222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062" fill="norm" stroke="1" extrusionOk="0">
                  <a:moveTo>
                    <a:pt x="21323" y="3523"/>
                  </a:moveTo>
                  <a:cubicBezTo>
                    <a:pt x="20565" y="2523"/>
                    <a:pt x="19807" y="1523"/>
                    <a:pt x="18291" y="823"/>
                  </a:cubicBezTo>
                  <a:cubicBezTo>
                    <a:pt x="16776" y="123"/>
                    <a:pt x="14502" y="-277"/>
                    <a:pt x="11849" y="223"/>
                  </a:cubicBezTo>
                  <a:cubicBezTo>
                    <a:pt x="9197" y="723"/>
                    <a:pt x="6165" y="2123"/>
                    <a:pt x="4081" y="3423"/>
                  </a:cubicBezTo>
                  <a:cubicBezTo>
                    <a:pt x="1997" y="4723"/>
                    <a:pt x="860" y="5923"/>
                    <a:pt x="291" y="7023"/>
                  </a:cubicBezTo>
                  <a:cubicBezTo>
                    <a:pt x="-277" y="8123"/>
                    <a:pt x="-277" y="9123"/>
                    <a:pt x="2755" y="10423"/>
                  </a:cubicBezTo>
                  <a:cubicBezTo>
                    <a:pt x="5786" y="11723"/>
                    <a:pt x="11849" y="13323"/>
                    <a:pt x="15260" y="14723"/>
                  </a:cubicBezTo>
                  <a:cubicBezTo>
                    <a:pt x="18670" y="16123"/>
                    <a:pt x="19428" y="17323"/>
                    <a:pt x="19239" y="18323"/>
                  </a:cubicBezTo>
                  <a:cubicBezTo>
                    <a:pt x="19049" y="19323"/>
                    <a:pt x="17912" y="20123"/>
                    <a:pt x="16207" y="20623"/>
                  </a:cubicBezTo>
                  <a:cubicBezTo>
                    <a:pt x="14502" y="21123"/>
                    <a:pt x="12228" y="21323"/>
                    <a:pt x="10523" y="20523"/>
                  </a:cubicBezTo>
                  <a:cubicBezTo>
                    <a:pt x="8818" y="19723"/>
                    <a:pt x="7681" y="17923"/>
                    <a:pt x="7681" y="16623"/>
                  </a:cubicBezTo>
                  <a:cubicBezTo>
                    <a:pt x="7681" y="15323"/>
                    <a:pt x="8818" y="14523"/>
                    <a:pt x="9955" y="13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5464450" y="8155605"/>
              <a:ext cx="1" cy="762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5470800" y="8028605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5526727" y="8104805"/>
              <a:ext cx="71074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600" fill="norm" stroke="1" extrusionOk="0">
                  <a:moveTo>
                    <a:pt x="2273" y="0"/>
                  </a:moveTo>
                  <a:cubicBezTo>
                    <a:pt x="1003" y="6120"/>
                    <a:pt x="-268" y="12240"/>
                    <a:pt x="50" y="13140"/>
                  </a:cubicBezTo>
                  <a:cubicBezTo>
                    <a:pt x="367" y="14040"/>
                    <a:pt x="2273" y="9720"/>
                    <a:pt x="4179" y="6840"/>
                  </a:cubicBezTo>
                  <a:cubicBezTo>
                    <a:pt x="6085" y="3960"/>
                    <a:pt x="7991" y="2520"/>
                    <a:pt x="10532" y="1800"/>
                  </a:cubicBezTo>
                  <a:cubicBezTo>
                    <a:pt x="13073" y="1080"/>
                    <a:pt x="16250" y="1080"/>
                    <a:pt x="18156" y="1980"/>
                  </a:cubicBezTo>
                  <a:cubicBezTo>
                    <a:pt x="20061" y="2880"/>
                    <a:pt x="20697" y="4680"/>
                    <a:pt x="21014" y="8100"/>
                  </a:cubicBezTo>
                  <a:cubicBezTo>
                    <a:pt x="21332" y="11520"/>
                    <a:pt x="21332" y="16560"/>
                    <a:pt x="21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5616850" y="7937027"/>
              <a:ext cx="107951" cy="104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2" fill="norm" stroke="1" extrusionOk="0">
                  <a:moveTo>
                    <a:pt x="0" y="546"/>
                  </a:moveTo>
                  <a:cubicBezTo>
                    <a:pt x="2118" y="114"/>
                    <a:pt x="4235" y="-318"/>
                    <a:pt x="6141" y="330"/>
                  </a:cubicBezTo>
                  <a:cubicBezTo>
                    <a:pt x="8047" y="978"/>
                    <a:pt x="9741" y="2706"/>
                    <a:pt x="9953" y="5514"/>
                  </a:cubicBezTo>
                  <a:cubicBezTo>
                    <a:pt x="10165" y="8322"/>
                    <a:pt x="8894" y="12210"/>
                    <a:pt x="7200" y="14802"/>
                  </a:cubicBezTo>
                  <a:cubicBezTo>
                    <a:pt x="5506" y="17394"/>
                    <a:pt x="3388" y="18690"/>
                    <a:pt x="3600" y="19338"/>
                  </a:cubicBezTo>
                  <a:cubicBezTo>
                    <a:pt x="3812" y="19986"/>
                    <a:pt x="6353" y="19986"/>
                    <a:pt x="9741" y="20202"/>
                  </a:cubicBezTo>
                  <a:cubicBezTo>
                    <a:pt x="13129" y="20418"/>
                    <a:pt x="17365" y="20850"/>
                    <a:pt x="21600" y="21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5742591" y="8037363"/>
              <a:ext cx="83810" cy="232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0" h="21379" fill="norm" stroke="1" extrusionOk="0">
                  <a:moveTo>
                    <a:pt x="19280" y="2698"/>
                  </a:moveTo>
                  <a:cubicBezTo>
                    <a:pt x="18226" y="1530"/>
                    <a:pt x="17172" y="363"/>
                    <a:pt x="15592" y="71"/>
                  </a:cubicBezTo>
                  <a:cubicBezTo>
                    <a:pt x="14011" y="-221"/>
                    <a:pt x="11904" y="363"/>
                    <a:pt x="9006" y="2406"/>
                  </a:cubicBezTo>
                  <a:cubicBezTo>
                    <a:pt x="6109" y="4449"/>
                    <a:pt x="2421" y="7952"/>
                    <a:pt x="840" y="10871"/>
                  </a:cubicBezTo>
                  <a:cubicBezTo>
                    <a:pt x="-740" y="13790"/>
                    <a:pt x="-213" y="16125"/>
                    <a:pt x="3475" y="17779"/>
                  </a:cubicBezTo>
                  <a:cubicBezTo>
                    <a:pt x="7162" y="19433"/>
                    <a:pt x="14011" y="20406"/>
                    <a:pt x="20860" y="2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5881287" y="8068438"/>
              <a:ext cx="218164" cy="197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003" fill="norm" stroke="1" extrusionOk="0">
                  <a:moveTo>
                    <a:pt x="222" y="2516"/>
                  </a:moveTo>
                  <a:cubicBezTo>
                    <a:pt x="15" y="1391"/>
                    <a:pt x="-193" y="266"/>
                    <a:pt x="326" y="41"/>
                  </a:cubicBezTo>
                  <a:cubicBezTo>
                    <a:pt x="845" y="-184"/>
                    <a:pt x="2092" y="491"/>
                    <a:pt x="3338" y="2854"/>
                  </a:cubicBezTo>
                  <a:cubicBezTo>
                    <a:pt x="4584" y="5216"/>
                    <a:pt x="5830" y="9266"/>
                    <a:pt x="6142" y="12416"/>
                  </a:cubicBezTo>
                  <a:cubicBezTo>
                    <a:pt x="6453" y="15566"/>
                    <a:pt x="5830" y="17816"/>
                    <a:pt x="5103" y="19279"/>
                  </a:cubicBezTo>
                  <a:cubicBezTo>
                    <a:pt x="4376" y="20741"/>
                    <a:pt x="3545" y="21416"/>
                    <a:pt x="3234" y="20741"/>
                  </a:cubicBezTo>
                  <a:cubicBezTo>
                    <a:pt x="2922" y="20066"/>
                    <a:pt x="3130" y="18041"/>
                    <a:pt x="4480" y="15229"/>
                  </a:cubicBezTo>
                  <a:cubicBezTo>
                    <a:pt x="5830" y="12416"/>
                    <a:pt x="8322" y="8816"/>
                    <a:pt x="9880" y="6566"/>
                  </a:cubicBezTo>
                  <a:cubicBezTo>
                    <a:pt x="11438" y="4316"/>
                    <a:pt x="12061" y="3416"/>
                    <a:pt x="12165" y="4091"/>
                  </a:cubicBezTo>
                  <a:cubicBezTo>
                    <a:pt x="12269" y="4766"/>
                    <a:pt x="11853" y="7016"/>
                    <a:pt x="11645" y="8704"/>
                  </a:cubicBezTo>
                  <a:cubicBezTo>
                    <a:pt x="11438" y="10391"/>
                    <a:pt x="11438" y="11516"/>
                    <a:pt x="12580" y="12529"/>
                  </a:cubicBezTo>
                  <a:cubicBezTo>
                    <a:pt x="13722" y="13541"/>
                    <a:pt x="16007" y="14441"/>
                    <a:pt x="17669" y="13991"/>
                  </a:cubicBezTo>
                  <a:cubicBezTo>
                    <a:pt x="19330" y="13541"/>
                    <a:pt x="20369" y="11741"/>
                    <a:pt x="21407" y="9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6112150" y="8009555"/>
              <a:ext cx="5306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600" fill="norm" stroke="1" extrusionOk="0">
                  <a:moveTo>
                    <a:pt x="0" y="0"/>
                  </a:moveTo>
                  <a:cubicBezTo>
                    <a:pt x="9969" y="3040"/>
                    <a:pt x="19938" y="6080"/>
                    <a:pt x="20769" y="9680"/>
                  </a:cubicBezTo>
                  <a:cubicBezTo>
                    <a:pt x="21600" y="13280"/>
                    <a:pt x="13292" y="17440"/>
                    <a:pt x="49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6264550" y="8212755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6543950" y="7901098"/>
              <a:ext cx="139701" cy="451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21600" y="4263"/>
                  </a:moveTo>
                  <a:cubicBezTo>
                    <a:pt x="18655" y="2951"/>
                    <a:pt x="15709" y="1639"/>
                    <a:pt x="13418" y="882"/>
                  </a:cubicBezTo>
                  <a:cubicBezTo>
                    <a:pt x="11127" y="125"/>
                    <a:pt x="9491" y="-77"/>
                    <a:pt x="8182" y="24"/>
                  </a:cubicBezTo>
                  <a:cubicBezTo>
                    <a:pt x="6873" y="125"/>
                    <a:pt x="5891" y="529"/>
                    <a:pt x="4909" y="1689"/>
                  </a:cubicBezTo>
                  <a:cubicBezTo>
                    <a:pt x="3927" y="2850"/>
                    <a:pt x="2945" y="4768"/>
                    <a:pt x="1964" y="7190"/>
                  </a:cubicBezTo>
                  <a:cubicBezTo>
                    <a:pt x="982" y="9613"/>
                    <a:pt x="0" y="12540"/>
                    <a:pt x="0" y="15013"/>
                  </a:cubicBezTo>
                  <a:cubicBezTo>
                    <a:pt x="0" y="17486"/>
                    <a:pt x="982" y="19504"/>
                    <a:pt x="1964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6490706" y="8187355"/>
              <a:ext cx="154845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337" y="21600"/>
                  </a:moveTo>
                  <a:cubicBezTo>
                    <a:pt x="45" y="16800"/>
                    <a:pt x="-247" y="12000"/>
                    <a:pt x="337" y="8800"/>
                  </a:cubicBezTo>
                  <a:cubicBezTo>
                    <a:pt x="921" y="5600"/>
                    <a:pt x="2380" y="4000"/>
                    <a:pt x="6029" y="2800"/>
                  </a:cubicBezTo>
                  <a:cubicBezTo>
                    <a:pt x="9677" y="1600"/>
                    <a:pt x="15515" y="800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6663382" y="8010503"/>
              <a:ext cx="261569" cy="348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445" fill="norm" stroke="1" extrusionOk="0">
                  <a:moveTo>
                    <a:pt x="9507" y="3065"/>
                  </a:moveTo>
                  <a:cubicBezTo>
                    <a:pt x="9507" y="2414"/>
                    <a:pt x="9507" y="1764"/>
                    <a:pt x="9245" y="1178"/>
                  </a:cubicBezTo>
                  <a:cubicBezTo>
                    <a:pt x="8984" y="593"/>
                    <a:pt x="8461" y="72"/>
                    <a:pt x="7852" y="7"/>
                  </a:cubicBezTo>
                  <a:cubicBezTo>
                    <a:pt x="7242" y="-58"/>
                    <a:pt x="6545" y="332"/>
                    <a:pt x="5413" y="1829"/>
                  </a:cubicBezTo>
                  <a:cubicBezTo>
                    <a:pt x="4281" y="3325"/>
                    <a:pt x="2713" y="5928"/>
                    <a:pt x="1668" y="8985"/>
                  </a:cubicBezTo>
                  <a:cubicBezTo>
                    <a:pt x="623" y="12043"/>
                    <a:pt x="100" y="15556"/>
                    <a:pt x="13" y="17638"/>
                  </a:cubicBezTo>
                  <a:cubicBezTo>
                    <a:pt x="-74" y="19720"/>
                    <a:pt x="274" y="20371"/>
                    <a:pt x="971" y="20826"/>
                  </a:cubicBezTo>
                  <a:cubicBezTo>
                    <a:pt x="1668" y="21282"/>
                    <a:pt x="2713" y="21542"/>
                    <a:pt x="3497" y="21412"/>
                  </a:cubicBezTo>
                  <a:cubicBezTo>
                    <a:pt x="4281" y="21282"/>
                    <a:pt x="4803" y="20761"/>
                    <a:pt x="5413" y="18809"/>
                  </a:cubicBezTo>
                  <a:cubicBezTo>
                    <a:pt x="6023" y="16858"/>
                    <a:pt x="6720" y="13475"/>
                    <a:pt x="7068" y="11458"/>
                  </a:cubicBezTo>
                  <a:cubicBezTo>
                    <a:pt x="7416" y="9441"/>
                    <a:pt x="7416" y="8790"/>
                    <a:pt x="7678" y="8205"/>
                  </a:cubicBezTo>
                  <a:cubicBezTo>
                    <a:pt x="7939" y="7619"/>
                    <a:pt x="8461" y="7099"/>
                    <a:pt x="9071" y="7099"/>
                  </a:cubicBezTo>
                  <a:cubicBezTo>
                    <a:pt x="9681" y="7099"/>
                    <a:pt x="10378" y="7619"/>
                    <a:pt x="11074" y="8855"/>
                  </a:cubicBezTo>
                  <a:cubicBezTo>
                    <a:pt x="11771" y="10091"/>
                    <a:pt x="12468" y="12043"/>
                    <a:pt x="12729" y="13344"/>
                  </a:cubicBezTo>
                  <a:cubicBezTo>
                    <a:pt x="12991" y="14646"/>
                    <a:pt x="12816" y="15296"/>
                    <a:pt x="12294" y="15947"/>
                  </a:cubicBezTo>
                  <a:cubicBezTo>
                    <a:pt x="11771" y="16597"/>
                    <a:pt x="10900" y="17248"/>
                    <a:pt x="10552" y="17183"/>
                  </a:cubicBezTo>
                  <a:cubicBezTo>
                    <a:pt x="10203" y="17118"/>
                    <a:pt x="10378" y="16337"/>
                    <a:pt x="10726" y="15622"/>
                  </a:cubicBezTo>
                  <a:cubicBezTo>
                    <a:pt x="11074" y="14906"/>
                    <a:pt x="11597" y="14255"/>
                    <a:pt x="12120" y="13605"/>
                  </a:cubicBezTo>
                  <a:cubicBezTo>
                    <a:pt x="12642" y="12954"/>
                    <a:pt x="13165" y="12303"/>
                    <a:pt x="13687" y="11718"/>
                  </a:cubicBezTo>
                  <a:cubicBezTo>
                    <a:pt x="14210" y="11132"/>
                    <a:pt x="14732" y="10612"/>
                    <a:pt x="14907" y="10742"/>
                  </a:cubicBezTo>
                  <a:cubicBezTo>
                    <a:pt x="15081" y="10872"/>
                    <a:pt x="14907" y="11653"/>
                    <a:pt x="14732" y="12434"/>
                  </a:cubicBezTo>
                  <a:cubicBezTo>
                    <a:pt x="14558" y="13214"/>
                    <a:pt x="14384" y="13995"/>
                    <a:pt x="14820" y="14971"/>
                  </a:cubicBezTo>
                  <a:cubicBezTo>
                    <a:pt x="15255" y="15947"/>
                    <a:pt x="16300" y="17118"/>
                    <a:pt x="17520" y="17573"/>
                  </a:cubicBezTo>
                  <a:cubicBezTo>
                    <a:pt x="18739" y="18029"/>
                    <a:pt x="20132" y="17769"/>
                    <a:pt x="21526" y="17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6956700" y="8015905"/>
              <a:ext cx="571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000" y="0"/>
                  </a:moveTo>
                  <a:cubicBezTo>
                    <a:pt x="16800" y="2800"/>
                    <a:pt x="21600" y="5600"/>
                    <a:pt x="21600" y="8400"/>
                  </a:cubicBezTo>
                  <a:cubicBezTo>
                    <a:pt x="21600" y="11200"/>
                    <a:pt x="16800" y="14000"/>
                    <a:pt x="12400" y="16200"/>
                  </a:cubicBezTo>
                  <a:cubicBezTo>
                    <a:pt x="8000" y="18400"/>
                    <a:pt x="4000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7121800" y="8181005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7242450" y="7870384"/>
              <a:ext cx="387351" cy="465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6728" y="16613"/>
                  </a:moveTo>
                  <a:cubicBezTo>
                    <a:pt x="5784" y="15932"/>
                    <a:pt x="4839" y="15251"/>
                    <a:pt x="3836" y="15056"/>
                  </a:cubicBezTo>
                  <a:cubicBezTo>
                    <a:pt x="2833" y="14862"/>
                    <a:pt x="1770" y="15154"/>
                    <a:pt x="1062" y="16127"/>
                  </a:cubicBezTo>
                  <a:cubicBezTo>
                    <a:pt x="354" y="17100"/>
                    <a:pt x="0" y="18754"/>
                    <a:pt x="0" y="19775"/>
                  </a:cubicBezTo>
                  <a:cubicBezTo>
                    <a:pt x="0" y="20797"/>
                    <a:pt x="354" y="21186"/>
                    <a:pt x="826" y="21332"/>
                  </a:cubicBezTo>
                  <a:cubicBezTo>
                    <a:pt x="1298" y="21478"/>
                    <a:pt x="1889" y="21381"/>
                    <a:pt x="2774" y="20505"/>
                  </a:cubicBezTo>
                  <a:cubicBezTo>
                    <a:pt x="3659" y="19629"/>
                    <a:pt x="4839" y="17975"/>
                    <a:pt x="6138" y="15592"/>
                  </a:cubicBezTo>
                  <a:cubicBezTo>
                    <a:pt x="7436" y="13208"/>
                    <a:pt x="8852" y="10094"/>
                    <a:pt x="9856" y="7662"/>
                  </a:cubicBezTo>
                  <a:cubicBezTo>
                    <a:pt x="10859" y="5229"/>
                    <a:pt x="11449" y="3478"/>
                    <a:pt x="11744" y="2213"/>
                  </a:cubicBezTo>
                  <a:cubicBezTo>
                    <a:pt x="12039" y="948"/>
                    <a:pt x="12039" y="170"/>
                    <a:pt x="11744" y="24"/>
                  </a:cubicBezTo>
                  <a:cubicBezTo>
                    <a:pt x="11449" y="-122"/>
                    <a:pt x="10859" y="364"/>
                    <a:pt x="10092" y="2164"/>
                  </a:cubicBezTo>
                  <a:cubicBezTo>
                    <a:pt x="9325" y="3964"/>
                    <a:pt x="8380" y="7078"/>
                    <a:pt x="7731" y="10094"/>
                  </a:cubicBezTo>
                  <a:cubicBezTo>
                    <a:pt x="7082" y="13110"/>
                    <a:pt x="6728" y="16029"/>
                    <a:pt x="6610" y="17781"/>
                  </a:cubicBezTo>
                  <a:cubicBezTo>
                    <a:pt x="6492" y="19532"/>
                    <a:pt x="6610" y="20116"/>
                    <a:pt x="6905" y="20213"/>
                  </a:cubicBezTo>
                  <a:cubicBezTo>
                    <a:pt x="7200" y="20310"/>
                    <a:pt x="7672" y="19921"/>
                    <a:pt x="8498" y="18656"/>
                  </a:cubicBezTo>
                  <a:cubicBezTo>
                    <a:pt x="9325" y="17392"/>
                    <a:pt x="10505" y="15251"/>
                    <a:pt x="11390" y="13792"/>
                  </a:cubicBezTo>
                  <a:cubicBezTo>
                    <a:pt x="12275" y="12332"/>
                    <a:pt x="12866" y="11554"/>
                    <a:pt x="13220" y="11602"/>
                  </a:cubicBezTo>
                  <a:cubicBezTo>
                    <a:pt x="13574" y="11651"/>
                    <a:pt x="13692" y="12527"/>
                    <a:pt x="13751" y="13743"/>
                  </a:cubicBezTo>
                  <a:cubicBezTo>
                    <a:pt x="13810" y="14959"/>
                    <a:pt x="13810" y="16516"/>
                    <a:pt x="13633" y="17635"/>
                  </a:cubicBezTo>
                  <a:cubicBezTo>
                    <a:pt x="13456" y="18754"/>
                    <a:pt x="13102" y="19435"/>
                    <a:pt x="12984" y="19532"/>
                  </a:cubicBezTo>
                  <a:cubicBezTo>
                    <a:pt x="12866" y="19629"/>
                    <a:pt x="12984" y="19143"/>
                    <a:pt x="13987" y="17878"/>
                  </a:cubicBezTo>
                  <a:cubicBezTo>
                    <a:pt x="14990" y="16613"/>
                    <a:pt x="16879" y="14570"/>
                    <a:pt x="18059" y="13354"/>
                  </a:cubicBezTo>
                  <a:cubicBezTo>
                    <a:pt x="19239" y="12137"/>
                    <a:pt x="19711" y="11748"/>
                    <a:pt x="19652" y="11846"/>
                  </a:cubicBezTo>
                  <a:cubicBezTo>
                    <a:pt x="19593" y="11943"/>
                    <a:pt x="19003" y="12527"/>
                    <a:pt x="18590" y="13354"/>
                  </a:cubicBezTo>
                  <a:cubicBezTo>
                    <a:pt x="18177" y="14181"/>
                    <a:pt x="17941" y="15251"/>
                    <a:pt x="18472" y="16419"/>
                  </a:cubicBezTo>
                  <a:cubicBezTo>
                    <a:pt x="19003" y="17586"/>
                    <a:pt x="20302" y="18851"/>
                    <a:pt x="21600" y="20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643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816993" y="2580668"/>
              <a:ext cx="5855089" cy="2036535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9" name="Drawing"/>
          <p:cNvGrpSpPr/>
          <p:nvPr/>
        </p:nvGrpSpPr>
        <p:grpSpPr>
          <a:xfrm>
            <a:off x="762658" y="1916124"/>
            <a:ext cx="5104078" cy="711926"/>
            <a:chOff x="0" y="0"/>
            <a:chExt cx="5104076" cy="711924"/>
          </a:xfrm>
        </p:grpSpPr>
        <p:sp>
          <p:nvSpPr>
            <p:cNvPr id="647" name="Line"/>
            <p:cNvSpPr/>
            <p:nvPr/>
          </p:nvSpPr>
          <p:spPr>
            <a:xfrm>
              <a:off x="0" y="174395"/>
              <a:ext cx="211008" cy="366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520" fill="norm" stroke="1" extrusionOk="0">
                  <a:moveTo>
                    <a:pt x="5117" y="292"/>
                  </a:moveTo>
                  <a:cubicBezTo>
                    <a:pt x="4901" y="913"/>
                    <a:pt x="4685" y="1534"/>
                    <a:pt x="5117" y="1906"/>
                  </a:cubicBezTo>
                  <a:cubicBezTo>
                    <a:pt x="5549" y="2279"/>
                    <a:pt x="6629" y="2403"/>
                    <a:pt x="9113" y="2217"/>
                  </a:cubicBezTo>
                  <a:cubicBezTo>
                    <a:pt x="11597" y="2030"/>
                    <a:pt x="15485" y="1534"/>
                    <a:pt x="17969" y="1099"/>
                  </a:cubicBezTo>
                  <a:cubicBezTo>
                    <a:pt x="20453" y="665"/>
                    <a:pt x="21533" y="292"/>
                    <a:pt x="21533" y="106"/>
                  </a:cubicBezTo>
                  <a:cubicBezTo>
                    <a:pt x="21533" y="-80"/>
                    <a:pt x="20453" y="-80"/>
                    <a:pt x="18077" y="603"/>
                  </a:cubicBezTo>
                  <a:cubicBezTo>
                    <a:pt x="15701" y="1286"/>
                    <a:pt x="12029" y="2651"/>
                    <a:pt x="9869" y="3706"/>
                  </a:cubicBezTo>
                  <a:cubicBezTo>
                    <a:pt x="7709" y="4761"/>
                    <a:pt x="7061" y="5506"/>
                    <a:pt x="6953" y="6189"/>
                  </a:cubicBezTo>
                  <a:cubicBezTo>
                    <a:pt x="6845" y="6872"/>
                    <a:pt x="7277" y="7492"/>
                    <a:pt x="8141" y="7865"/>
                  </a:cubicBezTo>
                  <a:cubicBezTo>
                    <a:pt x="9005" y="8237"/>
                    <a:pt x="10301" y="8361"/>
                    <a:pt x="11489" y="8486"/>
                  </a:cubicBezTo>
                  <a:cubicBezTo>
                    <a:pt x="12677" y="8610"/>
                    <a:pt x="13757" y="8734"/>
                    <a:pt x="13973" y="9106"/>
                  </a:cubicBezTo>
                  <a:cubicBezTo>
                    <a:pt x="14189" y="9479"/>
                    <a:pt x="13541" y="10099"/>
                    <a:pt x="11165" y="11465"/>
                  </a:cubicBezTo>
                  <a:cubicBezTo>
                    <a:pt x="8789" y="12830"/>
                    <a:pt x="4685" y="14941"/>
                    <a:pt x="2525" y="16306"/>
                  </a:cubicBezTo>
                  <a:cubicBezTo>
                    <a:pt x="365" y="17672"/>
                    <a:pt x="149" y="18292"/>
                    <a:pt x="41" y="18913"/>
                  </a:cubicBezTo>
                  <a:cubicBezTo>
                    <a:pt x="-67" y="19534"/>
                    <a:pt x="-67" y="20154"/>
                    <a:pt x="1445" y="20651"/>
                  </a:cubicBezTo>
                  <a:cubicBezTo>
                    <a:pt x="2957" y="21148"/>
                    <a:pt x="5981" y="21520"/>
                    <a:pt x="9005" y="21520"/>
                  </a:cubicBezTo>
                  <a:cubicBezTo>
                    <a:pt x="12029" y="21520"/>
                    <a:pt x="15053" y="21148"/>
                    <a:pt x="18077" y="20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272390" y="342358"/>
              <a:ext cx="209551" cy="122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959"/>
                  </a:moveTo>
                  <a:cubicBezTo>
                    <a:pt x="436" y="4097"/>
                    <a:pt x="873" y="2234"/>
                    <a:pt x="1636" y="1862"/>
                  </a:cubicBezTo>
                  <a:cubicBezTo>
                    <a:pt x="2400" y="1490"/>
                    <a:pt x="3491" y="2607"/>
                    <a:pt x="3927" y="5772"/>
                  </a:cubicBezTo>
                  <a:cubicBezTo>
                    <a:pt x="4364" y="8938"/>
                    <a:pt x="4145" y="14152"/>
                    <a:pt x="5564" y="14152"/>
                  </a:cubicBezTo>
                  <a:cubicBezTo>
                    <a:pt x="6982" y="14152"/>
                    <a:pt x="10036" y="8938"/>
                    <a:pt x="11891" y="5400"/>
                  </a:cubicBezTo>
                  <a:cubicBezTo>
                    <a:pt x="13745" y="1862"/>
                    <a:pt x="14400" y="0"/>
                    <a:pt x="14182" y="0"/>
                  </a:cubicBezTo>
                  <a:cubicBezTo>
                    <a:pt x="13964" y="0"/>
                    <a:pt x="12873" y="1862"/>
                    <a:pt x="11782" y="4841"/>
                  </a:cubicBezTo>
                  <a:cubicBezTo>
                    <a:pt x="10691" y="7821"/>
                    <a:pt x="9600" y="11917"/>
                    <a:pt x="9055" y="14897"/>
                  </a:cubicBezTo>
                  <a:cubicBezTo>
                    <a:pt x="8509" y="17876"/>
                    <a:pt x="8509" y="19738"/>
                    <a:pt x="10691" y="20669"/>
                  </a:cubicBezTo>
                  <a:cubicBezTo>
                    <a:pt x="12873" y="21600"/>
                    <a:pt x="17236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291440" y="427025"/>
              <a:ext cx="31388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3273"/>
                    <a:pt x="21600" y="6545"/>
                    <a:pt x="18900" y="10145"/>
                  </a:cubicBezTo>
                  <a:cubicBezTo>
                    <a:pt x="16200" y="13745"/>
                    <a:pt x="8100" y="176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704190" y="179375"/>
              <a:ext cx="190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400"/>
                    <a:pt x="7200" y="4800"/>
                    <a:pt x="3600" y="8400"/>
                  </a:cubicBezTo>
                  <a:cubicBezTo>
                    <a:pt x="0" y="12000"/>
                    <a:pt x="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31090" y="585775"/>
              <a:ext cx="6985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0" y="19200"/>
                    <a:pt x="4320" y="16800"/>
                    <a:pt x="6578" y="14400"/>
                  </a:cubicBezTo>
                  <a:cubicBezTo>
                    <a:pt x="8836" y="12000"/>
                    <a:pt x="11193" y="9600"/>
                    <a:pt x="13713" y="7200"/>
                  </a:cubicBezTo>
                  <a:cubicBezTo>
                    <a:pt x="16233" y="4800"/>
                    <a:pt x="1891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194720" y="604825"/>
              <a:ext cx="528521" cy="107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30" fill="norm" stroke="1" extrusionOk="0">
                  <a:moveTo>
                    <a:pt x="1867" y="19059"/>
                  </a:moveTo>
                  <a:cubicBezTo>
                    <a:pt x="1007" y="19906"/>
                    <a:pt x="146" y="20753"/>
                    <a:pt x="17" y="21176"/>
                  </a:cubicBezTo>
                  <a:cubicBezTo>
                    <a:pt x="-112" y="21600"/>
                    <a:pt x="490" y="21600"/>
                    <a:pt x="2341" y="20329"/>
                  </a:cubicBezTo>
                  <a:cubicBezTo>
                    <a:pt x="4191" y="19059"/>
                    <a:pt x="7289" y="16518"/>
                    <a:pt x="10688" y="12918"/>
                  </a:cubicBezTo>
                  <a:cubicBezTo>
                    <a:pt x="14087" y="9318"/>
                    <a:pt x="17788" y="4659"/>
                    <a:pt x="214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1002640" y="274625"/>
              <a:ext cx="31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983590" y="433375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2037690" y="103175"/>
              <a:ext cx="260351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10" y="2712"/>
                    <a:pt x="5620" y="5423"/>
                    <a:pt x="8780" y="8462"/>
                  </a:cubicBezTo>
                  <a:cubicBezTo>
                    <a:pt x="11941" y="11501"/>
                    <a:pt x="15454" y="14868"/>
                    <a:pt x="17649" y="17112"/>
                  </a:cubicBezTo>
                  <a:cubicBezTo>
                    <a:pt x="19844" y="19356"/>
                    <a:pt x="20722" y="2047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2027107" y="103175"/>
              <a:ext cx="302685" cy="485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21600" y="0"/>
                  </a:moveTo>
                  <a:cubicBezTo>
                    <a:pt x="19485" y="1590"/>
                    <a:pt x="17371" y="3179"/>
                    <a:pt x="15180" y="5236"/>
                  </a:cubicBezTo>
                  <a:cubicBezTo>
                    <a:pt x="12990" y="7294"/>
                    <a:pt x="10724" y="9818"/>
                    <a:pt x="8383" y="12296"/>
                  </a:cubicBezTo>
                  <a:cubicBezTo>
                    <a:pt x="6042" y="14774"/>
                    <a:pt x="3625" y="17205"/>
                    <a:pt x="2115" y="18795"/>
                  </a:cubicBezTo>
                  <a:cubicBezTo>
                    <a:pt x="604" y="20384"/>
                    <a:pt x="0" y="21132"/>
                    <a:pt x="0" y="21366"/>
                  </a:cubicBezTo>
                  <a:cubicBezTo>
                    <a:pt x="0" y="21600"/>
                    <a:pt x="604" y="21319"/>
                    <a:pt x="1208" y="21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2473429" y="329364"/>
              <a:ext cx="313563" cy="116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268" fill="norm" stroke="1" extrusionOk="0">
                  <a:moveTo>
                    <a:pt x="1470" y="21268"/>
                  </a:moveTo>
                  <a:cubicBezTo>
                    <a:pt x="890" y="20111"/>
                    <a:pt x="310" y="18954"/>
                    <a:pt x="92" y="17218"/>
                  </a:cubicBezTo>
                  <a:cubicBezTo>
                    <a:pt x="-125" y="15482"/>
                    <a:pt x="20" y="13168"/>
                    <a:pt x="745" y="10275"/>
                  </a:cubicBezTo>
                  <a:cubicBezTo>
                    <a:pt x="1470" y="7382"/>
                    <a:pt x="2774" y="3911"/>
                    <a:pt x="3862" y="1982"/>
                  </a:cubicBezTo>
                  <a:cubicBezTo>
                    <a:pt x="4949" y="54"/>
                    <a:pt x="5819" y="-332"/>
                    <a:pt x="6471" y="247"/>
                  </a:cubicBezTo>
                  <a:cubicBezTo>
                    <a:pt x="7123" y="825"/>
                    <a:pt x="7558" y="2368"/>
                    <a:pt x="8138" y="5068"/>
                  </a:cubicBezTo>
                  <a:cubicBezTo>
                    <a:pt x="8718" y="7768"/>
                    <a:pt x="9443" y="11625"/>
                    <a:pt x="10095" y="14132"/>
                  </a:cubicBezTo>
                  <a:cubicBezTo>
                    <a:pt x="10747" y="16639"/>
                    <a:pt x="11327" y="17797"/>
                    <a:pt x="12052" y="18375"/>
                  </a:cubicBezTo>
                  <a:cubicBezTo>
                    <a:pt x="12777" y="18954"/>
                    <a:pt x="13647" y="18954"/>
                    <a:pt x="14879" y="17218"/>
                  </a:cubicBezTo>
                  <a:cubicBezTo>
                    <a:pt x="16111" y="15482"/>
                    <a:pt x="17706" y="12011"/>
                    <a:pt x="18866" y="9697"/>
                  </a:cubicBezTo>
                  <a:cubicBezTo>
                    <a:pt x="20025" y="7382"/>
                    <a:pt x="20750" y="6225"/>
                    <a:pt x="21113" y="5454"/>
                  </a:cubicBezTo>
                  <a:cubicBezTo>
                    <a:pt x="21475" y="4682"/>
                    <a:pt x="21475" y="4297"/>
                    <a:pt x="21475" y="3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3189157" y="52375"/>
              <a:ext cx="200721" cy="488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394" fill="norm" stroke="1" extrusionOk="0">
                  <a:moveTo>
                    <a:pt x="4500" y="0"/>
                  </a:moveTo>
                  <a:cubicBezTo>
                    <a:pt x="3375" y="0"/>
                    <a:pt x="2250" y="0"/>
                    <a:pt x="1575" y="371"/>
                  </a:cubicBezTo>
                  <a:cubicBezTo>
                    <a:pt x="900" y="742"/>
                    <a:pt x="675" y="1483"/>
                    <a:pt x="450" y="3291"/>
                  </a:cubicBezTo>
                  <a:cubicBezTo>
                    <a:pt x="225" y="5099"/>
                    <a:pt x="0" y="7973"/>
                    <a:pt x="0" y="10568"/>
                  </a:cubicBezTo>
                  <a:cubicBezTo>
                    <a:pt x="0" y="13164"/>
                    <a:pt x="225" y="15482"/>
                    <a:pt x="900" y="17243"/>
                  </a:cubicBezTo>
                  <a:cubicBezTo>
                    <a:pt x="1575" y="19004"/>
                    <a:pt x="2700" y="20209"/>
                    <a:pt x="4050" y="20858"/>
                  </a:cubicBezTo>
                  <a:cubicBezTo>
                    <a:pt x="5400" y="21507"/>
                    <a:pt x="6975" y="21600"/>
                    <a:pt x="9337" y="20951"/>
                  </a:cubicBezTo>
                  <a:cubicBezTo>
                    <a:pt x="11700" y="20302"/>
                    <a:pt x="14850" y="18912"/>
                    <a:pt x="17100" y="16779"/>
                  </a:cubicBezTo>
                  <a:cubicBezTo>
                    <a:pt x="19350" y="14647"/>
                    <a:pt x="20700" y="11773"/>
                    <a:pt x="21150" y="9317"/>
                  </a:cubicBezTo>
                  <a:cubicBezTo>
                    <a:pt x="21600" y="6860"/>
                    <a:pt x="21150" y="4821"/>
                    <a:pt x="20700" y="3569"/>
                  </a:cubicBezTo>
                  <a:cubicBezTo>
                    <a:pt x="20250" y="2318"/>
                    <a:pt x="19800" y="1854"/>
                    <a:pt x="19575" y="1854"/>
                  </a:cubicBezTo>
                  <a:cubicBezTo>
                    <a:pt x="19350" y="1854"/>
                    <a:pt x="19350" y="2318"/>
                    <a:pt x="19463" y="2827"/>
                  </a:cubicBezTo>
                  <a:cubicBezTo>
                    <a:pt x="19575" y="3337"/>
                    <a:pt x="19800" y="3894"/>
                    <a:pt x="20025" y="4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3441466" y="256786"/>
              <a:ext cx="120225" cy="212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0880" fill="norm" stroke="1" extrusionOk="0">
                  <a:moveTo>
                    <a:pt x="3335" y="7358"/>
                  </a:moveTo>
                  <a:cubicBezTo>
                    <a:pt x="2198" y="8189"/>
                    <a:pt x="1061" y="9020"/>
                    <a:pt x="492" y="10681"/>
                  </a:cubicBezTo>
                  <a:cubicBezTo>
                    <a:pt x="-76" y="12343"/>
                    <a:pt x="-76" y="14835"/>
                    <a:pt x="113" y="16912"/>
                  </a:cubicBezTo>
                  <a:cubicBezTo>
                    <a:pt x="303" y="18989"/>
                    <a:pt x="682" y="20651"/>
                    <a:pt x="871" y="20858"/>
                  </a:cubicBezTo>
                  <a:cubicBezTo>
                    <a:pt x="1061" y="21066"/>
                    <a:pt x="1061" y="19820"/>
                    <a:pt x="1629" y="16912"/>
                  </a:cubicBezTo>
                  <a:cubicBezTo>
                    <a:pt x="2198" y="14004"/>
                    <a:pt x="3335" y="9435"/>
                    <a:pt x="4471" y="6320"/>
                  </a:cubicBezTo>
                  <a:cubicBezTo>
                    <a:pt x="5608" y="3204"/>
                    <a:pt x="6745" y="1543"/>
                    <a:pt x="8450" y="608"/>
                  </a:cubicBezTo>
                  <a:cubicBezTo>
                    <a:pt x="10156" y="-326"/>
                    <a:pt x="12429" y="-534"/>
                    <a:pt x="14703" y="2581"/>
                  </a:cubicBezTo>
                  <a:cubicBezTo>
                    <a:pt x="16977" y="5697"/>
                    <a:pt x="19250" y="12135"/>
                    <a:pt x="21524" y="18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3644240" y="261925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3669640" y="185725"/>
              <a:ext cx="1" cy="508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3783940" y="-1"/>
              <a:ext cx="88901" cy="458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21600" y="2155"/>
                  </a:moveTo>
                  <a:cubicBezTo>
                    <a:pt x="20571" y="1461"/>
                    <a:pt x="19543" y="768"/>
                    <a:pt x="17743" y="371"/>
                  </a:cubicBezTo>
                  <a:cubicBezTo>
                    <a:pt x="15943" y="-25"/>
                    <a:pt x="13371" y="-124"/>
                    <a:pt x="11314" y="173"/>
                  </a:cubicBezTo>
                  <a:cubicBezTo>
                    <a:pt x="9257" y="470"/>
                    <a:pt x="7714" y="1164"/>
                    <a:pt x="5914" y="2997"/>
                  </a:cubicBezTo>
                  <a:cubicBezTo>
                    <a:pt x="4114" y="4830"/>
                    <a:pt x="2057" y="7803"/>
                    <a:pt x="1029" y="11072"/>
                  </a:cubicBezTo>
                  <a:cubicBezTo>
                    <a:pt x="0" y="14342"/>
                    <a:pt x="0" y="17909"/>
                    <a:pt x="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3733140" y="280975"/>
              <a:ext cx="133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57" y="14400"/>
                    <a:pt x="4114" y="7200"/>
                    <a:pt x="7714" y="3600"/>
                  </a:cubicBezTo>
                  <a:cubicBezTo>
                    <a:pt x="11314" y="0"/>
                    <a:pt x="1645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4044737" y="12006"/>
              <a:ext cx="202754" cy="459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508" fill="norm" stroke="1" extrusionOk="0">
                  <a:moveTo>
                    <a:pt x="21113" y="2187"/>
                  </a:moveTo>
                  <a:cubicBezTo>
                    <a:pt x="20231" y="1791"/>
                    <a:pt x="19350" y="1394"/>
                    <a:pt x="18578" y="998"/>
                  </a:cubicBezTo>
                  <a:cubicBezTo>
                    <a:pt x="17807" y="602"/>
                    <a:pt x="17146" y="205"/>
                    <a:pt x="16264" y="57"/>
                  </a:cubicBezTo>
                  <a:cubicBezTo>
                    <a:pt x="15382" y="-92"/>
                    <a:pt x="14280" y="7"/>
                    <a:pt x="12517" y="899"/>
                  </a:cubicBezTo>
                  <a:cubicBezTo>
                    <a:pt x="10754" y="1791"/>
                    <a:pt x="8329" y="3475"/>
                    <a:pt x="5905" y="5853"/>
                  </a:cubicBezTo>
                  <a:cubicBezTo>
                    <a:pt x="3480" y="8231"/>
                    <a:pt x="1056" y="11302"/>
                    <a:pt x="284" y="13780"/>
                  </a:cubicBezTo>
                  <a:cubicBezTo>
                    <a:pt x="-487" y="16257"/>
                    <a:pt x="395" y="18139"/>
                    <a:pt x="1937" y="19328"/>
                  </a:cubicBezTo>
                  <a:cubicBezTo>
                    <a:pt x="3480" y="20517"/>
                    <a:pt x="5684" y="21013"/>
                    <a:pt x="7889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4205018" y="245318"/>
              <a:ext cx="182173" cy="149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254" fill="norm" stroke="1" extrusionOk="0">
                  <a:moveTo>
                    <a:pt x="13175" y="5054"/>
                  </a:moveTo>
                  <a:cubicBezTo>
                    <a:pt x="11685" y="3254"/>
                    <a:pt x="10196" y="1454"/>
                    <a:pt x="8830" y="554"/>
                  </a:cubicBezTo>
                  <a:cubicBezTo>
                    <a:pt x="7465" y="-346"/>
                    <a:pt x="6223" y="-346"/>
                    <a:pt x="4734" y="2054"/>
                  </a:cubicBezTo>
                  <a:cubicBezTo>
                    <a:pt x="3244" y="4454"/>
                    <a:pt x="1506" y="9254"/>
                    <a:pt x="637" y="12404"/>
                  </a:cubicBezTo>
                  <a:cubicBezTo>
                    <a:pt x="-232" y="15554"/>
                    <a:pt x="-232" y="17054"/>
                    <a:pt x="761" y="18404"/>
                  </a:cubicBezTo>
                  <a:cubicBezTo>
                    <a:pt x="1754" y="19754"/>
                    <a:pt x="3740" y="20954"/>
                    <a:pt x="6223" y="19454"/>
                  </a:cubicBezTo>
                  <a:cubicBezTo>
                    <a:pt x="8706" y="17954"/>
                    <a:pt x="11685" y="13754"/>
                    <a:pt x="13423" y="10754"/>
                  </a:cubicBezTo>
                  <a:cubicBezTo>
                    <a:pt x="15161" y="7754"/>
                    <a:pt x="15658" y="5954"/>
                    <a:pt x="15906" y="6404"/>
                  </a:cubicBezTo>
                  <a:cubicBezTo>
                    <a:pt x="16154" y="6854"/>
                    <a:pt x="16154" y="9554"/>
                    <a:pt x="17023" y="12404"/>
                  </a:cubicBezTo>
                  <a:cubicBezTo>
                    <a:pt x="17892" y="15254"/>
                    <a:pt x="19630" y="18254"/>
                    <a:pt x="21368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4457040" y="477825"/>
              <a:ext cx="57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4807941" y="103175"/>
              <a:ext cx="121117" cy="351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495" fill="norm" stroke="1" extrusionOk="0">
                  <a:moveTo>
                    <a:pt x="8501" y="0"/>
                  </a:moveTo>
                  <a:cubicBezTo>
                    <a:pt x="7037" y="2069"/>
                    <a:pt x="5573" y="4139"/>
                    <a:pt x="4474" y="6984"/>
                  </a:cubicBezTo>
                  <a:cubicBezTo>
                    <a:pt x="3376" y="9830"/>
                    <a:pt x="2644" y="13451"/>
                    <a:pt x="2095" y="15586"/>
                  </a:cubicBezTo>
                  <a:cubicBezTo>
                    <a:pt x="1546" y="17720"/>
                    <a:pt x="1179" y="18366"/>
                    <a:pt x="813" y="19013"/>
                  </a:cubicBezTo>
                  <a:cubicBezTo>
                    <a:pt x="447" y="19660"/>
                    <a:pt x="81" y="20307"/>
                    <a:pt x="81" y="20113"/>
                  </a:cubicBezTo>
                  <a:cubicBezTo>
                    <a:pt x="81" y="19919"/>
                    <a:pt x="447" y="18884"/>
                    <a:pt x="1912" y="17526"/>
                  </a:cubicBezTo>
                  <a:cubicBezTo>
                    <a:pt x="3376" y="16168"/>
                    <a:pt x="5939" y="14486"/>
                    <a:pt x="7952" y="13451"/>
                  </a:cubicBezTo>
                  <a:cubicBezTo>
                    <a:pt x="9966" y="12417"/>
                    <a:pt x="11430" y="12029"/>
                    <a:pt x="13444" y="12158"/>
                  </a:cubicBezTo>
                  <a:cubicBezTo>
                    <a:pt x="15457" y="12287"/>
                    <a:pt x="18020" y="12934"/>
                    <a:pt x="19484" y="13581"/>
                  </a:cubicBezTo>
                  <a:cubicBezTo>
                    <a:pt x="20949" y="14228"/>
                    <a:pt x="21315" y="14874"/>
                    <a:pt x="20583" y="15974"/>
                  </a:cubicBezTo>
                  <a:cubicBezTo>
                    <a:pt x="19851" y="17073"/>
                    <a:pt x="18020" y="18625"/>
                    <a:pt x="15274" y="19660"/>
                  </a:cubicBezTo>
                  <a:cubicBezTo>
                    <a:pt x="12529" y="20695"/>
                    <a:pt x="8868" y="21212"/>
                    <a:pt x="6122" y="21406"/>
                  </a:cubicBezTo>
                  <a:cubicBezTo>
                    <a:pt x="3376" y="21600"/>
                    <a:pt x="1546" y="21471"/>
                    <a:pt x="630" y="21083"/>
                  </a:cubicBezTo>
                  <a:cubicBezTo>
                    <a:pt x="-285" y="20695"/>
                    <a:pt x="-285" y="20048"/>
                    <a:pt x="1179" y="19272"/>
                  </a:cubicBezTo>
                  <a:cubicBezTo>
                    <a:pt x="2644" y="18496"/>
                    <a:pt x="5573" y="17590"/>
                    <a:pt x="8501" y="16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4971390" y="84125"/>
              <a:ext cx="132687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600" fill="norm" stroke="1" extrusionOk="0">
                  <a:moveTo>
                    <a:pt x="11137" y="0"/>
                  </a:moveTo>
                  <a:cubicBezTo>
                    <a:pt x="12825" y="225"/>
                    <a:pt x="14512" y="450"/>
                    <a:pt x="16369" y="1800"/>
                  </a:cubicBezTo>
                  <a:cubicBezTo>
                    <a:pt x="18225" y="3150"/>
                    <a:pt x="20250" y="5625"/>
                    <a:pt x="20925" y="8213"/>
                  </a:cubicBezTo>
                  <a:cubicBezTo>
                    <a:pt x="21600" y="10800"/>
                    <a:pt x="20925" y="13500"/>
                    <a:pt x="17212" y="15750"/>
                  </a:cubicBezTo>
                  <a:cubicBezTo>
                    <a:pt x="13500" y="18000"/>
                    <a:pt x="675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864" name="Drawing"/>
          <p:cNvGrpSpPr/>
          <p:nvPr/>
        </p:nvGrpSpPr>
        <p:grpSpPr>
          <a:xfrm>
            <a:off x="438150" y="1385984"/>
            <a:ext cx="12516727" cy="7910167"/>
            <a:chOff x="0" y="0"/>
            <a:chExt cx="12516726" cy="7910165"/>
          </a:xfrm>
        </p:grpSpPr>
        <p:sp>
          <p:nvSpPr>
            <p:cNvPr id="670" name="Line"/>
            <p:cNvSpPr/>
            <p:nvPr/>
          </p:nvSpPr>
          <p:spPr>
            <a:xfrm>
              <a:off x="7569200" y="548784"/>
              <a:ext cx="148495" cy="611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56" fill="norm" stroke="1" extrusionOk="0">
                  <a:moveTo>
                    <a:pt x="20992" y="4746"/>
                  </a:moveTo>
                  <a:cubicBezTo>
                    <a:pt x="21296" y="4003"/>
                    <a:pt x="21600" y="3261"/>
                    <a:pt x="20992" y="2482"/>
                  </a:cubicBezTo>
                  <a:cubicBezTo>
                    <a:pt x="20383" y="1702"/>
                    <a:pt x="18862" y="886"/>
                    <a:pt x="17189" y="441"/>
                  </a:cubicBezTo>
                  <a:cubicBezTo>
                    <a:pt x="15515" y="-5"/>
                    <a:pt x="13690" y="-79"/>
                    <a:pt x="12017" y="69"/>
                  </a:cubicBezTo>
                  <a:cubicBezTo>
                    <a:pt x="10344" y="218"/>
                    <a:pt x="8823" y="589"/>
                    <a:pt x="7149" y="2036"/>
                  </a:cubicBezTo>
                  <a:cubicBezTo>
                    <a:pt x="5476" y="3484"/>
                    <a:pt x="3651" y="6008"/>
                    <a:pt x="2890" y="8531"/>
                  </a:cubicBezTo>
                  <a:cubicBezTo>
                    <a:pt x="2130" y="11055"/>
                    <a:pt x="2434" y="13579"/>
                    <a:pt x="2890" y="15620"/>
                  </a:cubicBezTo>
                  <a:cubicBezTo>
                    <a:pt x="3346" y="17661"/>
                    <a:pt x="3955" y="19220"/>
                    <a:pt x="4107" y="20185"/>
                  </a:cubicBezTo>
                  <a:cubicBezTo>
                    <a:pt x="4259" y="21150"/>
                    <a:pt x="3955" y="21521"/>
                    <a:pt x="3346" y="21447"/>
                  </a:cubicBezTo>
                  <a:cubicBezTo>
                    <a:pt x="2738" y="21373"/>
                    <a:pt x="1825" y="20853"/>
                    <a:pt x="1217" y="20445"/>
                  </a:cubicBezTo>
                  <a:cubicBezTo>
                    <a:pt x="608" y="20036"/>
                    <a:pt x="304" y="19740"/>
                    <a:pt x="0" y="19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7467600" y="1001615"/>
              <a:ext cx="1841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72" y="16457"/>
                    <a:pt x="7945" y="11314"/>
                    <a:pt x="11545" y="7714"/>
                  </a:cubicBezTo>
                  <a:cubicBezTo>
                    <a:pt x="15145" y="4114"/>
                    <a:pt x="18372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7670800" y="1077815"/>
              <a:ext cx="1333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71" y="3600"/>
                    <a:pt x="7543" y="7200"/>
                    <a:pt x="11143" y="10705"/>
                  </a:cubicBezTo>
                  <a:cubicBezTo>
                    <a:pt x="14743" y="14211"/>
                    <a:pt x="18171" y="17621"/>
                    <a:pt x="19886" y="19421"/>
                  </a:cubicBezTo>
                  <a:cubicBezTo>
                    <a:pt x="21600" y="21221"/>
                    <a:pt x="21600" y="214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7683500" y="1058765"/>
              <a:ext cx="10795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41" y="3680"/>
                    <a:pt x="12282" y="7360"/>
                    <a:pt x="8682" y="10960"/>
                  </a:cubicBezTo>
                  <a:cubicBezTo>
                    <a:pt x="5082" y="14560"/>
                    <a:pt x="2541" y="180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8019533" y="634487"/>
              <a:ext cx="121168" cy="462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447" fill="norm" stroke="1" extrusionOk="0">
                  <a:moveTo>
                    <a:pt x="20957" y="1712"/>
                  </a:moveTo>
                  <a:cubicBezTo>
                    <a:pt x="20591" y="1025"/>
                    <a:pt x="20225" y="338"/>
                    <a:pt x="19126" y="92"/>
                  </a:cubicBezTo>
                  <a:cubicBezTo>
                    <a:pt x="18028" y="-153"/>
                    <a:pt x="16198" y="43"/>
                    <a:pt x="13269" y="1222"/>
                  </a:cubicBezTo>
                  <a:cubicBezTo>
                    <a:pt x="10340" y="2400"/>
                    <a:pt x="6313" y="4560"/>
                    <a:pt x="3567" y="7260"/>
                  </a:cubicBezTo>
                  <a:cubicBezTo>
                    <a:pt x="821" y="9960"/>
                    <a:pt x="-643" y="13200"/>
                    <a:pt x="272" y="15654"/>
                  </a:cubicBezTo>
                  <a:cubicBezTo>
                    <a:pt x="1188" y="18109"/>
                    <a:pt x="4482" y="19778"/>
                    <a:pt x="7777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8159750" y="833522"/>
              <a:ext cx="190500" cy="201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8" fill="norm" stroke="1" extrusionOk="0">
                  <a:moveTo>
                    <a:pt x="0" y="3617"/>
                  </a:moveTo>
                  <a:cubicBezTo>
                    <a:pt x="720" y="2736"/>
                    <a:pt x="1440" y="1854"/>
                    <a:pt x="2400" y="1634"/>
                  </a:cubicBezTo>
                  <a:cubicBezTo>
                    <a:pt x="3360" y="1413"/>
                    <a:pt x="4560" y="1854"/>
                    <a:pt x="5880" y="2956"/>
                  </a:cubicBezTo>
                  <a:cubicBezTo>
                    <a:pt x="7200" y="4058"/>
                    <a:pt x="8640" y="5821"/>
                    <a:pt x="9000" y="8577"/>
                  </a:cubicBezTo>
                  <a:cubicBezTo>
                    <a:pt x="9360" y="11332"/>
                    <a:pt x="8640" y="15079"/>
                    <a:pt x="7560" y="17283"/>
                  </a:cubicBezTo>
                  <a:cubicBezTo>
                    <a:pt x="6480" y="19487"/>
                    <a:pt x="5040" y="20148"/>
                    <a:pt x="4320" y="19707"/>
                  </a:cubicBezTo>
                  <a:cubicBezTo>
                    <a:pt x="3600" y="19266"/>
                    <a:pt x="3600" y="17723"/>
                    <a:pt x="4920" y="14968"/>
                  </a:cubicBezTo>
                  <a:cubicBezTo>
                    <a:pt x="6240" y="12213"/>
                    <a:pt x="8880" y="8246"/>
                    <a:pt x="10560" y="5711"/>
                  </a:cubicBezTo>
                  <a:cubicBezTo>
                    <a:pt x="12240" y="3177"/>
                    <a:pt x="12960" y="2074"/>
                    <a:pt x="13800" y="1193"/>
                  </a:cubicBezTo>
                  <a:cubicBezTo>
                    <a:pt x="14640" y="311"/>
                    <a:pt x="15600" y="-350"/>
                    <a:pt x="15720" y="201"/>
                  </a:cubicBezTo>
                  <a:cubicBezTo>
                    <a:pt x="15840" y="752"/>
                    <a:pt x="15120" y="2515"/>
                    <a:pt x="14400" y="5160"/>
                  </a:cubicBezTo>
                  <a:cubicBezTo>
                    <a:pt x="13680" y="7805"/>
                    <a:pt x="12960" y="11332"/>
                    <a:pt x="13320" y="14197"/>
                  </a:cubicBezTo>
                  <a:cubicBezTo>
                    <a:pt x="13680" y="17062"/>
                    <a:pt x="15120" y="19266"/>
                    <a:pt x="16680" y="20258"/>
                  </a:cubicBezTo>
                  <a:cubicBezTo>
                    <a:pt x="18240" y="21250"/>
                    <a:pt x="19920" y="21030"/>
                    <a:pt x="21600" y="20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8445499" y="665065"/>
              <a:ext cx="65133" cy="40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1" h="21451" fill="norm" stroke="1" extrusionOk="0">
                  <a:moveTo>
                    <a:pt x="0" y="0"/>
                  </a:moveTo>
                  <a:cubicBezTo>
                    <a:pt x="7855" y="2910"/>
                    <a:pt x="15709" y="5820"/>
                    <a:pt x="18655" y="9065"/>
                  </a:cubicBezTo>
                  <a:cubicBezTo>
                    <a:pt x="21600" y="12311"/>
                    <a:pt x="19636" y="15892"/>
                    <a:pt x="17345" y="18075"/>
                  </a:cubicBezTo>
                  <a:cubicBezTo>
                    <a:pt x="15055" y="20257"/>
                    <a:pt x="12436" y="21040"/>
                    <a:pt x="9491" y="21320"/>
                  </a:cubicBezTo>
                  <a:cubicBezTo>
                    <a:pt x="6545" y="21600"/>
                    <a:pt x="3273" y="21376"/>
                    <a:pt x="0" y="21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8775700" y="847992"/>
              <a:ext cx="14605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635" y="4868"/>
                    <a:pt x="11270" y="-1303"/>
                    <a:pt x="14870" y="240"/>
                  </a:cubicBezTo>
                  <a:cubicBezTo>
                    <a:pt x="18470" y="1783"/>
                    <a:pt x="20035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8763000" y="1033365"/>
              <a:ext cx="146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9325593" y="166352"/>
              <a:ext cx="434358" cy="2055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531" fill="norm" stroke="1" extrusionOk="0">
                  <a:moveTo>
                    <a:pt x="21413" y="767"/>
                  </a:moveTo>
                  <a:cubicBezTo>
                    <a:pt x="21100" y="546"/>
                    <a:pt x="20787" y="324"/>
                    <a:pt x="19952" y="180"/>
                  </a:cubicBezTo>
                  <a:cubicBezTo>
                    <a:pt x="19117" y="36"/>
                    <a:pt x="17761" y="-31"/>
                    <a:pt x="16039" y="13"/>
                  </a:cubicBezTo>
                  <a:cubicBezTo>
                    <a:pt x="14317" y="58"/>
                    <a:pt x="12230" y="213"/>
                    <a:pt x="10352" y="557"/>
                  </a:cubicBezTo>
                  <a:cubicBezTo>
                    <a:pt x="8474" y="900"/>
                    <a:pt x="6804" y="1433"/>
                    <a:pt x="5917" y="2065"/>
                  </a:cubicBezTo>
                  <a:cubicBezTo>
                    <a:pt x="5030" y="2697"/>
                    <a:pt x="4926" y="3429"/>
                    <a:pt x="5396" y="4194"/>
                  </a:cubicBezTo>
                  <a:cubicBezTo>
                    <a:pt x="5865" y="4959"/>
                    <a:pt x="6909" y="5757"/>
                    <a:pt x="7535" y="6456"/>
                  </a:cubicBezTo>
                  <a:cubicBezTo>
                    <a:pt x="8161" y="7154"/>
                    <a:pt x="8370" y="7753"/>
                    <a:pt x="8056" y="8208"/>
                  </a:cubicBezTo>
                  <a:cubicBezTo>
                    <a:pt x="7743" y="8662"/>
                    <a:pt x="6909" y="8973"/>
                    <a:pt x="6178" y="9161"/>
                  </a:cubicBezTo>
                  <a:cubicBezTo>
                    <a:pt x="5448" y="9350"/>
                    <a:pt x="4822" y="9416"/>
                    <a:pt x="4248" y="9438"/>
                  </a:cubicBezTo>
                  <a:cubicBezTo>
                    <a:pt x="3674" y="9461"/>
                    <a:pt x="3152" y="9438"/>
                    <a:pt x="2891" y="9372"/>
                  </a:cubicBezTo>
                  <a:cubicBezTo>
                    <a:pt x="2630" y="9305"/>
                    <a:pt x="2630" y="9194"/>
                    <a:pt x="2891" y="9128"/>
                  </a:cubicBezTo>
                  <a:cubicBezTo>
                    <a:pt x="3152" y="9061"/>
                    <a:pt x="3674" y="9039"/>
                    <a:pt x="4352" y="9117"/>
                  </a:cubicBezTo>
                  <a:cubicBezTo>
                    <a:pt x="5030" y="9194"/>
                    <a:pt x="5865" y="9372"/>
                    <a:pt x="6439" y="9782"/>
                  </a:cubicBezTo>
                  <a:cubicBezTo>
                    <a:pt x="7013" y="10192"/>
                    <a:pt x="7326" y="10836"/>
                    <a:pt x="7117" y="11534"/>
                  </a:cubicBezTo>
                  <a:cubicBezTo>
                    <a:pt x="6909" y="12233"/>
                    <a:pt x="6178" y="12987"/>
                    <a:pt x="5291" y="13730"/>
                  </a:cubicBezTo>
                  <a:cubicBezTo>
                    <a:pt x="4404" y="14472"/>
                    <a:pt x="3361" y="15204"/>
                    <a:pt x="2526" y="15925"/>
                  </a:cubicBezTo>
                  <a:cubicBezTo>
                    <a:pt x="1691" y="16646"/>
                    <a:pt x="1065" y="17355"/>
                    <a:pt x="596" y="18098"/>
                  </a:cubicBezTo>
                  <a:cubicBezTo>
                    <a:pt x="126" y="18841"/>
                    <a:pt x="-187" y="19617"/>
                    <a:pt x="126" y="20205"/>
                  </a:cubicBezTo>
                  <a:cubicBezTo>
                    <a:pt x="439" y="20793"/>
                    <a:pt x="1378" y="21192"/>
                    <a:pt x="3152" y="21380"/>
                  </a:cubicBezTo>
                  <a:cubicBezTo>
                    <a:pt x="4926" y="21569"/>
                    <a:pt x="7535" y="21547"/>
                    <a:pt x="9152" y="21491"/>
                  </a:cubicBezTo>
                  <a:cubicBezTo>
                    <a:pt x="10770" y="21436"/>
                    <a:pt x="11396" y="21347"/>
                    <a:pt x="12022" y="21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10153748" y="75465"/>
              <a:ext cx="200911" cy="309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173" fill="norm" stroke="1" extrusionOk="0">
                  <a:moveTo>
                    <a:pt x="12426" y="1240"/>
                  </a:moveTo>
                  <a:cubicBezTo>
                    <a:pt x="11553" y="660"/>
                    <a:pt x="10680" y="80"/>
                    <a:pt x="9808" y="7"/>
                  </a:cubicBezTo>
                  <a:cubicBezTo>
                    <a:pt x="8935" y="-65"/>
                    <a:pt x="8062" y="370"/>
                    <a:pt x="6317" y="2399"/>
                  </a:cubicBezTo>
                  <a:cubicBezTo>
                    <a:pt x="4571" y="4429"/>
                    <a:pt x="1953" y="8053"/>
                    <a:pt x="753" y="11315"/>
                  </a:cubicBezTo>
                  <a:cubicBezTo>
                    <a:pt x="-447" y="14577"/>
                    <a:pt x="-229" y="17476"/>
                    <a:pt x="1517" y="19216"/>
                  </a:cubicBezTo>
                  <a:cubicBezTo>
                    <a:pt x="3262" y="20955"/>
                    <a:pt x="6535" y="21535"/>
                    <a:pt x="9917" y="20955"/>
                  </a:cubicBezTo>
                  <a:cubicBezTo>
                    <a:pt x="13298" y="20375"/>
                    <a:pt x="16789" y="18636"/>
                    <a:pt x="18753" y="15881"/>
                  </a:cubicBezTo>
                  <a:cubicBezTo>
                    <a:pt x="20717" y="13127"/>
                    <a:pt x="21153" y="9358"/>
                    <a:pt x="20280" y="6821"/>
                  </a:cubicBezTo>
                  <a:cubicBezTo>
                    <a:pt x="19408" y="4284"/>
                    <a:pt x="17226" y="2979"/>
                    <a:pt x="14826" y="2544"/>
                  </a:cubicBezTo>
                  <a:cubicBezTo>
                    <a:pt x="12426" y="2109"/>
                    <a:pt x="9808" y="2544"/>
                    <a:pt x="7189" y="2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10928350" y="245965"/>
              <a:ext cx="63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10941050" y="138015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11003328" y="-1"/>
              <a:ext cx="83773" cy="468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426" fill="norm" stroke="1" extrusionOk="0">
                  <a:moveTo>
                    <a:pt x="21372" y="3410"/>
                  </a:moveTo>
                  <a:cubicBezTo>
                    <a:pt x="19212" y="2344"/>
                    <a:pt x="17052" y="1279"/>
                    <a:pt x="14622" y="649"/>
                  </a:cubicBezTo>
                  <a:cubicBezTo>
                    <a:pt x="12192" y="20"/>
                    <a:pt x="9492" y="-174"/>
                    <a:pt x="7332" y="165"/>
                  </a:cubicBezTo>
                  <a:cubicBezTo>
                    <a:pt x="5172" y="504"/>
                    <a:pt x="3552" y="1376"/>
                    <a:pt x="2202" y="3265"/>
                  </a:cubicBezTo>
                  <a:cubicBezTo>
                    <a:pt x="852" y="5153"/>
                    <a:pt x="-228" y="8059"/>
                    <a:pt x="42" y="10771"/>
                  </a:cubicBezTo>
                  <a:cubicBezTo>
                    <a:pt x="312" y="13483"/>
                    <a:pt x="1932" y="16002"/>
                    <a:pt x="3822" y="17745"/>
                  </a:cubicBezTo>
                  <a:cubicBezTo>
                    <a:pt x="5712" y="19489"/>
                    <a:pt x="7872" y="20457"/>
                    <a:pt x="10032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10991850" y="258665"/>
              <a:ext cx="1397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45" y="17280"/>
                    <a:pt x="5891" y="12960"/>
                    <a:pt x="9491" y="9360"/>
                  </a:cubicBezTo>
                  <a:cubicBezTo>
                    <a:pt x="13091" y="5760"/>
                    <a:pt x="17345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11569699" y="197434"/>
              <a:ext cx="186268" cy="224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1" fill="norm" stroke="1" extrusionOk="0">
                  <a:moveTo>
                    <a:pt x="0" y="2786"/>
                  </a:moveTo>
                  <a:cubicBezTo>
                    <a:pt x="491" y="1786"/>
                    <a:pt x="982" y="786"/>
                    <a:pt x="2086" y="286"/>
                  </a:cubicBezTo>
                  <a:cubicBezTo>
                    <a:pt x="3191" y="-214"/>
                    <a:pt x="4909" y="-214"/>
                    <a:pt x="6627" y="1586"/>
                  </a:cubicBezTo>
                  <a:cubicBezTo>
                    <a:pt x="8345" y="3386"/>
                    <a:pt x="10064" y="6986"/>
                    <a:pt x="10555" y="9886"/>
                  </a:cubicBezTo>
                  <a:cubicBezTo>
                    <a:pt x="11045" y="12786"/>
                    <a:pt x="10309" y="14986"/>
                    <a:pt x="9082" y="16786"/>
                  </a:cubicBezTo>
                  <a:cubicBezTo>
                    <a:pt x="7855" y="18586"/>
                    <a:pt x="6136" y="19986"/>
                    <a:pt x="4664" y="20686"/>
                  </a:cubicBezTo>
                  <a:cubicBezTo>
                    <a:pt x="3191" y="21386"/>
                    <a:pt x="1964" y="21386"/>
                    <a:pt x="1350" y="20686"/>
                  </a:cubicBezTo>
                  <a:cubicBezTo>
                    <a:pt x="736" y="19986"/>
                    <a:pt x="736" y="18586"/>
                    <a:pt x="3191" y="15986"/>
                  </a:cubicBezTo>
                  <a:cubicBezTo>
                    <a:pt x="5645" y="13386"/>
                    <a:pt x="10555" y="9586"/>
                    <a:pt x="13623" y="7386"/>
                  </a:cubicBezTo>
                  <a:cubicBezTo>
                    <a:pt x="16691" y="5186"/>
                    <a:pt x="17918" y="4586"/>
                    <a:pt x="19145" y="3786"/>
                  </a:cubicBezTo>
                  <a:cubicBezTo>
                    <a:pt x="20373" y="2986"/>
                    <a:pt x="21600" y="1986"/>
                    <a:pt x="21600" y="1786"/>
                  </a:cubicBezTo>
                  <a:cubicBezTo>
                    <a:pt x="21600" y="1586"/>
                    <a:pt x="20373" y="2186"/>
                    <a:pt x="18655" y="4186"/>
                  </a:cubicBezTo>
                  <a:cubicBezTo>
                    <a:pt x="16936" y="6186"/>
                    <a:pt x="14727" y="9586"/>
                    <a:pt x="13623" y="11886"/>
                  </a:cubicBezTo>
                  <a:cubicBezTo>
                    <a:pt x="12518" y="14186"/>
                    <a:pt x="12518" y="15386"/>
                    <a:pt x="13991" y="16586"/>
                  </a:cubicBezTo>
                  <a:cubicBezTo>
                    <a:pt x="15464" y="17786"/>
                    <a:pt x="18409" y="18986"/>
                    <a:pt x="21355" y="20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11928799" y="245965"/>
              <a:ext cx="148902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600" fill="norm" stroke="1" extrusionOk="0">
                  <a:moveTo>
                    <a:pt x="21104" y="0"/>
                  </a:moveTo>
                  <a:cubicBezTo>
                    <a:pt x="19004" y="1920"/>
                    <a:pt x="16904" y="3840"/>
                    <a:pt x="13604" y="6000"/>
                  </a:cubicBezTo>
                  <a:cubicBezTo>
                    <a:pt x="10304" y="8160"/>
                    <a:pt x="5804" y="10560"/>
                    <a:pt x="3104" y="12360"/>
                  </a:cubicBezTo>
                  <a:cubicBezTo>
                    <a:pt x="404" y="14160"/>
                    <a:pt x="-496" y="15360"/>
                    <a:pt x="254" y="16080"/>
                  </a:cubicBezTo>
                  <a:cubicBezTo>
                    <a:pt x="1004" y="16800"/>
                    <a:pt x="3404" y="17040"/>
                    <a:pt x="7154" y="17880"/>
                  </a:cubicBezTo>
                  <a:cubicBezTo>
                    <a:pt x="10904" y="18720"/>
                    <a:pt x="16004" y="20160"/>
                    <a:pt x="211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11944350" y="493615"/>
              <a:ext cx="120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12231192" y="283516"/>
              <a:ext cx="233859" cy="216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239" fill="norm" stroke="1" extrusionOk="0">
                  <a:moveTo>
                    <a:pt x="11576" y="6908"/>
                  </a:moveTo>
                  <a:cubicBezTo>
                    <a:pt x="12159" y="5870"/>
                    <a:pt x="12743" y="4831"/>
                    <a:pt x="13132" y="3689"/>
                  </a:cubicBezTo>
                  <a:cubicBezTo>
                    <a:pt x="13522" y="2547"/>
                    <a:pt x="13716" y="1301"/>
                    <a:pt x="12646" y="574"/>
                  </a:cubicBezTo>
                  <a:cubicBezTo>
                    <a:pt x="11576" y="-153"/>
                    <a:pt x="9241" y="-361"/>
                    <a:pt x="7100" y="989"/>
                  </a:cubicBezTo>
                  <a:cubicBezTo>
                    <a:pt x="4959" y="2339"/>
                    <a:pt x="3014" y="5247"/>
                    <a:pt x="1846" y="7220"/>
                  </a:cubicBezTo>
                  <a:cubicBezTo>
                    <a:pt x="678" y="9193"/>
                    <a:pt x="289" y="10231"/>
                    <a:pt x="95" y="11270"/>
                  </a:cubicBezTo>
                  <a:cubicBezTo>
                    <a:pt x="-100" y="12308"/>
                    <a:pt x="-100" y="13347"/>
                    <a:pt x="1165" y="14074"/>
                  </a:cubicBezTo>
                  <a:cubicBezTo>
                    <a:pt x="2430" y="14801"/>
                    <a:pt x="4959" y="15216"/>
                    <a:pt x="6905" y="14697"/>
                  </a:cubicBezTo>
                  <a:cubicBezTo>
                    <a:pt x="8851" y="14177"/>
                    <a:pt x="10214" y="12724"/>
                    <a:pt x="11381" y="11166"/>
                  </a:cubicBezTo>
                  <a:cubicBezTo>
                    <a:pt x="12549" y="9608"/>
                    <a:pt x="13522" y="7947"/>
                    <a:pt x="13911" y="7635"/>
                  </a:cubicBezTo>
                  <a:cubicBezTo>
                    <a:pt x="14300" y="7324"/>
                    <a:pt x="14105" y="8362"/>
                    <a:pt x="14495" y="10543"/>
                  </a:cubicBezTo>
                  <a:cubicBezTo>
                    <a:pt x="14884" y="12724"/>
                    <a:pt x="15857" y="16047"/>
                    <a:pt x="17122" y="18020"/>
                  </a:cubicBezTo>
                  <a:cubicBezTo>
                    <a:pt x="18386" y="19993"/>
                    <a:pt x="19943" y="20616"/>
                    <a:pt x="21500" y="21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9990801" y="1867013"/>
              <a:ext cx="237763" cy="291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396" fill="norm" stroke="1" extrusionOk="0">
                  <a:moveTo>
                    <a:pt x="14885" y="4530"/>
                  </a:moveTo>
                  <a:cubicBezTo>
                    <a:pt x="14885" y="3597"/>
                    <a:pt x="14885" y="2665"/>
                    <a:pt x="14605" y="1888"/>
                  </a:cubicBezTo>
                  <a:cubicBezTo>
                    <a:pt x="14326" y="1111"/>
                    <a:pt x="13768" y="490"/>
                    <a:pt x="12836" y="179"/>
                  </a:cubicBezTo>
                  <a:cubicBezTo>
                    <a:pt x="11905" y="-132"/>
                    <a:pt x="10602" y="-132"/>
                    <a:pt x="8926" y="956"/>
                  </a:cubicBezTo>
                  <a:cubicBezTo>
                    <a:pt x="7250" y="2044"/>
                    <a:pt x="5202" y="4219"/>
                    <a:pt x="3619" y="6861"/>
                  </a:cubicBezTo>
                  <a:cubicBezTo>
                    <a:pt x="2036" y="9503"/>
                    <a:pt x="919" y="12610"/>
                    <a:pt x="361" y="14864"/>
                  </a:cubicBezTo>
                  <a:cubicBezTo>
                    <a:pt x="-198" y="17117"/>
                    <a:pt x="-198" y="18515"/>
                    <a:pt x="1012" y="19603"/>
                  </a:cubicBezTo>
                  <a:cubicBezTo>
                    <a:pt x="2223" y="20691"/>
                    <a:pt x="4643" y="21468"/>
                    <a:pt x="7157" y="21390"/>
                  </a:cubicBezTo>
                  <a:cubicBezTo>
                    <a:pt x="9671" y="21313"/>
                    <a:pt x="12278" y="20380"/>
                    <a:pt x="14792" y="17894"/>
                  </a:cubicBezTo>
                  <a:cubicBezTo>
                    <a:pt x="17305" y="15408"/>
                    <a:pt x="19726" y="11367"/>
                    <a:pt x="20564" y="8259"/>
                  </a:cubicBezTo>
                  <a:cubicBezTo>
                    <a:pt x="21402" y="5151"/>
                    <a:pt x="20657" y="2976"/>
                    <a:pt x="19261" y="1655"/>
                  </a:cubicBezTo>
                  <a:cubicBezTo>
                    <a:pt x="17864" y="334"/>
                    <a:pt x="15816" y="-132"/>
                    <a:pt x="14326" y="334"/>
                  </a:cubicBezTo>
                  <a:cubicBezTo>
                    <a:pt x="12836" y="800"/>
                    <a:pt x="11905" y="2199"/>
                    <a:pt x="10974" y="3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10699750" y="2017615"/>
              <a:ext cx="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10718800" y="1856421"/>
              <a:ext cx="44450" cy="65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9" fill="norm" stroke="1" extrusionOk="0">
                  <a:moveTo>
                    <a:pt x="0" y="21029"/>
                  </a:moveTo>
                  <a:cubicBezTo>
                    <a:pt x="1029" y="16979"/>
                    <a:pt x="2057" y="12929"/>
                    <a:pt x="3086" y="9217"/>
                  </a:cubicBezTo>
                  <a:cubicBezTo>
                    <a:pt x="4114" y="5504"/>
                    <a:pt x="5143" y="2129"/>
                    <a:pt x="8229" y="779"/>
                  </a:cubicBezTo>
                  <a:cubicBezTo>
                    <a:pt x="11314" y="-571"/>
                    <a:pt x="16457" y="104"/>
                    <a:pt x="21600" y="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10827307" y="1655150"/>
              <a:ext cx="113743" cy="578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540" fill="norm" stroke="1" extrusionOk="0">
                  <a:moveTo>
                    <a:pt x="21495" y="2857"/>
                  </a:moveTo>
                  <a:cubicBezTo>
                    <a:pt x="20295" y="1990"/>
                    <a:pt x="19095" y="1122"/>
                    <a:pt x="17495" y="610"/>
                  </a:cubicBezTo>
                  <a:cubicBezTo>
                    <a:pt x="15895" y="98"/>
                    <a:pt x="13895" y="-60"/>
                    <a:pt x="12295" y="19"/>
                  </a:cubicBezTo>
                  <a:cubicBezTo>
                    <a:pt x="10695" y="98"/>
                    <a:pt x="9495" y="413"/>
                    <a:pt x="7495" y="1832"/>
                  </a:cubicBezTo>
                  <a:cubicBezTo>
                    <a:pt x="5495" y="3251"/>
                    <a:pt x="2695" y="5774"/>
                    <a:pt x="1295" y="8493"/>
                  </a:cubicBezTo>
                  <a:cubicBezTo>
                    <a:pt x="-105" y="11213"/>
                    <a:pt x="-105" y="14130"/>
                    <a:pt x="95" y="16337"/>
                  </a:cubicBezTo>
                  <a:cubicBezTo>
                    <a:pt x="295" y="18544"/>
                    <a:pt x="695" y="20042"/>
                    <a:pt x="1095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10744200" y="2043015"/>
              <a:ext cx="1460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800"/>
                    <a:pt x="0" y="12000"/>
                    <a:pt x="3600" y="8400"/>
                  </a:cubicBezTo>
                  <a:cubicBezTo>
                    <a:pt x="7200" y="4800"/>
                    <a:pt x="144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11230887" y="1934249"/>
              <a:ext cx="243564" cy="218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0993" fill="norm" stroke="1" extrusionOk="0">
                  <a:moveTo>
                    <a:pt x="199" y="4358"/>
                  </a:moveTo>
                  <a:cubicBezTo>
                    <a:pt x="13" y="2931"/>
                    <a:pt x="-173" y="1505"/>
                    <a:pt x="293" y="690"/>
                  </a:cubicBezTo>
                  <a:cubicBezTo>
                    <a:pt x="758" y="-125"/>
                    <a:pt x="1875" y="-329"/>
                    <a:pt x="3737" y="690"/>
                  </a:cubicBezTo>
                  <a:cubicBezTo>
                    <a:pt x="5599" y="1709"/>
                    <a:pt x="8206" y="3950"/>
                    <a:pt x="9603" y="6396"/>
                  </a:cubicBezTo>
                  <a:cubicBezTo>
                    <a:pt x="10999" y="8841"/>
                    <a:pt x="11186" y="11490"/>
                    <a:pt x="10348" y="13935"/>
                  </a:cubicBezTo>
                  <a:cubicBezTo>
                    <a:pt x="9510" y="16380"/>
                    <a:pt x="7648" y="18622"/>
                    <a:pt x="6251" y="19845"/>
                  </a:cubicBezTo>
                  <a:cubicBezTo>
                    <a:pt x="4855" y="21067"/>
                    <a:pt x="3924" y="21271"/>
                    <a:pt x="3458" y="20660"/>
                  </a:cubicBezTo>
                  <a:cubicBezTo>
                    <a:pt x="2993" y="20048"/>
                    <a:pt x="2993" y="18622"/>
                    <a:pt x="4296" y="16075"/>
                  </a:cubicBezTo>
                  <a:cubicBezTo>
                    <a:pt x="5599" y="13528"/>
                    <a:pt x="8206" y="9860"/>
                    <a:pt x="10161" y="7414"/>
                  </a:cubicBezTo>
                  <a:cubicBezTo>
                    <a:pt x="12117" y="4969"/>
                    <a:pt x="13420" y="3746"/>
                    <a:pt x="14444" y="2829"/>
                  </a:cubicBezTo>
                  <a:cubicBezTo>
                    <a:pt x="15468" y="1913"/>
                    <a:pt x="16213" y="1301"/>
                    <a:pt x="16399" y="1505"/>
                  </a:cubicBezTo>
                  <a:cubicBezTo>
                    <a:pt x="16586" y="1709"/>
                    <a:pt x="16213" y="2728"/>
                    <a:pt x="15655" y="4460"/>
                  </a:cubicBezTo>
                  <a:cubicBezTo>
                    <a:pt x="15096" y="6192"/>
                    <a:pt x="14351" y="8637"/>
                    <a:pt x="14537" y="10980"/>
                  </a:cubicBezTo>
                  <a:cubicBezTo>
                    <a:pt x="14724" y="13324"/>
                    <a:pt x="15841" y="15565"/>
                    <a:pt x="17144" y="16788"/>
                  </a:cubicBezTo>
                  <a:cubicBezTo>
                    <a:pt x="18448" y="18011"/>
                    <a:pt x="19937" y="18214"/>
                    <a:pt x="21427" y="18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11550650" y="1935065"/>
              <a:ext cx="20557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600" fill="norm" stroke="1" extrusionOk="0">
                  <a:moveTo>
                    <a:pt x="0" y="0"/>
                  </a:moveTo>
                  <a:cubicBezTo>
                    <a:pt x="3747" y="1906"/>
                    <a:pt x="7494" y="3812"/>
                    <a:pt x="10690" y="5506"/>
                  </a:cubicBezTo>
                  <a:cubicBezTo>
                    <a:pt x="13886" y="7200"/>
                    <a:pt x="16531" y="8682"/>
                    <a:pt x="18294" y="9847"/>
                  </a:cubicBezTo>
                  <a:cubicBezTo>
                    <a:pt x="20057" y="11012"/>
                    <a:pt x="20939" y="11859"/>
                    <a:pt x="21269" y="12812"/>
                  </a:cubicBezTo>
                  <a:cubicBezTo>
                    <a:pt x="21600" y="13765"/>
                    <a:pt x="21380" y="14824"/>
                    <a:pt x="20057" y="15671"/>
                  </a:cubicBezTo>
                  <a:cubicBezTo>
                    <a:pt x="18735" y="16518"/>
                    <a:pt x="16310" y="17153"/>
                    <a:pt x="13776" y="17682"/>
                  </a:cubicBezTo>
                  <a:cubicBezTo>
                    <a:pt x="11241" y="18212"/>
                    <a:pt x="8596" y="18635"/>
                    <a:pt x="6833" y="19165"/>
                  </a:cubicBezTo>
                  <a:cubicBezTo>
                    <a:pt x="5069" y="19694"/>
                    <a:pt x="4188" y="20329"/>
                    <a:pt x="4298" y="20753"/>
                  </a:cubicBezTo>
                  <a:cubicBezTo>
                    <a:pt x="4408" y="21176"/>
                    <a:pt x="5510" y="21388"/>
                    <a:pt x="66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11615092" y="2150965"/>
              <a:ext cx="176859" cy="91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239" fill="norm" stroke="1" extrusionOk="0">
                  <a:moveTo>
                    <a:pt x="21486" y="0"/>
                  </a:moveTo>
                  <a:cubicBezTo>
                    <a:pt x="16086" y="3927"/>
                    <a:pt x="10686" y="7855"/>
                    <a:pt x="7472" y="10555"/>
                  </a:cubicBezTo>
                  <a:cubicBezTo>
                    <a:pt x="4257" y="13255"/>
                    <a:pt x="3229" y="14727"/>
                    <a:pt x="2200" y="16445"/>
                  </a:cubicBezTo>
                  <a:cubicBezTo>
                    <a:pt x="1172" y="18164"/>
                    <a:pt x="143" y="20127"/>
                    <a:pt x="15" y="20864"/>
                  </a:cubicBezTo>
                  <a:cubicBezTo>
                    <a:pt x="-114" y="21600"/>
                    <a:pt x="657" y="21109"/>
                    <a:pt x="1429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11804650" y="1877915"/>
              <a:ext cx="229732" cy="388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545" fill="norm" stroke="1" extrusionOk="0">
                  <a:moveTo>
                    <a:pt x="14862" y="0"/>
                  </a:moveTo>
                  <a:cubicBezTo>
                    <a:pt x="13872" y="3404"/>
                    <a:pt x="12881" y="6809"/>
                    <a:pt x="11989" y="9626"/>
                  </a:cubicBezTo>
                  <a:cubicBezTo>
                    <a:pt x="11097" y="12443"/>
                    <a:pt x="10305" y="14674"/>
                    <a:pt x="9512" y="16376"/>
                  </a:cubicBezTo>
                  <a:cubicBezTo>
                    <a:pt x="8719" y="18078"/>
                    <a:pt x="7927" y="19252"/>
                    <a:pt x="7530" y="19546"/>
                  </a:cubicBezTo>
                  <a:cubicBezTo>
                    <a:pt x="7134" y="19839"/>
                    <a:pt x="7134" y="19252"/>
                    <a:pt x="8125" y="18020"/>
                  </a:cubicBezTo>
                  <a:cubicBezTo>
                    <a:pt x="9116" y="16787"/>
                    <a:pt x="11097" y="14909"/>
                    <a:pt x="12683" y="13735"/>
                  </a:cubicBezTo>
                  <a:cubicBezTo>
                    <a:pt x="14268" y="12561"/>
                    <a:pt x="15457" y="12091"/>
                    <a:pt x="16547" y="11915"/>
                  </a:cubicBezTo>
                  <a:cubicBezTo>
                    <a:pt x="17637" y="11739"/>
                    <a:pt x="18628" y="11857"/>
                    <a:pt x="19618" y="12678"/>
                  </a:cubicBezTo>
                  <a:cubicBezTo>
                    <a:pt x="20609" y="13500"/>
                    <a:pt x="21600" y="15026"/>
                    <a:pt x="21501" y="16435"/>
                  </a:cubicBezTo>
                  <a:cubicBezTo>
                    <a:pt x="21402" y="17843"/>
                    <a:pt x="20213" y="19135"/>
                    <a:pt x="17339" y="20074"/>
                  </a:cubicBezTo>
                  <a:cubicBezTo>
                    <a:pt x="14466" y="21013"/>
                    <a:pt x="9908" y="21600"/>
                    <a:pt x="6738" y="21541"/>
                  </a:cubicBezTo>
                  <a:cubicBezTo>
                    <a:pt x="3567" y="21483"/>
                    <a:pt x="1783" y="20778"/>
                    <a:pt x="0" y="20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10072376" y="1003503"/>
              <a:ext cx="284474" cy="239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295" fill="norm" stroke="1" extrusionOk="0">
                  <a:moveTo>
                    <a:pt x="16224" y="2649"/>
                  </a:moveTo>
                  <a:cubicBezTo>
                    <a:pt x="16064" y="1710"/>
                    <a:pt x="15904" y="771"/>
                    <a:pt x="15184" y="302"/>
                  </a:cubicBezTo>
                  <a:cubicBezTo>
                    <a:pt x="14464" y="-168"/>
                    <a:pt x="13184" y="-168"/>
                    <a:pt x="11264" y="865"/>
                  </a:cubicBezTo>
                  <a:cubicBezTo>
                    <a:pt x="9344" y="1898"/>
                    <a:pt x="6784" y="3964"/>
                    <a:pt x="4784" y="6500"/>
                  </a:cubicBezTo>
                  <a:cubicBezTo>
                    <a:pt x="2784" y="9035"/>
                    <a:pt x="1344" y="12041"/>
                    <a:pt x="624" y="14295"/>
                  </a:cubicBezTo>
                  <a:cubicBezTo>
                    <a:pt x="-96" y="16549"/>
                    <a:pt x="-96" y="18051"/>
                    <a:pt x="144" y="19178"/>
                  </a:cubicBezTo>
                  <a:cubicBezTo>
                    <a:pt x="384" y="20305"/>
                    <a:pt x="864" y="21056"/>
                    <a:pt x="4464" y="21244"/>
                  </a:cubicBezTo>
                  <a:cubicBezTo>
                    <a:pt x="8064" y="21432"/>
                    <a:pt x="14784" y="21056"/>
                    <a:pt x="21504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10712449" y="1084165"/>
              <a:ext cx="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10725150" y="957528"/>
              <a:ext cx="38100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0" y="11918"/>
                    <a:pt x="0" y="3818"/>
                    <a:pt x="3600" y="1118"/>
                  </a:cubicBezTo>
                  <a:cubicBezTo>
                    <a:pt x="7200" y="-1582"/>
                    <a:pt x="144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10808641" y="837461"/>
              <a:ext cx="62560" cy="430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553" fill="norm" stroke="1" extrusionOk="0">
                  <a:moveTo>
                    <a:pt x="21280" y="4400"/>
                  </a:moveTo>
                  <a:cubicBezTo>
                    <a:pt x="21280" y="3129"/>
                    <a:pt x="21280" y="1859"/>
                    <a:pt x="19840" y="1065"/>
                  </a:cubicBezTo>
                  <a:cubicBezTo>
                    <a:pt x="18400" y="271"/>
                    <a:pt x="15520" y="-47"/>
                    <a:pt x="13000" y="6"/>
                  </a:cubicBezTo>
                  <a:cubicBezTo>
                    <a:pt x="10480" y="59"/>
                    <a:pt x="8320" y="482"/>
                    <a:pt x="5800" y="2177"/>
                  </a:cubicBezTo>
                  <a:cubicBezTo>
                    <a:pt x="3280" y="3871"/>
                    <a:pt x="400" y="6835"/>
                    <a:pt x="40" y="9906"/>
                  </a:cubicBezTo>
                  <a:cubicBezTo>
                    <a:pt x="-320" y="12977"/>
                    <a:pt x="1840" y="16153"/>
                    <a:pt x="3280" y="18059"/>
                  </a:cubicBezTo>
                  <a:cubicBezTo>
                    <a:pt x="4720" y="19965"/>
                    <a:pt x="5440" y="20600"/>
                    <a:pt x="6160" y="20971"/>
                  </a:cubicBezTo>
                  <a:cubicBezTo>
                    <a:pt x="6880" y="21341"/>
                    <a:pt x="7600" y="21447"/>
                    <a:pt x="8320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10769600" y="1122265"/>
              <a:ext cx="1206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11708740" y="1041788"/>
              <a:ext cx="229260" cy="170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018" fill="norm" stroke="1" extrusionOk="0">
                  <a:moveTo>
                    <a:pt x="3006" y="3649"/>
                  </a:moveTo>
                  <a:cubicBezTo>
                    <a:pt x="3399" y="2347"/>
                    <a:pt x="3792" y="1046"/>
                    <a:pt x="4675" y="396"/>
                  </a:cubicBezTo>
                  <a:cubicBezTo>
                    <a:pt x="5559" y="-255"/>
                    <a:pt x="6933" y="-255"/>
                    <a:pt x="8013" y="1567"/>
                  </a:cubicBezTo>
                  <a:cubicBezTo>
                    <a:pt x="9093" y="3388"/>
                    <a:pt x="9879" y="7032"/>
                    <a:pt x="9290" y="10545"/>
                  </a:cubicBezTo>
                  <a:cubicBezTo>
                    <a:pt x="8701" y="14058"/>
                    <a:pt x="6737" y="17441"/>
                    <a:pt x="4872" y="19263"/>
                  </a:cubicBezTo>
                  <a:cubicBezTo>
                    <a:pt x="3006" y="21085"/>
                    <a:pt x="1239" y="21345"/>
                    <a:pt x="453" y="20694"/>
                  </a:cubicBezTo>
                  <a:cubicBezTo>
                    <a:pt x="-332" y="20044"/>
                    <a:pt x="-136" y="18482"/>
                    <a:pt x="1337" y="15880"/>
                  </a:cubicBezTo>
                  <a:cubicBezTo>
                    <a:pt x="2810" y="13278"/>
                    <a:pt x="5559" y="9634"/>
                    <a:pt x="7424" y="7422"/>
                  </a:cubicBezTo>
                  <a:cubicBezTo>
                    <a:pt x="9290" y="5210"/>
                    <a:pt x="10272" y="4429"/>
                    <a:pt x="11253" y="3779"/>
                  </a:cubicBezTo>
                  <a:cubicBezTo>
                    <a:pt x="12235" y="3128"/>
                    <a:pt x="13217" y="2608"/>
                    <a:pt x="13610" y="2998"/>
                  </a:cubicBezTo>
                  <a:cubicBezTo>
                    <a:pt x="14003" y="3388"/>
                    <a:pt x="13806" y="4690"/>
                    <a:pt x="13413" y="6121"/>
                  </a:cubicBezTo>
                  <a:cubicBezTo>
                    <a:pt x="13021" y="7552"/>
                    <a:pt x="12432" y="9114"/>
                    <a:pt x="12137" y="10935"/>
                  </a:cubicBezTo>
                  <a:cubicBezTo>
                    <a:pt x="11843" y="12757"/>
                    <a:pt x="11843" y="14839"/>
                    <a:pt x="13413" y="15880"/>
                  </a:cubicBezTo>
                  <a:cubicBezTo>
                    <a:pt x="14984" y="16921"/>
                    <a:pt x="18126" y="16921"/>
                    <a:pt x="21268" y="16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11958788" y="1065115"/>
              <a:ext cx="144312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18526" y="0"/>
                  </a:moveTo>
                  <a:cubicBezTo>
                    <a:pt x="13517" y="1938"/>
                    <a:pt x="8508" y="3877"/>
                    <a:pt x="5221" y="5400"/>
                  </a:cubicBezTo>
                  <a:cubicBezTo>
                    <a:pt x="1934" y="6923"/>
                    <a:pt x="369" y="8031"/>
                    <a:pt x="56" y="9277"/>
                  </a:cubicBezTo>
                  <a:cubicBezTo>
                    <a:pt x="-257" y="10523"/>
                    <a:pt x="682" y="11908"/>
                    <a:pt x="4439" y="13985"/>
                  </a:cubicBezTo>
                  <a:cubicBezTo>
                    <a:pt x="8195" y="16062"/>
                    <a:pt x="14769" y="18831"/>
                    <a:pt x="213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12179299" y="969865"/>
              <a:ext cx="112185" cy="274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3668" y="0"/>
                  </a:moveTo>
                  <a:cubicBezTo>
                    <a:pt x="4891" y="2658"/>
                    <a:pt x="6113" y="5317"/>
                    <a:pt x="6317" y="8142"/>
                  </a:cubicBezTo>
                  <a:cubicBezTo>
                    <a:pt x="6521" y="10966"/>
                    <a:pt x="5706" y="13957"/>
                    <a:pt x="4891" y="15868"/>
                  </a:cubicBezTo>
                  <a:cubicBezTo>
                    <a:pt x="4075" y="17778"/>
                    <a:pt x="3260" y="18609"/>
                    <a:pt x="2853" y="18526"/>
                  </a:cubicBezTo>
                  <a:cubicBezTo>
                    <a:pt x="2445" y="18443"/>
                    <a:pt x="2445" y="17446"/>
                    <a:pt x="3668" y="16283"/>
                  </a:cubicBezTo>
                  <a:cubicBezTo>
                    <a:pt x="4891" y="15120"/>
                    <a:pt x="7336" y="13791"/>
                    <a:pt x="9781" y="13043"/>
                  </a:cubicBezTo>
                  <a:cubicBezTo>
                    <a:pt x="12226" y="12295"/>
                    <a:pt x="14672" y="12129"/>
                    <a:pt x="16506" y="12378"/>
                  </a:cubicBezTo>
                  <a:cubicBezTo>
                    <a:pt x="18340" y="12628"/>
                    <a:pt x="19562" y="13292"/>
                    <a:pt x="20377" y="14123"/>
                  </a:cubicBezTo>
                  <a:cubicBezTo>
                    <a:pt x="21192" y="14954"/>
                    <a:pt x="21600" y="15951"/>
                    <a:pt x="21600" y="17031"/>
                  </a:cubicBezTo>
                  <a:cubicBezTo>
                    <a:pt x="21600" y="18111"/>
                    <a:pt x="21192" y="19274"/>
                    <a:pt x="18543" y="20105"/>
                  </a:cubicBezTo>
                  <a:cubicBezTo>
                    <a:pt x="15894" y="20935"/>
                    <a:pt x="11004" y="21434"/>
                    <a:pt x="7540" y="21517"/>
                  </a:cubicBezTo>
                  <a:cubicBezTo>
                    <a:pt x="4075" y="21600"/>
                    <a:pt x="2038" y="21268"/>
                    <a:pt x="1019" y="20603"/>
                  </a:cubicBezTo>
                  <a:cubicBezTo>
                    <a:pt x="0" y="19938"/>
                    <a:pt x="0" y="18942"/>
                    <a:pt x="0" y="17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11446933" y="1071465"/>
              <a:ext cx="173568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95" y="3360"/>
                    <a:pt x="11590" y="6720"/>
                    <a:pt x="8429" y="8760"/>
                  </a:cubicBezTo>
                  <a:cubicBezTo>
                    <a:pt x="5268" y="10800"/>
                    <a:pt x="3951" y="11520"/>
                    <a:pt x="2634" y="12120"/>
                  </a:cubicBezTo>
                  <a:cubicBezTo>
                    <a:pt x="1317" y="12720"/>
                    <a:pt x="0" y="13200"/>
                    <a:pt x="0" y="13680"/>
                  </a:cubicBezTo>
                  <a:cubicBezTo>
                    <a:pt x="0" y="14160"/>
                    <a:pt x="1317" y="14640"/>
                    <a:pt x="4083" y="15480"/>
                  </a:cubicBezTo>
                  <a:cubicBezTo>
                    <a:pt x="6849" y="16320"/>
                    <a:pt x="11063" y="17520"/>
                    <a:pt x="13566" y="18600"/>
                  </a:cubicBezTo>
                  <a:cubicBezTo>
                    <a:pt x="16068" y="19680"/>
                    <a:pt x="16859" y="20640"/>
                    <a:pt x="176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11205873" y="1086938"/>
              <a:ext cx="211427" cy="155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0943" fill="norm" stroke="1" extrusionOk="0">
                  <a:moveTo>
                    <a:pt x="14305" y="4743"/>
                  </a:moveTo>
                  <a:cubicBezTo>
                    <a:pt x="13877" y="3322"/>
                    <a:pt x="13449" y="1901"/>
                    <a:pt x="12701" y="906"/>
                  </a:cubicBezTo>
                  <a:cubicBezTo>
                    <a:pt x="11952" y="-89"/>
                    <a:pt x="10883" y="-657"/>
                    <a:pt x="8744" y="1332"/>
                  </a:cubicBezTo>
                  <a:cubicBezTo>
                    <a:pt x="6606" y="3322"/>
                    <a:pt x="3398" y="7869"/>
                    <a:pt x="1687" y="10996"/>
                  </a:cubicBezTo>
                  <a:cubicBezTo>
                    <a:pt x="-24" y="14122"/>
                    <a:pt x="-238" y="15827"/>
                    <a:pt x="190" y="16964"/>
                  </a:cubicBezTo>
                  <a:cubicBezTo>
                    <a:pt x="617" y="18101"/>
                    <a:pt x="1687" y="18669"/>
                    <a:pt x="4039" y="17532"/>
                  </a:cubicBezTo>
                  <a:cubicBezTo>
                    <a:pt x="6392" y="16396"/>
                    <a:pt x="10027" y="13554"/>
                    <a:pt x="12166" y="11564"/>
                  </a:cubicBezTo>
                  <a:cubicBezTo>
                    <a:pt x="14305" y="9575"/>
                    <a:pt x="14946" y="8438"/>
                    <a:pt x="15267" y="8580"/>
                  </a:cubicBezTo>
                  <a:cubicBezTo>
                    <a:pt x="15588" y="8722"/>
                    <a:pt x="15588" y="10143"/>
                    <a:pt x="15588" y="11564"/>
                  </a:cubicBezTo>
                  <a:cubicBezTo>
                    <a:pt x="15588" y="12985"/>
                    <a:pt x="15588" y="14406"/>
                    <a:pt x="16550" y="15969"/>
                  </a:cubicBezTo>
                  <a:cubicBezTo>
                    <a:pt x="17512" y="17532"/>
                    <a:pt x="19437" y="19238"/>
                    <a:pt x="21362" y="20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1144725" y="2760565"/>
              <a:ext cx="6081575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600" fill="norm" stroke="1" extrusionOk="0">
                  <a:moveTo>
                    <a:pt x="355" y="0"/>
                  </a:moveTo>
                  <a:cubicBezTo>
                    <a:pt x="250" y="2504"/>
                    <a:pt x="144" y="5009"/>
                    <a:pt x="80" y="7200"/>
                  </a:cubicBezTo>
                  <a:cubicBezTo>
                    <a:pt x="17" y="9391"/>
                    <a:pt x="-6" y="11270"/>
                    <a:pt x="2" y="12209"/>
                  </a:cubicBezTo>
                  <a:cubicBezTo>
                    <a:pt x="9" y="13148"/>
                    <a:pt x="47" y="13148"/>
                    <a:pt x="174" y="12678"/>
                  </a:cubicBezTo>
                  <a:cubicBezTo>
                    <a:pt x="302" y="12209"/>
                    <a:pt x="520" y="11270"/>
                    <a:pt x="768" y="10957"/>
                  </a:cubicBezTo>
                  <a:cubicBezTo>
                    <a:pt x="1016" y="10643"/>
                    <a:pt x="1294" y="10957"/>
                    <a:pt x="1599" y="11113"/>
                  </a:cubicBezTo>
                  <a:cubicBezTo>
                    <a:pt x="1903" y="11270"/>
                    <a:pt x="2234" y="11270"/>
                    <a:pt x="2531" y="11426"/>
                  </a:cubicBezTo>
                  <a:cubicBezTo>
                    <a:pt x="2827" y="11583"/>
                    <a:pt x="3090" y="11896"/>
                    <a:pt x="3372" y="12209"/>
                  </a:cubicBezTo>
                  <a:cubicBezTo>
                    <a:pt x="3654" y="12522"/>
                    <a:pt x="3955" y="12835"/>
                    <a:pt x="4229" y="12991"/>
                  </a:cubicBezTo>
                  <a:cubicBezTo>
                    <a:pt x="4503" y="13148"/>
                    <a:pt x="4751" y="13148"/>
                    <a:pt x="5014" y="13148"/>
                  </a:cubicBezTo>
                  <a:cubicBezTo>
                    <a:pt x="5278" y="13148"/>
                    <a:pt x="5556" y="13148"/>
                    <a:pt x="5849" y="13148"/>
                  </a:cubicBezTo>
                  <a:cubicBezTo>
                    <a:pt x="6142" y="13148"/>
                    <a:pt x="6450" y="13148"/>
                    <a:pt x="6769" y="13304"/>
                  </a:cubicBezTo>
                  <a:cubicBezTo>
                    <a:pt x="7089" y="13461"/>
                    <a:pt x="7419" y="13774"/>
                    <a:pt x="7698" y="14087"/>
                  </a:cubicBezTo>
                  <a:cubicBezTo>
                    <a:pt x="7976" y="14400"/>
                    <a:pt x="8201" y="14713"/>
                    <a:pt x="8430" y="14870"/>
                  </a:cubicBezTo>
                  <a:cubicBezTo>
                    <a:pt x="8660" y="15026"/>
                    <a:pt x="8893" y="15026"/>
                    <a:pt x="9126" y="15183"/>
                  </a:cubicBezTo>
                  <a:cubicBezTo>
                    <a:pt x="9359" y="15339"/>
                    <a:pt x="9591" y="15652"/>
                    <a:pt x="9836" y="15965"/>
                  </a:cubicBezTo>
                  <a:cubicBezTo>
                    <a:pt x="10080" y="16278"/>
                    <a:pt x="10336" y="16591"/>
                    <a:pt x="10587" y="16748"/>
                  </a:cubicBezTo>
                  <a:cubicBezTo>
                    <a:pt x="10839" y="16904"/>
                    <a:pt x="11087" y="16904"/>
                    <a:pt x="11328" y="17061"/>
                  </a:cubicBezTo>
                  <a:cubicBezTo>
                    <a:pt x="11568" y="17217"/>
                    <a:pt x="11801" y="17530"/>
                    <a:pt x="12042" y="17687"/>
                  </a:cubicBezTo>
                  <a:cubicBezTo>
                    <a:pt x="12282" y="17843"/>
                    <a:pt x="12530" y="17843"/>
                    <a:pt x="12786" y="17843"/>
                  </a:cubicBezTo>
                  <a:cubicBezTo>
                    <a:pt x="13041" y="17843"/>
                    <a:pt x="13304" y="17843"/>
                    <a:pt x="13548" y="18000"/>
                  </a:cubicBezTo>
                  <a:cubicBezTo>
                    <a:pt x="13793" y="18157"/>
                    <a:pt x="14018" y="18470"/>
                    <a:pt x="14255" y="18626"/>
                  </a:cubicBezTo>
                  <a:cubicBezTo>
                    <a:pt x="14492" y="18783"/>
                    <a:pt x="14740" y="18783"/>
                    <a:pt x="14984" y="18939"/>
                  </a:cubicBezTo>
                  <a:cubicBezTo>
                    <a:pt x="15228" y="19096"/>
                    <a:pt x="15469" y="19409"/>
                    <a:pt x="15698" y="19565"/>
                  </a:cubicBezTo>
                  <a:cubicBezTo>
                    <a:pt x="15927" y="19722"/>
                    <a:pt x="16145" y="19722"/>
                    <a:pt x="16419" y="19722"/>
                  </a:cubicBezTo>
                  <a:cubicBezTo>
                    <a:pt x="16694" y="19722"/>
                    <a:pt x="17024" y="19722"/>
                    <a:pt x="17340" y="19878"/>
                  </a:cubicBezTo>
                  <a:cubicBezTo>
                    <a:pt x="17656" y="20035"/>
                    <a:pt x="17956" y="20348"/>
                    <a:pt x="18246" y="20504"/>
                  </a:cubicBezTo>
                  <a:cubicBezTo>
                    <a:pt x="18535" y="20661"/>
                    <a:pt x="18813" y="20661"/>
                    <a:pt x="19106" y="20661"/>
                  </a:cubicBezTo>
                  <a:cubicBezTo>
                    <a:pt x="19399" y="20661"/>
                    <a:pt x="19708" y="20661"/>
                    <a:pt x="20023" y="20661"/>
                  </a:cubicBezTo>
                  <a:cubicBezTo>
                    <a:pt x="20339" y="20661"/>
                    <a:pt x="20662" y="20661"/>
                    <a:pt x="20925" y="20817"/>
                  </a:cubicBezTo>
                  <a:cubicBezTo>
                    <a:pt x="21188" y="20974"/>
                    <a:pt x="21391" y="21287"/>
                    <a:pt x="215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2762250" y="2593348"/>
              <a:ext cx="38100" cy="599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63"/>
                  </a:moveTo>
                  <a:cubicBezTo>
                    <a:pt x="0" y="382"/>
                    <a:pt x="0" y="0"/>
                    <a:pt x="0" y="0"/>
                  </a:cubicBezTo>
                  <a:cubicBezTo>
                    <a:pt x="0" y="0"/>
                    <a:pt x="0" y="382"/>
                    <a:pt x="1800" y="2023"/>
                  </a:cubicBezTo>
                  <a:cubicBezTo>
                    <a:pt x="3600" y="3664"/>
                    <a:pt x="7200" y="6564"/>
                    <a:pt x="9600" y="9388"/>
                  </a:cubicBezTo>
                  <a:cubicBezTo>
                    <a:pt x="12000" y="12212"/>
                    <a:pt x="13200" y="14960"/>
                    <a:pt x="15000" y="16982"/>
                  </a:cubicBezTo>
                  <a:cubicBezTo>
                    <a:pt x="16800" y="19005"/>
                    <a:pt x="19200" y="2030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2596647" y="3362278"/>
              <a:ext cx="305303" cy="198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0899" fill="norm" stroke="1" extrusionOk="0">
                  <a:moveTo>
                    <a:pt x="11207" y="11519"/>
                  </a:moveTo>
                  <a:cubicBezTo>
                    <a:pt x="10612" y="7956"/>
                    <a:pt x="10016" y="4393"/>
                    <a:pt x="9047" y="2278"/>
                  </a:cubicBezTo>
                  <a:cubicBezTo>
                    <a:pt x="8079" y="162"/>
                    <a:pt x="6738" y="-506"/>
                    <a:pt x="5398" y="385"/>
                  </a:cubicBezTo>
                  <a:cubicBezTo>
                    <a:pt x="4057" y="1275"/>
                    <a:pt x="2716" y="3725"/>
                    <a:pt x="1748" y="7065"/>
                  </a:cubicBezTo>
                  <a:cubicBezTo>
                    <a:pt x="780" y="10405"/>
                    <a:pt x="184" y="14636"/>
                    <a:pt x="35" y="17308"/>
                  </a:cubicBezTo>
                  <a:cubicBezTo>
                    <a:pt x="-114" y="19981"/>
                    <a:pt x="184" y="21094"/>
                    <a:pt x="1376" y="20871"/>
                  </a:cubicBezTo>
                  <a:cubicBezTo>
                    <a:pt x="2567" y="20649"/>
                    <a:pt x="4653" y="19090"/>
                    <a:pt x="6366" y="16974"/>
                  </a:cubicBezTo>
                  <a:cubicBezTo>
                    <a:pt x="8079" y="14859"/>
                    <a:pt x="9420" y="12187"/>
                    <a:pt x="10314" y="10183"/>
                  </a:cubicBezTo>
                  <a:cubicBezTo>
                    <a:pt x="11207" y="8179"/>
                    <a:pt x="11654" y="6842"/>
                    <a:pt x="11878" y="6842"/>
                  </a:cubicBezTo>
                  <a:cubicBezTo>
                    <a:pt x="12101" y="6842"/>
                    <a:pt x="12101" y="8179"/>
                    <a:pt x="12772" y="10183"/>
                  </a:cubicBezTo>
                  <a:cubicBezTo>
                    <a:pt x="13442" y="12187"/>
                    <a:pt x="14783" y="14859"/>
                    <a:pt x="16347" y="16418"/>
                  </a:cubicBezTo>
                  <a:cubicBezTo>
                    <a:pt x="17911" y="17976"/>
                    <a:pt x="19698" y="18422"/>
                    <a:pt x="21486" y="18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4972050" y="2596719"/>
              <a:ext cx="53351" cy="614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482" fill="norm" stroke="1" extrusionOk="0">
                  <a:moveTo>
                    <a:pt x="0" y="1509"/>
                  </a:moveTo>
                  <a:cubicBezTo>
                    <a:pt x="1662" y="844"/>
                    <a:pt x="3323" y="178"/>
                    <a:pt x="4985" y="30"/>
                  </a:cubicBezTo>
                  <a:cubicBezTo>
                    <a:pt x="6646" y="-118"/>
                    <a:pt x="8308" y="252"/>
                    <a:pt x="10800" y="1731"/>
                  </a:cubicBezTo>
                  <a:cubicBezTo>
                    <a:pt x="13292" y="3211"/>
                    <a:pt x="16615" y="5800"/>
                    <a:pt x="18692" y="8278"/>
                  </a:cubicBezTo>
                  <a:cubicBezTo>
                    <a:pt x="20769" y="10756"/>
                    <a:pt x="21600" y="13123"/>
                    <a:pt x="20354" y="15305"/>
                  </a:cubicBezTo>
                  <a:cubicBezTo>
                    <a:pt x="19108" y="17487"/>
                    <a:pt x="15785" y="19485"/>
                    <a:pt x="12462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4986866" y="3395565"/>
              <a:ext cx="164357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600" fill="norm" stroke="1" extrusionOk="0">
                  <a:moveTo>
                    <a:pt x="2970" y="0"/>
                  </a:moveTo>
                  <a:cubicBezTo>
                    <a:pt x="2160" y="4741"/>
                    <a:pt x="1350" y="9483"/>
                    <a:pt x="945" y="12380"/>
                  </a:cubicBezTo>
                  <a:cubicBezTo>
                    <a:pt x="540" y="15278"/>
                    <a:pt x="540" y="16332"/>
                    <a:pt x="405" y="17385"/>
                  </a:cubicBezTo>
                  <a:cubicBezTo>
                    <a:pt x="270" y="18439"/>
                    <a:pt x="0" y="19493"/>
                    <a:pt x="0" y="19580"/>
                  </a:cubicBezTo>
                  <a:cubicBezTo>
                    <a:pt x="0" y="19668"/>
                    <a:pt x="270" y="18790"/>
                    <a:pt x="1485" y="16771"/>
                  </a:cubicBezTo>
                  <a:cubicBezTo>
                    <a:pt x="2700" y="14751"/>
                    <a:pt x="4860" y="11590"/>
                    <a:pt x="6750" y="9922"/>
                  </a:cubicBezTo>
                  <a:cubicBezTo>
                    <a:pt x="8640" y="8254"/>
                    <a:pt x="10260" y="8078"/>
                    <a:pt x="12420" y="8517"/>
                  </a:cubicBezTo>
                  <a:cubicBezTo>
                    <a:pt x="14580" y="8956"/>
                    <a:pt x="17280" y="10010"/>
                    <a:pt x="19035" y="11502"/>
                  </a:cubicBezTo>
                  <a:cubicBezTo>
                    <a:pt x="20790" y="12995"/>
                    <a:pt x="21600" y="14927"/>
                    <a:pt x="20385" y="16683"/>
                  </a:cubicBezTo>
                  <a:cubicBezTo>
                    <a:pt x="19170" y="18439"/>
                    <a:pt x="15930" y="20020"/>
                    <a:pt x="12960" y="20810"/>
                  </a:cubicBezTo>
                  <a:cubicBezTo>
                    <a:pt x="9990" y="21600"/>
                    <a:pt x="7290" y="21600"/>
                    <a:pt x="5265" y="21600"/>
                  </a:cubicBezTo>
                  <a:cubicBezTo>
                    <a:pt x="3240" y="21600"/>
                    <a:pt x="1890" y="21600"/>
                    <a:pt x="1350" y="21424"/>
                  </a:cubicBezTo>
                  <a:cubicBezTo>
                    <a:pt x="810" y="21249"/>
                    <a:pt x="1080" y="20898"/>
                    <a:pt x="1350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2995848" y="3136953"/>
              <a:ext cx="185503" cy="213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175" fill="norm" stroke="1" extrusionOk="0">
                  <a:moveTo>
                    <a:pt x="19086" y="2345"/>
                  </a:moveTo>
                  <a:cubicBezTo>
                    <a:pt x="19328" y="1296"/>
                    <a:pt x="19571" y="247"/>
                    <a:pt x="19086" y="38"/>
                  </a:cubicBezTo>
                  <a:cubicBezTo>
                    <a:pt x="18600" y="-172"/>
                    <a:pt x="17387" y="457"/>
                    <a:pt x="14474" y="2974"/>
                  </a:cubicBezTo>
                  <a:cubicBezTo>
                    <a:pt x="11562" y="5490"/>
                    <a:pt x="6951" y="9894"/>
                    <a:pt x="4281" y="12620"/>
                  </a:cubicBezTo>
                  <a:cubicBezTo>
                    <a:pt x="1612" y="15346"/>
                    <a:pt x="883" y="16395"/>
                    <a:pt x="398" y="17444"/>
                  </a:cubicBezTo>
                  <a:cubicBezTo>
                    <a:pt x="-87" y="18492"/>
                    <a:pt x="-330" y="19541"/>
                    <a:pt x="883" y="20275"/>
                  </a:cubicBezTo>
                  <a:cubicBezTo>
                    <a:pt x="2097" y="21009"/>
                    <a:pt x="4767" y="21428"/>
                    <a:pt x="8407" y="21009"/>
                  </a:cubicBezTo>
                  <a:cubicBezTo>
                    <a:pt x="12048" y="20589"/>
                    <a:pt x="16659" y="19331"/>
                    <a:pt x="21270" y="18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3105150" y="3319365"/>
              <a:ext cx="1806031" cy="11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600" fill="norm" stroke="1" extrusionOk="0">
                  <a:moveTo>
                    <a:pt x="0" y="0"/>
                  </a:moveTo>
                  <a:cubicBezTo>
                    <a:pt x="1112" y="0"/>
                    <a:pt x="2223" y="0"/>
                    <a:pt x="3259" y="0"/>
                  </a:cubicBezTo>
                  <a:cubicBezTo>
                    <a:pt x="4295" y="0"/>
                    <a:pt x="5255" y="0"/>
                    <a:pt x="6202" y="393"/>
                  </a:cubicBezTo>
                  <a:cubicBezTo>
                    <a:pt x="7149" y="785"/>
                    <a:pt x="8084" y="1571"/>
                    <a:pt x="9006" y="2749"/>
                  </a:cubicBezTo>
                  <a:cubicBezTo>
                    <a:pt x="9928" y="3927"/>
                    <a:pt x="10838" y="5498"/>
                    <a:pt x="11773" y="6480"/>
                  </a:cubicBezTo>
                  <a:cubicBezTo>
                    <a:pt x="12707" y="7462"/>
                    <a:pt x="13667" y="7855"/>
                    <a:pt x="14564" y="8640"/>
                  </a:cubicBezTo>
                  <a:cubicBezTo>
                    <a:pt x="15461" y="9425"/>
                    <a:pt x="16295" y="10604"/>
                    <a:pt x="17154" y="11978"/>
                  </a:cubicBezTo>
                  <a:cubicBezTo>
                    <a:pt x="18013" y="13353"/>
                    <a:pt x="18897" y="14924"/>
                    <a:pt x="19541" y="16298"/>
                  </a:cubicBezTo>
                  <a:cubicBezTo>
                    <a:pt x="20185" y="17673"/>
                    <a:pt x="20589" y="18851"/>
                    <a:pt x="20905" y="19833"/>
                  </a:cubicBezTo>
                  <a:cubicBezTo>
                    <a:pt x="21221" y="20815"/>
                    <a:pt x="21448" y="21600"/>
                    <a:pt x="21524" y="21600"/>
                  </a:cubicBezTo>
                  <a:cubicBezTo>
                    <a:pt x="21600" y="21600"/>
                    <a:pt x="21524" y="20815"/>
                    <a:pt x="21448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4730750" y="3334465"/>
              <a:ext cx="124350" cy="20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345" fill="norm" stroke="1" extrusionOk="0">
                  <a:moveTo>
                    <a:pt x="11880" y="3120"/>
                  </a:moveTo>
                  <a:cubicBezTo>
                    <a:pt x="10800" y="1770"/>
                    <a:pt x="9720" y="420"/>
                    <a:pt x="10260" y="82"/>
                  </a:cubicBezTo>
                  <a:cubicBezTo>
                    <a:pt x="10800" y="-255"/>
                    <a:pt x="12960" y="420"/>
                    <a:pt x="15120" y="2557"/>
                  </a:cubicBezTo>
                  <a:cubicBezTo>
                    <a:pt x="17280" y="4695"/>
                    <a:pt x="19440" y="8295"/>
                    <a:pt x="20520" y="10770"/>
                  </a:cubicBezTo>
                  <a:cubicBezTo>
                    <a:pt x="21600" y="13245"/>
                    <a:pt x="21600" y="14595"/>
                    <a:pt x="18000" y="16170"/>
                  </a:cubicBezTo>
                  <a:cubicBezTo>
                    <a:pt x="14400" y="17745"/>
                    <a:pt x="7200" y="19545"/>
                    <a:pt x="0" y="21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2769025" y="2068415"/>
              <a:ext cx="37675" cy="880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600" fill="norm" stroke="1" extrusionOk="0">
                  <a:moveTo>
                    <a:pt x="17759" y="0"/>
                  </a:moveTo>
                  <a:cubicBezTo>
                    <a:pt x="15359" y="1246"/>
                    <a:pt x="12959" y="2492"/>
                    <a:pt x="9959" y="3920"/>
                  </a:cubicBezTo>
                  <a:cubicBezTo>
                    <a:pt x="6959" y="5348"/>
                    <a:pt x="3359" y="6958"/>
                    <a:pt x="1559" y="8749"/>
                  </a:cubicBezTo>
                  <a:cubicBezTo>
                    <a:pt x="-241" y="10540"/>
                    <a:pt x="-241" y="12513"/>
                    <a:pt x="359" y="14279"/>
                  </a:cubicBezTo>
                  <a:cubicBezTo>
                    <a:pt x="959" y="16044"/>
                    <a:pt x="2159" y="17602"/>
                    <a:pt x="3959" y="18666"/>
                  </a:cubicBezTo>
                  <a:cubicBezTo>
                    <a:pt x="5759" y="19731"/>
                    <a:pt x="8159" y="20302"/>
                    <a:pt x="9959" y="20769"/>
                  </a:cubicBezTo>
                  <a:cubicBezTo>
                    <a:pt x="11759" y="21237"/>
                    <a:pt x="12959" y="21600"/>
                    <a:pt x="14759" y="21600"/>
                  </a:cubicBezTo>
                  <a:cubicBezTo>
                    <a:pt x="16559" y="21600"/>
                    <a:pt x="18959" y="21237"/>
                    <a:pt x="21359" y="20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2857500" y="2106878"/>
              <a:ext cx="2133071" cy="856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91" fill="norm" stroke="1" extrusionOk="0">
                  <a:moveTo>
                    <a:pt x="0" y="151"/>
                  </a:moveTo>
                  <a:cubicBezTo>
                    <a:pt x="771" y="98"/>
                    <a:pt x="1543" y="44"/>
                    <a:pt x="2400" y="18"/>
                  </a:cubicBezTo>
                  <a:cubicBezTo>
                    <a:pt x="3257" y="-9"/>
                    <a:pt x="4200" y="-9"/>
                    <a:pt x="5014" y="44"/>
                  </a:cubicBezTo>
                  <a:cubicBezTo>
                    <a:pt x="5829" y="98"/>
                    <a:pt x="6514" y="204"/>
                    <a:pt x="7189" y="364"/>
                  </a:cubicBezTo>
                  <a:cubicBezTo>
                    <a:pt x="7864" y="524"/>
                    <a:pt x="8529" y="738"/>
                    <a:pt x="9171" y="951"/>
                  </a:cubicBezTo>
                  <a:cubicBezTo>
                    <a:pt x="9814" y="1164"/>
                    <a:pt x="10436" y="1378"/>
                    <a:pt x="11100" y="1538"/>
                  </a:cubicBezTo>
                  <a:cubicBezTo>
                    <a:pt x="11764" y="1698"/>
                    <a:pt x="12471" y="1804"/>
                    <a:pt x="13211" y="1938"/>
                  </a:cubicBezTo>
                  <a:cubicBezTo>
                    <a:pt x="13950" y="2071"/>
                    <a:pt x="14721" y="2231"/>
                    <a:pt x="15461" y="2418"/>
                  </a:cubicBezTo>
                  <a:cubicBezTo>
                    <a:pt x="16200" y="2604"/>
                    <a:pt x="16907" y="2818"/>
                    <a:pt x="17604" y="2951"/>
                  </a:cubicBezTo>
                  <a:cubicBezTo>
                    <a:pt x="18300" y="3084"/>
                    <a:pt x="18986" y="3138"/>
                    <a:pt x="19543" y="3191"/>
                  </a:cubicBezTo>
                  <a:cubicBezTo>
                    <a:pt x="20100" y="3244"/>
                    <a:pt x="20529" y="3298"/>
                    <a:pt x="20829" y="3271"/>
                  </a:cubicBezTo>
                  <a:cubicBezTo>
                    <a:pt x="21129" y="3244"/>
                    <a:pt x="21300" y="3138"/>
                    <a:pt x="21407" y="3271"/>
                  </a:cubicBezTo>
                  <a:cubicBezTo>
                    <a:pt x="21514" y="3404"/>
                    <a:pt x="21557" y="3778"/>
                    <a:pt x="21579" y="4658"/>
                  </a:cubicBezTo>
                  <a:cubicBezTo>
                    <a:pt x="21600" y="5538"/>
                    <a:pt x="21600" y="6924"/>
                    <a:pt x="21579" y="8604"/>
                  </a:cubicBezTo>
                  <a:cubicBezTo>
                    <a:pt x="21557" y="10284"/>
                    <a:pt x="21514" y="12258"/>
                    <a:pt x="21461" y="13911"/>
                  </a:cubicBezTo>
                  <a:cubicBezTo>
                    <a:pt x="21407" y="15564"/>
                    <a:pt x="21343" y="16898"/>
                    <a:pt x="21354" y="17991"/>
                  </a:cubicBezTo>
                  <a:cubicBezTo>
                    <a:pt x="21364" y="19084"/>
                    <a:pt x="21450" y="19938"/>
                    <a:pt x="21471" y="20498"/>
                  </a:cubicBezTo>
                  <a:cubicBezTo>
                    <a:pt x="21493" y="21058"/>
                    <a:pt x="21450" y="21324"/>
                    <a:pt x="21407" y="21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5118099" y="2246791"/>
              <a:ext cx="126275" cy="202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317" fill="norm" stroke="1" extrusionOk="0">
                  <a:moveTo>
                    <a:pt x="0" y="15305"/>
                  </a:moveTo>
                  <a:cubicBezTo>
                    <a:pt x="1080" y="13301"/>
                    <a:pt x="2160" y="11296"/>
                    <a:pt x="4500" y="8847"/>
                  </a:cubicBezTo>
                  <a:cubicBezTo>
                    <a:pt x="6840" y="6397"/>
                    <a:pt x="10440" y="3503"/>
                    <a:pt x="13140" y="1832"/>
                  </a:cubicBezTo>
                  <a:cubicBezTo>
                    <a:pt x="15840" y="162"/>
                    <a:pt x="17640" y="-283"/>
                    <a:pt x="18900" y="162"/>
                  </a:cubicBezTo>
                  <a:cubicBezTo>
                    <a:pt x="20160" y="608"/>
                    <a:pt x="20880" y="1944"/>
                    <a:pt x="21240" y="4505"/>
                  </a:cubicBezTo>
                  <a:cubicBezTo>
                    <a:pt x="21600" y="7065"/>
                    <a:pt x="21600" y="10851"/>
                    <a:pt x="20880" y="13857"/>
                  </a:cubicBezTo>
                  <a:cubicBezTo>
                    <a:pt x="20160" y="16863"/>
                    <a:pt x="18720" y="19090"/>
                    <a:pt x="17280" y="21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5156199" y="2354165"/>
              <a:ext cx="4445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1620"/>
                    <a:pt x="11314" y="3240"/>
                    <a:pt x="8743" y="5445"/>
                  </a:cubicBezTo>
                  <a:cubicBezTo>
                    <a:pt x="6171" y="7650"/>
                    <a:pt x="6171" y="10440"/>
                    <a:pt x="6686" y="12915"/>
                  </a:cubicBezTo>
                  <a:cubicBezTo>
                    <a:pt x="7200" y="15390"/>
                    <a:pt x="8229" y="17550"/>
                    <a:pt x="7200" y="18945"/>
                  </a:cubicBezTo>
                  <a:cubicBezTo>
                    <a:pt x="6171" y="20340"/>
                    <a:pt x="3086" y="209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5092700" y="2747865"/>
              <a:ext cx="762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" y="3600"/>
                    <a:pt x="1200" y="7200"/>
                    <a:pt x="4800" y="10800"/>
                  </a:cubicBezTo>
                  <a:cubicBezTo>
                    <a:pt x="8400" y="14400"/>
                    <a:pt x="150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5162550" y="2766915"/>
              <a:ext cx="698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500"/>
                    <a:pt x="7200" y="9000"/>
                    <a:pt x="3600" y="12600"/>
                  </a:cubicBezTo>
                  <a:cubicBezTo>
                    <a:pt x="0" y="16200"/>
                    <a:pt x="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5357499" y="2514931"/>
              <a:ext cx="179702" cy="178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176" fill="norm" stroke="1" extrusionOk="0">
                  <a:moveTo>
                    <a:pt x="12281" y="3528"/>
                  </a:moveTo>
                  <a:cubicBezTo>
                    <a:pt x="13035" y="2273"/>
                    <a:pt x="13788" y="1017"/>
                    <a:pt x="13537" y="389"/>
                  </a:cubicBezTo>
                  <a:cubicBezTo>
                    <a:pt x="13286" y="-239"/>
                    <a:pt x="12030" y="-239"/>
                    <a:pt x="9644" y="1394"/>
                  </a:cubicBezTo>
                  <a:cubicBezTo>
                    <a:pt x="7258" y="3026"/>
                    <a:pt x="3742" y="6291"/>
                    <a:pt x="1858" y="9431"/>
                  </a:cubicBezTo>
                  <a:cubicBezTo>
                    <a:pt x="-26" y="12570"/>
                    <a:pt x="-277" y="15584"/>
                    <a:pt x="225" y="17594"/>
                  </a:cubicBezTo>
                  <a:cubicBezTo>
                    <a:pt x="728" y="19603"/>
                    <a:pt x="1983" y="20608"/>
                    <a:pt x="5625" y="20984"/>
                  </a:cubicBezTo>
                  <a:cubicBezTo>
                    <a:pt x="9267" y="21361"/>
                    <a:pt x="15295" y="21110"/>
                    <a:pt x="21323" y="20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2746289" y="2233515"/>
              <a:ext cx="523962" cy="318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495" fill="norm" stroke="1" extrusionOk="0">
                  <a:moveTo>
                    <a:pt x="918" y="21028"/>
                  </a:moveTo>
                  <a:cubicBezTo>
                    <a:pt x="483" y="21314"/>
                    <a:pt x="47" y="21600"/>
                    <a:pt x="4" y="21457"/>
                  </a:cubicBezTo>
                  <a:cubicBezTo>
                    <a:pt x="-40" y="21314"/>
                    <a:pt x="308" y="20742"/>
                    <a:pt x="1702" y="19025"/>
                  </a:cubicBezTo>
                  <a:cubicBezTo>
                    <a:pt x="3095" y="17309"/>
                    <a:pt x="5534" y="14448"/>
                    <a:pt x="8060" y="11515"/>
                  </a:cubicBezTo>
                  <a:cubicBezTo>
                    <a:pt x="10586" y="8583"/>
                    <a:pt x="13199" y="5579"/>
                    <a:pt x="15463" y="3648"/>
                  </a:cubicBezTo>
                  <a:cubicBezTo>
                    <a:pt x="17728" y="1717"/>
                    <a:pt x="19644" y="858"/>
                    <a:pt x="215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3070139" y="2195415"/>
              <a:ext cx="828762" cy="496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61" fill="norm" stroke="1" extrusionOk="0">
                  <a:moveTo>
                    <a:pt x="581" y="21232"/>
                  </a:moveTo>
                  <a:cubicBezTo>
                    <a:pt x="306" y="21416"/>
                    <a:pt x="30" y="21600"/>
                    <a:pt x="3" y="21554"/>
                  </a:cubicBezTo>
                  <a:cubicBezTo>
                    <a:pt x="-25" y="21508"/>
                    <a:pt x="195" y="21232"/>
                    <a:pt x="1077" y="20405"/>
                  </a:cubicBezTo>
                  <a:cubicBezTo>
                    <a:pt x="1959" y="19578"/>
                    <a:pt x="3502" y="18199"/>
                    <a:pt x="5072" y="16545"/>
                  </a:cubicBezTo>
                  <a:cubicBezTo>
                    <a:pt x="6642" y="14890"/>
                    <a:pt x="8240" y="12960"/>
                    <a:pt x="9838" y="10938"/>
                  </a:cubicBezTo>
                  <a:cubicBezTo>
                    <a:pt x="11436" y="8916"/>
                    <a:pt x="13034" y="6802"/>
                    <a:pt x="14770" y="5009"/>
                  </a:cubicBezTo>
                  <a:cubicBezTo>
                    <a:pt x="16506" y="3217"/>
                    <a:pt x="18379" y="1746"/>
                    <a:pt x="19536" y="965"/>
                  </a:cubicBezTo>
                  <a:cubicBezTo>
                    <a:pt x="20693" y="184"/>
                    <a:pt x="21134" y="92"/>
                    <a:pt x="215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3835127" y="2341465"/>
              <a:ext cx="768623" cy="489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429" fill="norm" stroke="1" extrusionOk="0">
                  <a:moveTo>
                    <a:pt x="541" y="19746"/>
                  </a:moveTo>
                  <a:cubicBezTo>
                    <a:pt x="245" y="20302"/>
                    <a:pt x="-52" y="20858"/>
                    <a:pt x="7" y="21183"/>
                  </a:cubicBezTo>
                  <a:cubicBezTo>
                    <a:pt x="67" y="21507"/>
                    <a:pt x="482" y="21600"/>
                    <a:pt x="1283" y="20905"/>
                  </a:cubicBezTo>
                  <a:cubicBezTo>
                    <a:pt x="2084" y="20209"/>
                    <a:pt x="3271" y="18726"/>
                    <a:pt x="4725" y="16826"/>
                  </a:cubicBezTo>
                  <a:cubicBezTo>
                    <a:pt x="6179" y="14925"/>
                    <a:pt x="7900" y="12608"/>
                    <a:pt x="9710" y="10429"/>
                  </a:cubicBezTo>
                  <a:cubicBezTo>
                    <a:pt x="11519" y="8251"/>
                    <a:pt x="13418" y="6211"/>
                    <a:pt x="15199" y="4542"/>
                  </a:cubicBezTo>
                  <a:cubicBezTo>
                    <a:pt x="16979" y="2874"/>
                    <a:pt x="18640" y="1576"/>
                    <a:pt x="19679" y="881"/>
                  </a:cubicBezTo>
                  <a:cubicBezTo>
                    <a:pt x="20717" y="185"/>
                    <a:pt x="21133" y="93"/>
                    <a:pt x="215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4438650" y="2551015"/>
              <a:ext cx="5207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22" y="18586"/>
                    <a:pt x="5444" y="15572"/>
                    <a:pt x="8341" y="12642"/>
                  </a:cubicBezTo>
                  <a:cubicBezTo>
                    <a:pt x="11239" y="9712"/>
                    <a:pt x="14312" y="6865"/>
                    <a:pt x="16551" y="4772"/>
                  </a:cubicBezTo>
                  <a:cubicBezTo>
                    <a:pt x="18790" y="2679"/>
                    <a:pt x="20195" y="13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6976399" y="3568916"/>
              <a:ext cx="211802" cy="26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277" fill="norm" stroke="1" extrusionOk="0">
                  <a:moveTo>
                    <a:pt x="21190" y="2908"/>
                  </a:moveTo>
                  <a:cubicBezTo>
                    <a:pt x="20766" y="2058"/>
                    <a:pt x="20343" y="1208"/>
                    <a:pt x="19072" y="612"/>
                  </a:cubicBezTo>
                  <a:cubicBezTo>
                    <a:pt x="17802" y="17"/>
                    <a:pt x="15684" y="-323"/>
                    <a:pt x="13143" y="442"/>
                  </a:cubicBezTo>
                  <a:cubicBezTo>
                    <a:pt x="10602" y="1208"/>
                    <a:pt x="7637" y="3079"/>
                    <a:pt x="5202" y="5715"/>
                  </a:cubicBezTo>
                  <a:cubicBezTo>
                    <a:pt x="2766" y="8351"/>
                    <a:pt x="861" y="11753"/>
                    <a:pt x="225" y="14474"/>
                  </a:cubicBezTo>
                  <a:cubicBezTo>
                    <a:pt x="-410" y="17195"/>
                    <a:pt x="225" y="19236"/>
                    <a:pt x="3084" y="20257"/>
                  </a:cubicBezTo>
                  <a:cubicBezTo>
                    <a:pt x="5943" y="21277"/>
                    <a:pt x="11025" y="21277"/>
                    <a:pt x="16108" y="21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7283450" y="3655915"/>
              <a:ext cx="1714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33" y="4275"/>
                    <a:pt x="9067" y="8550"/>
                    <a:pt x="12667" y="12150"/>
                  </a:cubicBezTo>
                  <a:cubicBezTo>
                    <a:pt x="16267" y="15750"/>
                    <a:pt x="18933" y="186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7338939" y="3649002"/>
              <a:ext cx="135011" cy="248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466" fill="norm" stroke="1" extrusionOk="0">
                  <a:moveTo>
                    <a:pt x="21196" y="598"/>
                  </a:moveTo>
                  <a:cubicBezTo>
                    <a:pt x="18870" y="232"/>
                    <a:pt x="16544" y="-134"/>
                    <a:pt x="14882" y="49"/>
                  </a:cubicBezTo>
                  <a:cubicBezTo>
                    <a:pt x="13221" y="232"/>
                    <a:pt x="12224" y="964"/>
                    <a:pt x="9731" y="3802"/>
                  </a:cubicBezTo>
                  <a:cubicBezTo>
                    <a:pt x="7239" y="6639"/>
                    <a:pt x="3251" y="11581"/>
                    <a:pt x="1424" y="14876"/>
                  </a:cubicBezTo>
                  <a:cubicBezTo>
                    <a:pt x="-404" y="18171"/>
                    <a:pt x="-72" y="19819"/>
                    <a:pt x="261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7626081" y="3551828"/>
              <a:ext cx="101870" cy="319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483" fill="norm" stroke="1" extrusionOk="0">
                  <a:moveTo>
                    <a:pt x="21215" y="2725"/>
                  </a:moveTo>
                  <a:cubicBezTo>
                    <a:pt x="19893" y="1872"/>
                    <a:pt x="18570" y="1020"/>
                    <a:pt x="16807" y="522"/>
                  </a:cubicBezTo>
                  <a:cubicBezTo>
                    <a:pt x="15044" y="25"/>
                    <a:pt x="12839" y="-117"/>
                    <a:pt x="11076" y="96"/>
                  </a:cubicBezTo>
                  <a:cubicBezTo>
                    <a:pt x="9313" y="309"/>
                    <a:pt x="7991" y="878"/>
                    <a:pt x="5786" y="3080"/>
                  </a:cubicBezTo>
                  <a:cubicBezTo>
                    <a:pt x="3582" y="5283"/>
                    <a:pt x="497" y="9120"/>
                    <a:pt x="56" y="12459"/>
                  </a:cubicBezTo>
                  <a:cubicBezTo>
                    <a:pt x="-385" y="15799"/>
                    <a:pt x="1819" y="18641"/>
                    <a:pt x="5346" y="20062"/>
                  </a:cubicBezTo>
                  <a:cubicBezTo>
                    <a:pt x="8872" y="21483"/>
                    <a:pt x="13721" y="21483"/>
                    <a:pt x="18570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7804149" y="3535265"/>
              <a:ext cx="126589" cy="377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496" fill="norm" stroke="1" extrusionOk="0">
                  <a:moveTo>
                    <a:pt x="6374" y="0"/>
                  </a:moveTo>
                  <a:cubicBezTo>
                    <a:pt x="4249" y="965"/>
                    <a:pt x="2125" y="1931"/>
                    <a:pt x="1062" y="4646"/>
                  </a:cubicBezTo>
                  <a:cubicBezTo>
                    <a:pt x="0" y="7361"/>
                    <a:pt x="0" y="11826"/>
                    <a:pt x="0" y="14480"/>
                  </a:cubicBezTo>
                  <a:cubicBezTo>
                    <a:pt x="0" y="17135"/>
                    <a:pt x="0" y="17980"/>
                    <a:pt x="0" y="18764"/>
                  </a:cubicBezTo>
                  <a:cubicBezTo>
                    <a:pt x="0" y="19549"/>
                    <a:pt x="0" y="20273"/>
                    <a:pt x="177" y="20333"/>
                  </a:cubicBezTo>
                  <a:cubicBezTo>
                    <a:pt x="354" y="20393"/>
                    <a:pt x="708" y="19790"/>
                    <a:pt x="2479" y="18463"/>
                  </a:cubicBezTo>
                  <a:cubicBezTo>
                    <a:pt x="4249" y="17135"/>
                    <a:pt x="7436" y="15084"/>
                    <a:pt x="9915" y="13937"/>
                  </a:cubicBezTo>
                  <a:cubicBezTo>
                    <a:pt x="12393" y="12791"/>
                    <a:pt x="14164" y="12550"/>
                    <a:pt x="15757" y="12731"/>
                  </a:cubicBezTo>
                  <a:cubicBezTo>
                    <a:pt x="17351" y="12912"/>
                    <a:pt x="18767" y="13515"/>
                    <a:pt x="19830" y="14480"/>
                  </a:cubicBezTo>
                  <a:cubicBezTo>
                    <a:pt x="20892" y="15446"/>
                    <a:pt x="21600" y="16773"/>
                    <a:pt x="20892" y="17980"/>
                  </a:cubicBezTo>
                  <a:cubicBezTo>
                    <a:pt x="20184" y="19187"/>
                    <a:pt x="18059" y="20273"/>
                    <a:pt x="15049" y="20876"/>
                  </a:cubicBezTo>
                  <a:cubicBezTo>
                    <a:pt x="12039" y="21479"/>
                    <a:pt x="8144" y="21600"/>
                    <a:pt x="5311" y="21419"/>
                  </a:cubicBezTo>
                  <a:cubicBezTo>
                    <a:pt x="2479" y="21238"/>
                    <a:pt x="708" y="20755"/>
                    <a:pt x="531" y="19911"/>
                  </a:cubicBezTo>
                  <a:cubicBezTo>
                    <a:pt x="354" y="19066"/>
                    <a:pt x="1770" y="17859"/>
                    <a:pt x="3187" y="16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8045450" y="3782915"/>
              <a:ext cx="165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8262294" y="3727882"/>
              <a:ext cx="208606" cy="92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038" fill="norm" stroke="1" extrusionOk="0">
                  <a:moveTo>
                    <a:pt x="11685" y="3840"/>
                  </a:moveTo>
                  <a:cubicBezTo>
                    <a:pt x="10594" y="1920"/>
                    <a:pt x="9503" y="0"/>
                    <a:pt x="7867" y="0"/>
                  </a:cubicBezTo>
                  <a:cubicBezTo>
                    <a:pt x="6230" y="0"/>
                    <a:pt x="4048" y="1920"/>
                    <a:pt x="2521" y="5040"/>
                  </a:cubicBezTo>
                  <a:cubicBezTo>
                    <a:pt x="994" y="8160"/>
                    <a:pt x="121" y="12480"/>
                    <a:pt x="12" y="15600"/>
                  </a:cubicBezTo>
                  <a:cubicBezTo>
                    <a:pt x="-97" y="18720"/>
                    <a:pt x="558" y="20640"/>
                    <a:pt x="1976" y="20880"/>
                  </a:cubicBezTo>
                  <a:cubicBezTo>
                    <a:pt x="3394" y="21120"/>
                    <a:pt x="5576" y="19680"/>
                    <a:pt x="7212" y="17040"/>
                  </a:cubicBezTo>
                  <a:cubicBezTo>
                    <a:pt x="8848" y="14400"/>
                    <a:pt x="9939" y="10560"/>
                    <a:pt x="10485" y="9840"/>
                  </a:cubicBezTo>
                  <a:cubicBezTo>
                    <a:pt x="11030" y="9120"/>
                    <a:pt x="11030" y="11520"/>
                    <a:pt x="11903" y="14160"/>
                  </a:cubicBezTo>
                  <a:cubicBezTo>
                    <a:pt x="12776" y="16800"/>
                    <a:pt x="14521" y="19680"/>
                    <a:pt x="16267" y="20640"/>
                  </a:cubicBezTo>
                  <a:cubicBezTo>
                    <a:pt x="18012" y="21600"/>
                    <a:pt x="19758" y="20640"/>
                    <a:pt x="21503" y="19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8515350" y="3573365"/>
              <a:ext cx="82687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0" h="21600" fill="norm" stroke="1" extrusionOk="0">
                  <a:moveTo>
                    <a:pt x="0" y="0"/>
                  </a:moveTo>
                  <a:cubicBezTo>
                    <a:pt x="7376" y="2717"/>
                    <a:pt x="14751" y="5434"/>
                    <a:pt x="18176" y="8558"/>
                  </a:cubicBezTo>
                  <a:cubicBezTo>
                    <a:pt x="21600" y="11683"/>
                    <a:pt x="21073" y="15215"/>
                    <a:pt x="18439" y="17457"/>
                  </a:cubicBezTo>
                  <a:cubicBezTo>
                    <a:pt x="15805" y="19698"/>
                    <a:pt x="11063" y="20649"/>
                    <a:pt x="63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8794750" y="3741822"/>
              <a:ext cx="10160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500" y="11918"/>
                    <a:pt x="9000" y="3818"/>
                    <a:pt x="12600" y="1118"/>
                  </a:cubicBezTo>
                  <a:cubicBezTo>
                    <a:pt x="16200" y="-1582"/>
                    <a:pt x="189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8788400" y="3808315"/>
              <a:ext cx="2095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9093200" y="3694015"/>
              <a:ext cx="190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9702799" y="3814665"/>
              <a:ext cx="228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9629313" y="3948015"/>
              <a:ext cx="359237" cy="48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600" fill="norm" stroke="1" extrusionOk="0">
                  <a:moveTo>
                    <a:pt x="2491" y="19722"/>
                  </a:moveTo>
                  <a:cubicBezTo>
                    <a:pt x="1354" y="20661"/>
                    <a:pt x="217" y="21600"/>
                    <a:pt x="27" y="21600"/>
                  </a:cubicBezTo>
                  <a:cubicBezTo>
                    <a:pt x="-162" y="21600"/>
                    <a:pt x="596" y="20661"/>
                    <a:pt x="3249" y="18313"/>
                  </a:cubicBezTo>
                  <a:cubicBezTo>
                    <a:pt x="5901" y="15965"/>
                    <a:pt x="10449" y="12209"/>
                    <a:pt x="13796" y="8922"/>
                  </a:cubicBezTo>
                  <a:cubicBezTo>
                    <a:pt x="17143" y="5635"/>
                    <a:pt x="19291" y="2817"/>
                    <a:pt x="214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9925050" y="3751165"/>
              <a:ext cx="158203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8" h="21600" fill="norm" stroke="1" extrusionOk="0">
                  <a:moveTo>
                    <a:pt x="0" y="0"/>
                  </a:moveTo>
                  <a:cubicBezTo>
                    <a:pt x="6092" y="2127"/>
                    <a:pt x="12185" y="4255"/>
                    <a:pt x="16062" y="5891"/>
                  </a:cubicBezTo>
                  <a:cubicBezTo>
                    <a:pt x="19938" y="7527"/>
                    <a:pt x="21600" y="8673"/>
                    <a:pt x="20215" y="10882"/>
                  </a:cubicBezTo>
                  <a:cubicBezTo>
                    <a:pt x="18831" y="13091"/>
                    <a:pt x="14400" y="16364"/>
                    <a:pt x="11077" y="18327"/>
                  </a:cubicBezTo>
                  <a:cubicBezTo>
                    <a:pt x="7754" y="20291"/>
                    <a:pt x="5538" y="20945"/>
                    <a:pt x="33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10614102" y="3702929"/>
              <a:ext cx="244398" cy="279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000" fill="norm" stroke="1" extrusionOk="0">
                  <a:moveTo>
                    <a:pt x="17691" y="284"/>
                  </a:moveTo>
                  <a:cubicBezTo>
                    <a:pt x="15513" y="-33"/>
                    <a:pt x="13334" y="-351"/>
                    <a:pt x="10521" y="920"/>
                  </a:cubicBezTo>
                  <a:cubicBezTo>
                    <a:pt x="7708" y="2190"/>
                    <a:pt x="4259" y="5049"/>
                    <a:pt x="2171" y="8146"/>
                  </a:cubicBezTo>
                  <a:cubicBezTo>
                    <a:pt x="84" y="11243"/>
                    <a:pt x="-642" y="14578"/>
                    <a:pt x="629" y="16881"/>
                  </a:cubicBezTo>
                  <a:cubicBezTo>
                    <a:pt x="1899" y="19184"/>
                    <a:pt x="5166" y="20455"/>
                    <a:pt x="8887" y="20852"/>
                  </a:cubicBezTo>
                  <a:cubicBezTo>
                    <a:pt x="12608" y="21249"/>
                    <a:pt x="16783" y="20773"/>
                    <a:pt x="20958" y="20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10934700" y="3846415"/>
              <a:ext cx="1270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10941050" y="3935315"/>
              <a:ext cx="1778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11518849" y="3624165"/>
              <a:ext cx="25452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4926"/>
                    <a:pt x="3363" y="9853"/>
                    <a:pt x="870" y="13453"/>
                  </a:cubicBezTo>
                  <a:cubicBezTo>
                    <a:pt x="-1622" y="17053"/>
                    <a:pt x="1701" y="19326"/>
                    <a:pt x="50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11328400" y="3972192"/>
              <a:ext cx="387350" cy="52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0" y="21235"/>
                  </a:moveTo>
                  <a:cubicBezTo>
                    <a:pt x="944" y="16051"/>
                    <a:pt x="1889" y="10867"/>
                    <a:pt x="4957" y="6979"/>
                  </a:cubicBezTo>
                  <a:cubicBezTo>
                    <a:pt x="8026" y="3091"/>
                    <a:pt x="13220" y="499"/>
                    <a:pt x="16348" y="67"/>
                  </a:cubicBezTo>
                  <a:cubicBezTo>
                    <a:pt x="19475" y="-365"/>
                    <a:pt x="20538" y="1363"/>
                    <a:pt x="21600" y="3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11363605" y="4100415"/>
              <a:ext cx="165879" cy="238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390" fill="norm" stroke="1" extrusionOk="0">
                  <a:moveTo>
                    <a:pt x="5295" y="0"/>
                  </a:moveTo>
                  <a:cubicBezTo>
                    <a:pt x="3655" y="0"/>
                    <a:pt x="2014" y="0"/>
                    <a:pt x="1057" y="474"/>
                  </a:cubicBezTo>
                  <a:cubicBezTo>
                    <a:pt x="100" y="947"/>
                    <a:pt x="-173" y="1895"/>
                    <a:pt x="100" y="4832"/>
                  </a:cubicBezTo>
                  <a:cubicBezTo>
                    <a:pt x="374" y="7768"/>
                    <a:pt x="1194" y="12695"/>
                    <a:pt x="1604" y="15632"/>
                  </a:cubicBezTo>
                  <a:cubicBezTo>
                    <a:pt x="2014" y="18568"/>
                    <a:pt x="2014" y="19516"/>
                    <a:pt x="2561" y="19326"/>
                  </a:cubicBezTo>
                  <a:cubicBezTo>
                    <a:pt x="3108" y="19137"/>
                    <a:pt x="4202" y="17811"/>
                    <a:pt x="6252" y="15916"/>
                  </a:cubicBezTo>
                  <a:cubicBezTo>
                    <a:pt x="8303" y="14021"/>
                    <a:pt x="11311" y="11558"/>
                    <a:pt x="13908" y="10326"/>
                  </a:cubicBezTo>
                  <a:cubicBezTo>
                    <a:pt x="16505" y="9095"/>
                    <a:pt x="18693" y="9095"/>
                    <a:pt x="19923" y="9568"/>
                  </a:cubicBezTo>
                  <a:cubicBezTo>
                    <a:pt x="21154" y="10042"/>
                    <a:pt x="21427" y="10989"/>
                    <a:pt x="21427" y="12600"/>
                  </a:cubicBezTo>
                  <a:cubicBezTo>
                    <a:pt x="21427" y="14211"/>
                    <a:pt x="21154" y="16484"/>
                    <a:pt x="19786" y="18189"/>
                  </a:cubicBezTo>
                  <a:cubicBezTo>
                    <a:pt x="18419" y="19895"/>
                    <a:pt x="15959" y="21032"/>
                    <a:pt x="13088" y="21316"/>
                  </a:cubicBezTo>
                  <a:cubicBezTo>
                    <a:pt x="10217" y="21600"/>
                    <a:pt x="6936" y="21032"/>
                    <a:pt x="5022" y="20274"/>
                  </a:cubicBezTo>
                  <a:cubicBezTo>
                    <a:pt x="3108" y="19516"/>
                    <a:pt x="2561" y="18568"/>
                    <a:pt x="3108" y="17811"/>
                  </a:cubicBezTo>
                  <a:cubicBezTo>
                    <a:pt x="3655" y="17053"/>
                    <a:pt x="5295" y="16484"/>
                    <a:pt x="6936" y="15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11639550" y="4231321"/>
              <a:ext cx="1397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1309" y="12582"/>
                    <a:pt x="2618" y="4867"/>
                    <a:pt x="6218" y="1782"/>
                  </a:cubicBezTo>
                  <a:cubicBezTo>
                    <a:pt x="9818" y="-1304"/>
                    <a:pt x="15709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11838643" y="4188189"/>
              <a:ext cx="226357" cy="115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034" fill="norm" stroke="1" extrusionOk="0">
                  <a:moveTo>
                    <a:pt x="10588" y="2520"/>
                  </a:moveTo>
                  <a:cubicBezTo>
                    <a:pt x="8788" y="977"/>
                    <a:pt x="6988" y="-566"/>
                    <a:pt x="5188" y="205"/>
                  </a:cubicBezTo>
                  <a:cubicBezTo>
                    <a:pt x="3388" y="977"/>
                    <a:pt x="1588" y="4063"/>
                    <a:pt x="688" y="6570"/>
                  </a:cubicBezTo>
                  <a:cubicBezTo>
                    <a:pt x="-212" y="9077"/>
                    <a:pt x="-212" y="11005"/>
                    <a:pt x="588" y="12741"/>
                  </a:cubicBezTo>
                  <a:cubicBezTo>
                    <a:pt x="1388" y="14477"/>
                    <a:pt x="2988" y="16020"/>
                    <a:pt x="4288" y="16598"/>
                  </a:cubicBezTo>
                  <a:cubicBezTo>
                    <a:pt x="5588" y="17177"/>
                    <a:pt x="6588" y="16791"/>
                    <a:pt x="7688" y="15827"/>
                  </a:cubicBezTo>
                  <a:cubicBezTo>
                    <a:pt x="8788" y="14863"/>
                    <a:pt x="9988" y="13320"/>
                    <a:pt x="11688" y="14091"/>
                  </a:cubicBezTo>
                  <a:cubicBezTo>
                    <a:pt x="13388" y="14863"/>
                    <a:pt x="15588" y="17948"/>
                    <a:pt x="17288" y="19491"/>
                  </a:cubicBezTo>
                  <a:cubicBezTo>
                    <a:pt x="18988" y="21034"/>
                    <a:pt x="20188" y="21034"/>
                    <a:pt x="21388" y="210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4629645" y="4574237"/>
              <a:ext cx="155082" cy="690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3" h="21485" fill="norm" stroke="1" extrusionOk="0">
                  <a:moveTo>
                    <a:pt x="18449" y="2249"/>
                  </a:moveTo>
                  <a:cubicBezTo>
                    <a:pt x="18449" y="1788"/>
                    <a:pt x="18449" y="1327"/>
                    <a:pt x="17186" y="899"/>
                  </a:cubicBezTo>
                  <a:cubicBezTo>
                    <a:pt x="15924" y="471"/>
                    <a:pt x="13399" y="76"/>
                    <a:pt x="10735" y="10"/>
                  </a:cubicBezTo>
                  <a:cubicBezTo>
                    <a:pt x="8070" y="-56"/>
                    <a:pt x="5264" y="207"/>
                    <a:pt x="3160" y="998"/>
                  </a:cubicBezTo>
                  <a:cubicBezTo>
                    <a:pt x="1057" y="1788"/>
                    <a:pt x="-346" y="3105"/>
                    <a:pt x="75" y="4718"/>
                  </a:cubicBezTo>
                  <a:cubicBezTo>
                    <a:pt x="496" y="6332"/>
                    <a:pt x="2740" y="8242"/>
                    <a:pt x="6386" y="10151"/>
                  </a:cubicBezTo>
                  <a:cubicBezTo>
                    <a:pt x="10033" y="12061"/>
                    <a:pt x="15083" y="13971"/>
                    <a:pt x="17888" y="15453"/>
                  </a:cubicBezTo>
                  <a:cubicBezTo>
                    <a:pt x="20693" y="16934"/>
                    <a:pt x="21254" y="17988"/>
                    <a:pt x="19711" y="18910"/>
                  </a:cubicBezTo>
                  <a:cubicBezTo>
                    <a:pt x="18168" y="19832"/>
                    <a:pt x="14522" y="20622"/>
                    <a:pt x="11857" y="21050"/>
                  </a:cubicBezTo>
                  <a:cubicBezTo>
                    <a:pt x="9192" y="21478"/>
                    <a:pt x="7509" y="21544"/>
                    <a:pt x="5966" y="21445"/>
                  </a:cubicBezTo>
                  <a:cubicBezTo>
                    <a:pt x="4423" y="21346"/>
                    <a:pt x="3020" y="21083"/>
                    <a:pt x="3301" y="20622"/>
                  </a:cubicBezTo>
                  <a:cubicBezTo>
                    <a:pt x="3581" y="20161"/>
                    <a:pt x="5545" y="19503"/>
                    <a:pt x="7509" y="18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4495800" y="5402165"/>
              <a:ext cx="158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4718776" y="5295921"/>
              <a:ext cx="208187" cy="116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0875" fill="norm" stroke="1" extrusionOk="0">
                  <a:moveTo>
                    <a:pt x="9089" y="7652"/>
                  </a:moveTo>
                  <a:cubicBezTo>
                    <a:pt x="7998" y="7273"/>
                    <a:pt x="6907" y="6894"/>
                    <a:pt x="6034" y="7841"/>
                  </a:cubicBezTo>
                  <a:cubicBezTo>
                    <a:pt x="5161" y="8789"/>
                    <a:pt x="4507" y="11062"/>
                    <a:pt x="3961" y="13147"/>
                  </a:cubicBezTo>
                  <a:cubicBezTo>
                    <a:pt x="3416" y="15231"/>
                    <a:pt x="2980" y="17126"/>
                    <a:pt x="2325" y="18641"/>
                  </a:cubicBezTo>
                  <a:cubicBezTo>
                    <a:pt x="1670" y="20157"/>
                    <a:pt x="798" y="21294"/>
                    <a:pt x="361" y="20726"/>
                  </a:cubicBezTo>
                  <a:cubicBezTo>
                    <a:pt x="-75" y="20157"/>
                    <a:pt x="-75" y="17883"/>
                    <a:pt x="143" y="15799"/>
                  </a:cubicBezTo>
                  <a:cubicBezTo>
                    <a:pt x="361" y="13715"/>
                    <a:pt x="798" y="11820"/>
                    <a:pt x="1889" y="10115"/>
                  </a:cubicBezTo>
                  <a:cubicBezTo>
                    <a:pt x="2980" y="8410"/>
                    <a:pt x="4725" y="6894"/>
                    <a:pt x="6470" y="8031"/>
                  </a:cubicBezTo>
                  <a:cubicBezTo>
                    <a:pt x="8216" y="9168"/>
                    <a:pt x="9961" y="12957"/>
                    <a:pt x="11161" y="15610"/>
                  </a:cubicBezTo>
                  <a:cubicBezTo>
                    <a:pt x="12361" y="18262"/>
                    <a:pt x="13016" y="19778"/>
                    <a:pt x="14543" y="19210"/>
                  </a:cubicBezTo>
                  <a:cubicBezTo>
                    <a:pt x="16070" y="18641"/>
                    <a:pt x="18470" y="15989"/>
                    <a:pt x="19780" y="13715"/>
                  </a:cubicBezTo>
                  <a:cubicBezTo>
                    <a:pt x="21089" y="11441"/>
                    <a:pt x="21307" y="9547"/>
                    <a:pt x="21416" y="7652"/>
                  </a:cubicBezTo>
                  <a:cubicBezTo>
                    <a:pt x="21525" y="5757"/>
                    <a:pt x="21525" y="3862"/>
                    <a:pt x="20216" y="2347"/>
                  </a:cubicBezTo>
                  <a:cubicBezTo>
                    <a:pt x="18907" y="831"/>
                    <a:pt x="16289" y="-306"/>
                    <a:pt x="14543" y="73"/>
                  </a:cubicBezTo>
                  <a:cubicBezTo>
                    <a:pt x="12798" y="452"/>
                    <a:pt x="11925" y="2347"/>
                    <a:pt x="11052" y="4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4537383" y="4386165"/>
              <a:ext cx="172201" cy="95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243" fill="norm" stroke="1" extrusionOk="0">
                  <a:moveTo>
                    <a:pt x="15371" y="0"/>
                  </a:moveTo>
                  <a:cubicBezTo>
                    <a:pt x="14054" y="470"/>
                    <a:pt x="12737" y="939"/>
                    <a:pt x="11157" y="4226"/>
                  </a:cubicBezTo>
                  <a:cubicBezTo>
                    <a:pt x="9576" y="7513"/>
                    <a:pt x="7732" y="13617"/>
                    <a:pt x="6152" y="17139"/>
                  </a:cubicBezTo>
                  <a:cubicBezTo>
                    <a:pt x="4571" y="20661"/>
                    <a:pt x="3254" y="21600"/>
                    <a:pt x="2201" y="21130"/>
                  </a:cubicBezTo>
                  <a:cubicBezTo>
                    <a:pt x="1147" y="20661"/>
                    <a:pt x="357" y="18783"/>
                    <a:pt x="93" y="16670"/>
                  </a:cubicBezTo>
                  <a:cubicBezTo>
                    <a:pt x="-170" y="14557"/>
                    <a:pt x="93" y="12209"/>
                    <a:pt x="1279" y="9861"/>
                  </a:cubicBezTo>
                  <a:cubicBezTo>
                    <a:pt x="2464" y="7513"/>
                    <a:pt x="4571" y="5165"/>
                    <a:pt x="6679" y="5635"/>
                  </a:cubicBezTo>
                  <a:cubicBezTo>
                    <a:pt x="8786" y="6104"/>
                    <a:pt x="10893" y="9391"/>
                    <a:pt x="12474" y="11739"/>
                  </a:cubicBezTo>
                  <a:cubicBezTo>
                    <a:pt x="14054" y="14087"/>
                    <a:pt x="15108" y="15496"/>
                    <a:pt x="16425" y="16200"/>
                  </a:cubicBezTo>
                  <a:cubicBezTo>
                    <a:pt x="17742" y="16904"/>
                    <a:pt x="19323" y="16904"/>
                    <a:pt x="20245" y="15496"/>
                  </a:cubicBezTo>
                  <a:cubicBezTo>
                    <a:pt x="21167" y="14087"/>
                    <a:pt x="21430" y="11270"/>
                    <a:pt x="21430" y="8687"/>
                  </a:cubicBezTo>
                  <a:cubicBezTo>
                    <a:pt x="21430" y="6104"/>
                    <a:pt x="21167" y="3757"/>
                    <a:pt x="20376" y="2348"/>
                  </a:cubicBezTo>
                  <a:cubicBezTo>
                    <a:pt x="19586" y="939"/>
                    <a:pt x="18269" y="470"/>
                    <a:pt x="16557" y="1643"/>
                  </a:cubicBezTo>
                  <a:cubicBezTo>
                    <a:pt x="14845" y="2817"/>
                    <a:pt x="12737" y="5635"/>
                    <a:pt x="10630" y="8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4977860" y="4593420"/>
              <a:ext cx="121190" cy="440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403" fill="norm" stroke="1" extrusionOk="0">
                  <a:moveTo>
                    <a:pt x="21322" y="2580"/>
                  </a:moveTo>
                  <a:cubicBezTo>
                    <a:pt x="21322" y="2066"/>
                    <a:pt x="21322" y="1552"/>
                    <a:pt x="19088" y="986"/>
                  </a:cubicBezTo>
                  <a:cubicBezTo>
                    <a:pt x="16853" y="420"/>
                    <a:pt x="12384" y="-197"/>
                    <a:pt x="9032" y="60"/>
                  </a:cubicBezTo>
                  <a:cubicBezTo>
                    <a:pt x="5681" y="317"/>
                    <a:pt x="3446" y="1449"/>
                    <a:pt x="1956" y="3763"/>
                  </a:cubicBezTo>
                  <a:cubicBezTo>
                    <a:pt x="467" y="6077"/>
                    <a:pt x="-278" y="9574"/>
                    <a:pt x="94" y="12712"/>
                  </a:cubicBezTo>
                  <a:cubicBezTo>
                    <a:pt x="467" y="15849"/>
                    <a:pt x="1956" y="18626"/>
                    <a:pt x="3446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4905520" y="4849164"/>
              <a:ext cx="218930" cy="57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029" fill="norm" stroke="1" extrusionOk="0">
                  <a:moveTo>
                    <a:pt x="2763" y="21029"/>
                  </a:moveTo>
                  <a:cubicBezTo>
                    <a:pt x="2146" y="17943"/>
                    <a:pt x="1528" y="14858"/>
                    <a:pt x="911" y="11772"/>
                  </a:cubicBezTo>
                  <a:cubicBezTo>
                    <a:pt x="294" y="8686"/>
                    <a:pt x="-323" y="5600"/>
                    <a:pt x="191" y="3286"/>
                  </a:cubicBezTo>
                  <a:cubicBezTo>
                    <a:pt x="706" y="972"/>
                    <a:pt x="2351" y="-571"/>
                    <a:pt x="6054" y="200"/>
                  </a:cubicBezTo>
                  <a:cubicBezTo>
                    <a:pt x="9757" y="972"/>
                    <a:pt x="15517" y="4058"/>
                    <a:pt x="21277" y="7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5099049" y="4951315"/>
              <a:ext cx="1270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480" y="4200"/>
                    <a:pt x="12960" y="8400"/>
                    <a:pt x="16560" y="12000"/>
                  </a:cubicBezTo>
                  <a:cubicBezTo>
                    <a:pt x="20160" y="15600"/>
                    <a:pt x="20880" y="18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5138611" y="4976715"/>
              <a:ext cx="100139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5" h="21600" fill="norm" stroke="1" extrusionOk="0">
                  <a:moveTo>
                    <a:pt x="20855" y="0"/>
                  </a:moveTo>
                  <a:cubicBezTo>
                    <a:pt x="17769" y="0"/>
                    <a:pt x="14684" y="0"/>
                    <a:pt x="10937" y="2880"/>
                  </a:cubicBezTo>
                  <a:cubicBezTo>
                    <a:pt x="7190" y="5760"/>
                    <a:pt x="2782" y="11520"/>
                    <a:pt x="1018" y="15120"/>
                  </a:cubicBezTo>
                  <a:cubicBezTo>
                    <a:pt x="-745" y="18720"/>
                    <a:pt x="137" y="20160"/>
                    <a:pt x="1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5305204" y="4664191"/>
              <a:ext cx="149446" cy="407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450" fill="norm" stroke="1" extrusionOk="0">
                  <a:moveTo>
                    <a:pt x="21181" y="73"/>
                  </a:moveTo>
                  <a:cubicBezTo>
                    <a:pt x="18181" y="-39"/>
                    <a:pt x="15181" y="-150"/>
                    <a:pt x="11881" y="796"/>
                  </a:cubicBezTo>
                  <a:cubicBezTo>
                    <a:pt x="8581" y="1743"/>
                    <a:pt x="4981" y="3747"/>
                    <a:pt x="2731" y="6308"/>
                  </a:cubicBezTo>
                  <a:cubicBezTo>
                    <a:pt x="481" y="8869"/>
                    <a:pt x="-419" y="11986"/>
                    <a:pt x="181" y="14547"/>
                  </a:cubicBezTo>
                  <a:cubicBezTo>
                    <a:pt x="781" y="17108"/>
                    <a:pt x="2881" y="19112"/>
                    <a:pt x="4681" y="20170"/>
                  </a:cubicBezTo>
                  <a:cubicBezTo>
                    <a:pt x="6481" y="21227"/>
                    <a:pt x="7981" y="21339"/>
                    <a:pt x="9481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5441949" y="4800650"/>
              <a:ext cx="209551" cy="180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0" y="2808"/>
                  </a:moveTo>
                  <a:cubicBezTo>
                    <a:pt x="0" y="1552"/>
                    <a:pt x="0" y="296"/>
                    <a:pt x="655" y="45"/>
                  </a:cubicBezTo>
                  <a:cubicBezTo>
                    <a:pt x="1309" y="-206"/>
                    <a:pt x="2618" y="547"/>
                    <a:pt x="4036" y="3310"/>
                  </a:cubicBezTo>
                  <a:cubicBezTo>
                    <a:pt x="5455" y="6073"/>
                    <a:pt x="6982" y="10845"/>
                    <a:pt x="7527" y="13859"/>
                  </a:cubicBezTo>
                  <a:cubicBezTo>
                    <a:pt x="8073" y="16873"/>
                    <a:pt x="7636" y="18129"/>
                    <a:pt x="7091" y="19259"/>
                  </a:cubicBezTo>
                  <a:cubicBezTo>
                    <a:pt x="6545" y="20389"/>
                    <a:pt x="5891" y="21394"/>
                    <a:pt x="5127" y="21394"/>
                  </a:cubicBezTo>
                  <a:cubicBezTo>
                    <a:pt x="4364" y="21394"/>
                    <a:pt x="3491" y="20389"/>
                    <a:pt x="3491" y="18380"/>
                  </a:cubicBezTo>
                  <a:cubicBezTo>
                    <a:pt x="3491" y="16371"/>
                    <a:pt x="4364" y="13357"/>
                    <a:pt x="5673" y="10845"/>
                  </a:cubicBezTo>
                  <a:cubicBezTo>
                    <a:pt x="6982" y="8334"/>
                    <a:pt x="8727" y="6324"/>
                    <a:pt x="10145" y="5320"/>
                  </a:cubicBezTo>
                  <a:cubicBezTo>
                    <a:pt x="11564" y="4315"/>
                    <a:pt x="12655" y="4315"/>
                    <a:pt x="12873" y="5320"/>
                  </a:cubicBezTo>
                  <a:cubicBezTo>
                    <a:pt x="13091" y="6324"/>
                    <a:pt x="12436" y="8334"/>
                    <a:pt x="12109" y="10217"/>
                  </a:cubicBezTo>
                  <a:cubicBezTo>
                    <a:pt x="11782" y="12101"/>
                    <a:pt x="11782" y="13859"/>
                    <a:pt x="12436" y="15115"/>
                  </a:cubicBezTo>
                  <a:cubicBezTo>
                    <a:pt x="13091" y="16371"/>
                    <a:pt x="14400" y="17124"/>
                    <a:pt x="16036" y="16747"/>
                  </a:cubicBezTo>
                  <a:cubicBezTo>
                    <a:pt x="17673" y="16371"/>
                    <a:pt x="19636" y="14864"/>
                    <a:pt x="21600" y="13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5675213" y="4656771"/>
              <a:ext cx="50720" cy="396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169" h="21503" fill="norm" stroke="1" extrusionOk="0">
                  <a:moveTo>
                    <a:pt x="12638" y="133"/>
                  </a:moveTo>
                  <a:cubicBezTo>
                    <a:pt x="7838" y="18"/>
                    <a:pt x="3038" y="-97"/>
                    <a:pt x="1038" y="133"/>
                  </a:cubicBezTo>
                  <a:cubicBezTo>
                    <a:pt x="-962" y="363"/>
                    <a:pt x="-162" y="937"/>
                    <a:pt x="4238" y="2373"/>
                  </a:cubicBezTo>
                  <a:cubicBezTo>
                    <a:pt x="8638" y="3809"/>
                    <a:pt x="16638" y="6107"/>
                    <a:pt x="18638" y="8922"/>
                  </a:cubicBezTo>
                  <a:cubicBezTo>
                    <a:pt x="20638" y="11737"/>
                    <a:pt x="16638" y="15069"/>
                    <a:pt x="12638" y="17252"/>
                  </a:cubicBezTo>
                  <a:cubicBezTo>
                    <a:pt x="8638" y="19435"/>
                    <a:pt x="4638" y="20469"/>
                    <a:pt x="638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5816600" y="4881465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5991208" y="4565860"/>
              <a:ext cx="396892" cy="463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193" fill="norm" stroke="1" extrusionOk="0">
                  <a:moveTo>
                    <a:pt x="8400" y="13570"/>
                  </a:moveTo>
                  <a:cubicBezTo>
                    <a:pt x="8172" y="13086"/>
                    <a:pt x="7943" y="12602"/>
                    <a:pt x="7258" y="12311"/>
                  </a:cubicBezTo>
                  <a:cubicBezTo>
                    <a:pt x="6572" y="12021"/>
                    <a:pt x="5429" y="11924"/>
                    <a:pt x="4115" y="12941"/>
                  </a:cubicBezTo>
                  <a:cubicBezTo>
                    <a:pt x="2800" y="13958"/>
                    <a:pt x="1315" y="16089"/>
                    <a:pt x="572" y="17542"/>
                  </a:cubicBezTo>
                  <a:cubicBezTo>
                    <a:pt x="-171" y="18995"/>
                    <a:pt x="-171" y="19770"/>
                    <a:pt x="458" y="20399"/>
                  </a:cubicBezTo>
                  <a:cubicBezTo>
                    <a:pt x="1086" y="21029"/>
                    <a:pt x="2343" y="21513"/>
                    <a:pt x="3543" y="20932"/>
                  </a:cubicBezTo>
                  <a:cubicBezTo>
                    <a:pt x="4743" y="20351"/>
                    <a:pt x="5886" y="18704"/>
                    <a:pt x="6858" y="16234"/>
                  </a:cubicBezTo>
                  <a:cubicBezTo>
                    <a:pt x="7829" y="13764"/>
                    <a:pt x="8629" y="10471"/>
                    <a:pt x="9086" y="7904"/>
                  </a:cubicBezTo>
                  <a:cubicBezTo>
                    <a:pt x="9543" y="5337"/>
                    <a:pt x="9658" y="3497"/>
                    <a:pt x="9715" y="2189"/>
                  </a:cubicBezTo>
                  <a:cubicBezTo>
                    <a:pt x="9772" y="882"/>
                    <a:pt x="9772" y="107"/>
                    <a:pt x="9543" y="10"/>
                  </a:cubicBezTo>
                  <a:cubicBezTo>
                    <a:pt x="9315" y="-87"/>
                    <a:pt x="8858" y="494"/>
                    <a:pt x="8629" y="2383"/>
                  </a:cubicBezTo>
                  <a:cubicBezTo>
                    <a:pt x="8400" y="4272"/>
                    <a:pt x="8400" y="7468"/>
                    <a:pt x="8515" y="10035"/>
                  </a:cubicBezTo>
                  <a:cubicBezTo>
                    <a:pt x="8629" y="12602"/>
                    <a:pt x="8858" y="14539"/>
                    <a:pt x="8972" y="15943"/>
                  </a:cubicBezTo>
                  <a:cubicBezTo>
                    <a:pt x="9086" y="17348"/>
                    <a:pt x="9086" y="18220"/>
                    <a:pt x="9086" y="18220"/>
                  </a:cubicBezTo>
                  <a:cubicBezTo>
                    <a:pt x="9086" y="18220"/>
                    <a:pt x="9086" y="17348"/>
                    <a:pt x="9543" y="16137"/>
                  </a:cubicBezTo>
                  <a:cubicBezTo>
                    <a:pt x="10000" y="14926"/>
                    <a:pt x="10915" y="13377"/>
                    <a:pt x="11600" y="12456"/>
                  </a:cubicBezTo>
                  <a:cubicBezTo>
                    <a:pt x="12286" y="11536"/>
                    <a:pt x="12743" y="11246"/>
                    <a:pt x="13315" y="11052"/>
                  </a:cubicBezTo>
                  <a:cubicBezTo>
                    <a:pt x="13886" y="10858"/>
                    <a:pt x="14572" y="10761"/>
                    <a:pt x="15086" y="10955"/>
                  </a:cubicBezTo>
                  <a:cubicBezTo>
                    <a:pt x="15600" y="11149"/>
                    <a:pt x="15943" y="11633"/>
                    <a:pt x="15772" y="12989"/>
                  </a:cubicBezTo>
                  <a:cubicBezTo>
                    <a:pt x="15600" y="14345"/>
                    <a:pt x="14915" y="16573"/>
                    <a:pt x="14400" y="17881"/>
                  </a:cubicBezTo>
                  <a:cubicBezTo>
                    <a:pt x="13886" y="19188"/>
                    <a:pt x="13543" y="19576"/>
                    <a:pt x="13429" y="19479"/>
                  </a:cubicBezTo>
                  <a:cubicBezTo>
                    <a:pt x="13315" y="19382"/>
                    <a:pt x="13429" y="18801"/>
                    <a:pt x="14172" y="17832"/>
                  </a:cubicBezTo>
                  <a:cubicBezTo>
                    <a:pt x="14915" y="16864"/>
                    <a:pt x="16286" y="15508"/>
                    <a:pt x="17258" y="14491"/>
                  </a:cubicBezTo>
                  <a:cubicBezTo>
                    <a:pt x="18229" y="13474"/>
                    <a:pt x="18800" y="12796"/>
                    <a:pt x="18915" y="12699"/>
                  </a:cubicBezTo>
                  <a:cubicBezTo>
                    <a:pt x="19029" y="12602"/>
                    <a:pt x="18686" y="13086"/>
                    <a:pt x="18400" y="13861"/>
                  </a:cubicBezTo>
                  <a:cubicBezTo>
                    <a:pt x="18115" y="14636"/>
                    <a:pt x="17886" y="15701"/>
                    <a:pt x="18400" y="16670"/>
                  </a:cubicBezTo>
                  <a:cubicBezTo>
                    <a:pt x="18915" y="17639"/>
                    <a:pt x="20172" y="18510"/>
                    <a:pt x="21429" y="19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6870700" y="4874552"/>
              <a:ext cx="1968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039" y="11375"/>
                    <a:pt x="12077" y="2735"/>
                    <a:pt x="15677" y="575"/>
                  </a:cubicBezTo>
                  <a:cubicBezTo>
                    <a:pt x="19277" y="-1585"/>
                    <a:pt x="2043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6889750" y="5008465"/>
              <a:ext cx="2159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7711807" y="4674111"/>
              <a:ext cx="130444" cy="632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525" fill="norm" stroke="1" extrusionOk="0">
                  <a:moveTo>
                    <a:pt x="21129" y="3597"/>
                  </a:moveTo>
                  <a:cubicBezTo>
                    <a:pt x="20786" y="2877"/>
                    <a:pt x="20443" y="2157"/>
                    <a:pt x="19758" y="1545"/>
                  </a:cubicBezTo>
                  <a:cubicBezTo>
                    <a:pt x="19072" y="933"/>
                    <a:pt x="18043" y="429"/>
                    <a:pt x="16672" y="177"/>
                  </a:cubicBezTo>
                  <a:cubicBezTo>
                    <a:pt x="15300" y="-75"/>
                    <a:pt x="13586" y="-75"/>
                    <a:pt x="11529" y="285"/>
                  </a:cubicBezTo>
                  <a:cubicBezTo>
                    <a:pt x="9472" y="645"/>
                    <a:pt x="7072" y="1365"/>
                    <a:pt x="5358" y="2697"/>
                  </a:cubicBezTo>
                  <a:cubicBezTo>
                    <a:pt x="3643" y="4029"/>
                    <a:pt x="2615" y="5973"/>
                    <a:pt x="4158" y="7989"/>
                  </a:cubicBezTo>
                  <a:cubicBezTo>
                    <a:pt x="5700" y="10005"/>
                    <a:pt x="9815" y="12093"/>
                    <a:pt x="12729" y="13857"/>
                  </a:cubicBezTo>
                  <a:cubicBezTo>
                    <a:pt x="15643" y="15621"/>
                    <a:pt x="17358" y="17061"/>
                    <a:pt x="18043" y="17961"/>
                  </a:cubicBezTo>
                  <a:cubicBezTo>
                    <a:pt x="18729" y="18861"/>
                    <a:pt x="18386" y="19221"/>
                    <a:pt x="17529" y="19509"/>
                  </a:cubicBezTo>
                  <a:cubicBezTo>
                    <a:pt x="16672" y="19797"/>
                    <a:pt x="15300" y="20013"/>
                    <a:pt x="13758" y="20157"/>
                  </a:cubicBezTo>
                  <a:cubicBezTo>
                    <a:pt x="12215" y="20301"/>
                    <a:pt x="10500" y="20373"/>
                    <a:pt x="8443" y="20409"/>
                  </a:cubicBezTo>
                  <a:cubicBezTo>
                    <a:pt x="6386" y="20445"/>
                    <a:pt x="3986" y="20445"/>
                    <a:pt x="2272" y="20301"/>
                  </a:cubicBezTo>
                  <a:cubicBezTo>
                    <a:pt x="558" y="20157"/>
                    <a:pt x="-471" y="19869"/>
                    <a:pt x="215" y="19869"/>
                  </a:cubicBezTo>
                  <a:cubicBezTo>
                    <a:pt x="900" y="19869"/>
                    <a:pt x="3300" y="20157"/>
                    <a:pt x="4843" y="20481"/>
                  </a:cubicBezTo>
                  <a:cubicBezTo>
                    <a:pt x="6386" y="20805"/>
                    <a:pt x="7072" y="21165"/>
                    <a:pt x="7758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7700832" y="5429089"/>
              <a:ext cx="179518" cy="9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0620" fill="norm" stroke="1" extrusionOk="0">
                  <a:moveTo>
                    <a:pt x="10752" y="5297"/>
                  </a:moveTo>
                  <a:cubicBezTo>
                    <a:pt x="9748" y="3419"/>
                    <a:pt x="8743" y="1540"/>
                    <a:pt x="7613" y="601"/>
                  </a:cubicBezTo>
                  <a:cubicBezTo>
                    <a:pt x="6482" y="-338"/>
                    <a:pt x="5227" y="-338"/>
                    <a:pt x="3971" y="1775"/>
                  </a:cubicBezTo>
                  <a:cubicBezTo>
                    <a:pt x="2715" y="3888"/>
                    <a:pt x="1459" y="8114"/>
                    <a:pt x="706" y="11871"/>
                  </a:cubicBezTo>
                  <a:cubicBezTo>
                    <a:pt x="-48" y="15627"/>
                    <a:pt x="-299" y="18914"/>
                    <a:pt x="454" y="20088"/>
                  </a:cubicBezTo>
                  <a:cubicBezTo>
                    <a:pt x="1208" y="21262"/>
                    <a:pt x="2966" y="20323"/>
                    <a:pt x="4348" y="18914"/>
                  </a:cubicBezTo>
                  <a:cubicBezTo>
                    <a:pt x="5729" y="17505"/>
                    <a:pt x="6734" y="15627"/>
                    <a:pt x="7738" y="13749"/>
                  </a:cubicBezTo>
                  <a:cubicBezTo>
                    <a:pt x="8743" y="11871"/>
                    <a:pt x="9748" y="9992"/>
                    <a:pt x="12008" y="10462"/>
                  </a:cubicBezTo>
                  <a:cubicBezTo>
                    <a:pt x="14268" y="10932"/>
                    <a:pt x="17785" y="13749"/>
                    <a:pt x="21301" y="16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7683499" y="4352298"/>
              <a:ext cx="103718" cy="282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0" y="1612"/>
                  </a:moveTo>
                  <a:cubicBezTo>
                    <a:pt x="441" y="806"/>
                    <a:pt x="882" y="0"/>
                    <a:pt x="1322" y="0"/>
                  </a:cubicBezTo>
                  <a:cubicBezTo>
                    <a:pt x="1763" y="0"/>
                    <a:pt x="2204" y="806"/>
                    <a:pt x="2645" y="3707"/>
                  </a:cubicBezTo>
                  <a:cubicBezTo>
                    <a:pt x="3086" y="6609"/>
                    <a:pt x="3527" y="11606"/>
                    <a:pt x="3527" y="14507"/>
                  </a:cubicBezTo>
                  <a:cubicBezTo>
                    <a:pt x="3527" y="17409"/>
                    <a:pt x="3086" y="18215"/>
                    <a:pt x="2865" y="18215"/>
                  </a:cubicBezTo>
                  <a:cubicBezTo>
                    <a:pt x="2645" y="18215"/>
                    <a:pt x="2645" y="17409"/>
                    <a:pt x="3747" y="15958"/>
                  </a:cubicBezTo>
                  <a:cubicBezTo>
                    <a:pt x="4849" y="14507"/>
                    <a:pt x="7053" y="12412"/>
                    <a:pt x="9257" y="11203"/>
                  </a:cubicBezTo>
                  <a:cubicBezTo>
                    <a:pt x="11461" y="9994"/>
                    <a:pt x="13665" y="9672"/>
                    <a:pt x="15429" y="9833"/>
                  </a:cubicBezTo>
                  <a:cubicBezTo>
                    <a:pt x="17192" y="9994"/>
                    <a:pt x="18514" y="10639"/>
                    <a:pt x="19616" y="12090"/>
                  </a:cubicBezTo>
                  <a:cubicBezTo>
                    <a:pt x="20718" y="13540"/>
                    <a:pt x="21600" y="15797"/>
                    <a:pt x="21600" y="17409"/>
                  </a:cubicBezTo>
                  <a:cubicBezTo>
                    <a:pt x="21600" y="19021"/>
                    <a:pt x="20718" y="19988"/>
                    <a:pt x="19176" y="20633"/>
                  </a:cubicBezTo>
                  <a:cubicBezTo>
                    <a:pt x="17633" y="21278"/>
                    <a:pt x="15429" y="21600"/>
                    <a:pt x="13445" y="21439"/>
                  </a:cubicBezTo>
                  <a:cubicBezTo>
                    <a:pt x="11461" y="21278"/>
                    <a:pt x="9698" y="20633"/>
                    <a:pt x="7935" y="19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9988550" y="1470952"/>
              <a:ext cx="27940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564" y="11375"/>
                    <a:pt x="11127" y="2735"/>
                    <a:pt x="14727" y="575"/>
                  </a:cubicBezTo>
                  <a:cubicBezTo>
                    <a:pt x="18327" y="-1585"/>
                    <a:pt x="19964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9982200" y="1585815"/>
              <a:ext cx="2286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8048537" y="4871670"/>
              <a:ext cx="244563" cy="224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013" fill="norm" stroke="1" extrusionOk="0">
                  <a:moveTo>
                    <a:pt x="13136" y="4484"/>
                  </a:moveTo>
                  <a:cubicBezTo>
                    <a:pt x="13508" y="2899"/>
                    <a:pt x="13881" y="1313"/>
                    <a:pt x="13601" y="521"/>
                  </a:cubicBezTo>
                  <a:cubicBezTo>
                    <a:pt x="13322" y="-272"/>
                    <a:pt x="12391" y="-272"/>
                    <a:pt x="10249" y="1313"/>
                  </a:cubicBezTo>
                  <a:cubicBezTo>
                    <a:pt x="8108" y="2899"/>
                    <a:pt x="4756" y="6069"/>
                    <a:pt x="2708" y="8844"/>
                  </a:cubicBezTo>
                  <a:cubicBezTo>
                    <a:pt x="660" y="11618"/>
                    <a:pt x="-85" y="13996"/>
                    <a:pt x="8" y="16077"/>
                  </a:cubicBezTo>
                  <a:cubicBezTo>
                    <a:pt x="101" y="18157"/>
                    <a:pt x="1032" y="19941"/>
                    <a:pt x="4756" y="20634"/>
                  </a:cubicBezTo>
                  <a:cubicBezTo>
                    <a:pt x="8481" y="21328"/>
                    <a:pt x="14998" y="20932"/>
                    <a:pt x="21515" y="20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8324850" y="5071965"/>
              <a:ext cx="825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8511934" y="4699739"/>
              <a:ext cx="422517" cy="474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446" fill="norm" stroke="1" extrusionOk="0">
                  <a:moveTo>
                    <a:pt x="6654" y="15087"/>
                  </a:moveTo>
                  <a:cubicBezTo>
                    <a:pt x="6546" y="14610"/>
                    <a:pt x="6438" y="14132"/>
                    <a:pt x="5898" y="13654"/>
                  </a:cubicBezTo>
                  <a:cubicBezTo>
                    <a:pt x="5358" y="13176"/>
                    <a:pt x="4386" y="12698"/>
                    <a:pt x="3360" y="13128"/>
                  </a:cubicBezTo>
                  <a:cubicBezTo>
                    <a:pt x="2334" y="13558"/>
                    <a:pt x="1254" y="14896"/>
                    <a:pt x="660" y="15852"/>
                  </a:cubicBezTo>
                  <a:cubicBezTo>
                    <a:pt x="66" y="16808"/>
                    <a:pt x="-42" y="17381"/>
                    <a:pt x="12" y="17955"/>
                  </a:cubicBezTo>
                  <a:cubicBezTo>
                    <a:pt x="66" y="18528"/>
                    <a:pt x="282" y="19102"/>
                    <a:pt x="768" y="19388"/>
                  </a:cubicBezTo>
                  <a:cubicBezTo>
                    <a:pt x="1254" y="19675"/>
                    <a:pt x="2010" y="19675"/>
                    <a:pt x="2982" y="19006"/>
                  </a:cubicBezTo>
                  <a:cubicBezTo>
                    <a:pt x="3954" y="18337"/>
                    <a:pt x="5142" y="16999"/>
                    <a:pt x="5952" y="14849"/>
                  </a:cubicBezTo>
                  <a:cubicBezTo>
                    <a:pt x="6762" y="12698"/>
                    <a:pt x="7194" y="9735"/>
                    <a:pt x="7464" y="7203"/>
                  </a:cubicBezTo>
                  <a:cubicBezTo>
                    <a:pt x="7734" y="4670"/>
                    <a:pt x="7842" y="2567"/>
                    <a:pt x="7680" y="1372"/>
                  </a:cubicBezTo>
                  <a:cubicBezTo>
                    <a:pt x="7518" y="178"/>
                    <a:pt x="7086" y="-109"/>
                    <a:pt x="6762" y="34"/>
                  </a:cubicBezTo>
                  <a:cubicBezTo>
                    <a:pt x="6438" y="178"/>
                    <a:pt x="6222" y="751"/>
                    <a:pt x="5952" y="2663"/>
                  </a:cubicBezTo>
                  <a:cubicBezTo>
                    <a:pt x="5682" y="4574"/>
                    <a:pt x="5358" y="7824"/>
                    <a:pt x="5250" y="10787"/>
                  </a:cubicBezTo>
                  <a:cubicBezTo>
                    <a:pt x="5142" y="13749"/>
                    <a:pt x="5250" y="16426"/>
                    <a:pt x="5412" y="18194"/>
                  </a:cubicBezTo>
                  <a:cubicBezTo>
                    <a:pt x="5574" y="19962"/>
                    <a:pt x="5790" y="20822"/>
                    <a:pt x="6114" y="20870"/>
                  </a:cubicBezTo>
                  <a:cubicBezTo>
                    <a:pt x="6438" y="20918"/>
                    <a:pt x="6870" y="20153"/>
                    <a:pt x="7464" y="19006"/>
                  </a:cubicBezTo>
                  <a:cubicBezTo>
                    <a:pt x="8058" y="17859"/>
                    <a:pt x="8814" y="16330"/>
                    <a:pt x="9354" y="15374"/>
                  </a:cubicBezTo>
                  <a:cubicBezTo>
                    <a:pt x="9894" y="14418"/>
                    <a:pt x="10218" y="14036"/>
                    <a:pt x="10650" y="13988"/>
                  </a:cubicBezTo>
                  <a:cubicBezTo>
                    <a:pt x="11082" y="13941"/>
                    <a:pt x="11622" y="14227"/>
                    <a:pt x="12054" y="15087"/>
                  </a:cubicBezTo>
                  <a:cubicBezTo>
                    <a:pt x="12486" y="15948"/>
                    <a:pt x="12810" y="17381"/>
                    <a:pt x="12918" y="18385"/>
                  </a:cubicBezTo>
                  <a:cubicBezTo>
                    <a:pt x="13026" y="19388"/>
                    <a:pt x="12918" y="19962"/>
                    <a:pt x="12648" y="20487"/>
                  </a:cubicBezTo>
                  <a:cubicBezTo>
                    <a:pt x="12378" y="21013"/>
                    <a:pt x="11946" y="21491"/>
                    <a:pt x="11838" y="21443"/>
                  </a:cubicBezTo>
                  <a:cubicBezTo>
                    <a:pt x="11730" y="21395"/>
                    <a:pt x="11946" y="20822"/>
                    <a:pt x="12864" y="19675"/>
                  </a:cubicBezTo>
                  <a:cubicBezTo>
                    <a:pt x="13782" y="18528"/>
                    <a:pt x="15402" y="16808"/>
                    <a:pt x="16482" y="15613"/>
                  </a:cubicBezTo>
                  <a:cubicBezTo>
                    <a:pt x="17562" y="14418"/>
                    <a:pt x="18102" y="13749"/>
                    <a:pt x="18210" y="13702"/>
                  </a:cubicBezTo>
                  <a:cubicBezTo>
                    <a:pt x="18318" y="13654"/>
                    <a:pt x="17994" y="14227"/>
                    <a:pt x="17616" y="14992"/>
                  </a:cubicBezTo>
                  <a:cubicBezTo>
                    <a:pt x="17238" y="15756"/>
                    <a:pt x="16806" y="16712"/>
                    <a:pt x="16752" y="17716"/>
                  </a:cubicBezTo>
                  <a:cubicBezTo>
                    <a:pt x="16698" y="18719"/>
                    <a:pt x="17022" y="19771"/>
                    <a:pt x="17886" y="20344"/>
                  </a:cubicBezTo>
                  <a:cubicBezTo>
                    <a:pt x="18750" y="20918"/>
                    <a:pt x="20154" y="21013"/>
                    <a:pt x="21558" y="21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9163050" y="5015757"/>
              <a:ext cx="14605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939" y="10932"/>
                    <a:pt x="1878" y="1332"/>
                    <a:pt x="5478" y="132"/>
                  </a:cubicBezTo>
                  <a:cubicBezTo>
                    <a:pt x="9078" y="-1068"/>
                    <a:pt x="15339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9150350" y="5154515"/>
              <a:ext cx="2032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9879424" y="4978220"/>
              <a:ext cx="198026" cy="335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369" fill="norm" stroke="1" extrusionOk="0">
                  <a:moveTo>
                    <a:pt x="21272" y="2739"/>
                  </a:moveTo>
                  <a:cubicBezTo>
                    <a:pt x="20363" y="1659"/>
                    <a:pt x="19453" y="579"/>
                    <a:pt x="18430" y="174"/>
                  </a:cubicBezTo>
                  <a:cubicBezTo>
                    <a:pt x="17407" y="-231"/>
                    <a:pt x="16270" y="39"/>
                    <a:pt x="13883" y="1322"/>
                  </a:cubicBezTo>
                  <a:cubicBezTo>
                    <a:pt x="11495" y="2604"/>
                    <a:pt x="7857" y="4899"/>
                    <a:pt x="5243" y="7396"/>
                  </a:cubicBezTo>
                  <a:cubicBezTo>
                    <a:pt x="2628" y="9894"/>
                    <a:pt x="1036" y="12594"/>
                    <a:pt x="354" y="14619"/>
                  </a:cubicBezTo>
                  <a:cubicBezTo>
                    <a:pt x="-328" y="16644"/>
                    <a:pt x="-101" y="17994"/>
                    <a:pt x="1718" y="19006"/>
                  </a:cubicBezTo>
                  <a:cubicBezTo>
                    <a:pt x="3537" y="20019"/>
                    <a:pt x="6948" y="20694"/>
                    <a:pt x="9563" y="21031"/>
                  </a:cubicBezTo>
                  <a:cubicBezTo>
                    <a:pt x="12177" y="21369"/>
                    <a:pt x="13996" y="21369"/>
                    <a:pt x="15815" y="21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10166349" y="5237065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10496541" y="4878654"/>
              <a:ext cx="127010" cy="593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397" fill="norm" stroke="1" extrusionOk="0">
                  <a:moveTo>
                    <a:pt x="21247" y="2620"/>
                  </a:moveTo>
                  <a:cubicBezTo>
                    <a:pt x="19122" y="1704"/>
                    <a:pt x="16998" y="788"/>
                    <a:pt x="15050" y="330"/>
                  </a:cubicBezTo>
                  <a:cubicBezTo>
                    <a:pt x="13103" y="-128"/>
                    <a:pt x="11332" y="-128"/>
                    <a:pt x="8854" y="444"/>
                  </a:cubicBezTo>
                  <a:cubicBezTo>
                    <a:pt x="6375" y="1017"/>
                    <a:pt x="3188" y="2162"/>
                    <a:pt x="1949" y="3841"/>
                  </a:cubicBezTo>
                  <a:cubicBezTo>
                    <a:pt x="709" y="5520"/>
                    <a:pt x="1417" y="7733"/>
                    <a:pt x="3188" y="9947"/>
                  </a:cubicBezTo>
                  <a:cubicBezTo>
                    <a:pt x="4958" y="12160"/>
                    <a:pt x="7791" y="14374"/>
                    <a:pt x="8854" y="16129"/>
                  </a:cubicBezTo>
                  <a:cubicBezTo>
                    <a:pt x="9916" y="17885"/>
                    <a:pt x="9208" y="19182"/>
                    <a:pt x="8145" y="19945"/>
                  </a:cubicBezTo>
                  <a:cubicBezTo>
                    <a:pt x="7083" y="20709"/>
                    <a:pt x="5667" y="20938"/>
                    <a:pt x="4073" y="21129"/>
                  </a:cubicBezTo>
                  <a:cubicBezTo>
                    <a:pt x="2480" y="21319"/>
                    <a:pt x="709" y="21472"/>
                    <a:pt x="178" y="21358"/>
                  </a:cubicBezTo>
                  <a:cubicBezTo>
                    <a:pt x="-353" y="21243"/>
                    <a:pt x="355" y="20861"/>
                    <a:pt x="1595" y="20518"/>
                  </a:cubicBezTo>
                  <a:cubicBezTo>
                    <a:pt x="2834" y="20174"/>
                    <a:pt x="4604" y="19869"/>
                    <a:pt x="6375" y="19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10654765" y="4988286"/>
              <a:ext cx="324386" cy="419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501" fill="norm" stroke="1" extrusionOk="0">
                  <a:moveTo>
                    <a:pt x="5926" y="15688"/>
                  </a:moveTo>
                  <a:cubicBezTo>
                    <a:pt x="5786" y="14819"/>
                    <a:pt x="5646" y="13951"/>
                    <a:pt x="5225" y="13571"/>
                  </a:cubicBezTo>
                  <a:cubicBezTo>
                    <a:pt x="4804" y="13191"/>
                    <a:pt x="4103" y="13300"/>
                    <a:pt x="3261" y="13897"/>
                  </a:cubicBezTo>
                  <a:cubicBezTo>
                    <a:pt x="2420" y="14494"/>
                    <a:pt x="1438" y="15579"/>
                    <a:pt x="807" y="16827"/>
                  </a:cubicBezTo>
                  <a:cubicBezTo>
                    <a:pt x="176" y="18076"/>
                    <a:pt x="-105" y="19487"/>
                    <a:pt x="35" y="20355"/>
                  </a:cubicBezTo>
                  <a:cubicBezTo>
                    <a:pt x="176" y="21223"/>
                    <a:pt x="737" y="21549"/>
                    <a:pt x="1438" y="21495"/>
                  </a:cubicBezTo>
                  <a:cubicBezTo>
                    <a:pt x="2139" y="21440"/>
                    <a:pt x="2981" y="21006"/>
                    <a:pt x="3963" y="19215"/>
                  </a:cubicBezTo>
                  <a:cubicBezTo>
                    <a:pt x="4944" y="17424"/>
                    <a:pt x="6066" y="14277"/>
                    <a:pt x="6978" y="11075"/>
                  </a:cubicBezTo>
                  <a:cubicBezTo>
                    <a:pt x="7890" y="7873"/>
                    <a:pt x="8591" y="4616"/>
                    <a:pt x="8942" y="2663"/>
                  </a:cubicBezTo>
                  <a:cubicBezTo>
                    <a:pt x="9292" y="709"/>
                    <a:pt x="9292" y="58"/>
                    <a:pt x="9152" y="3"/>
                  </a:cubicBezTo>
                  <a:cubicBezTo>
                    <a:pt x="9012" y="-51"/>
                    <a:pt x="8731" y="492"/>
                    <a:pt x="8240" y="2663"/>
                  </a:cubicBezTo>
                  <a:cubicBezTo>
                    <a:pt x="7750" y="4833"/>
                    <a:pt x="7048" y="8632"/>
                    <a:pt x="6698" y="11237"/>
                  </a:cubicBezTo>
                  <a:cubicBezTo>
                    <a:pt x="6347" y="13842"/>
                    <a:pt x="6347" y="15254"/>
                    <a:pt x="6417" y="16230"/>
                  </a:cubicBezTo>
                  <a:cubicBezTo>
                    <a:pt x="6487" y="17207"/>
                    <a:pt x="6627" y="17750"/>
                    <a:pt x="6908" y="17641"/>
                  </a:cubicBezTo>
                  <a:cubicBezTo>
                    <a:pt x="7189" y="17533"/>
                    <a:pt x="7609" y="16773"/>
                    <a:pt x="8311" y="15633"/>
                  </a:cubicBezTo>
                  <a:cubicBezTo>
                    <a:pt x="9012" y="14494"/>
                    <a:pt x="9994" y="12974"/>
                    <a:pt x="10835" y="12052"/>
                  </a:cubicBezTo>
                  <a:cubicBezTo>
                    <a:pt x="11677" y="11129"/>
                    <a:pt x="12378" y="10803"/>
                    <a:pt x="12869" y="10912"/>
                  </a:cubicBezTo>
                  <a:cubicBezTo>
                    <a:pt x="13360" y="11020"/>
                    <a:pt x="13640" y="11563"/>
                    <a:pt x="13640" y="12757"/>
                  </a:cubicBezTo>
                  <a:cubicBezTo>
                    <a:pt x="13640" y="13951"/>
                    <a:pt x="13360" y="15796"/>
                    <a:pt x="13079" y="16990"/>
                  </a:cubicBezTo>
                  <a:cubicBezTo>
                    <a:pt x="12799" y="18184"/>
                    <a:pt x="12518" y="18727"/>
                    <a:pt x="12518" y="18673"/>
                  </a:cubicBezTo>
                  <a:cubicBezTo>
                    <a:pt x="12518" y="18618"/>
                    <a:pt x="12799" y="17967"/>
                    <a:pt x="13781" y="16936"/>
                  </a:cubicBezTo>
                  <a:cubicBezTo>
                    <a:pt x="14763" y="15905"/>
                    <a:pt x="16446" y="14494"/>
                    <a:pt x="17498" y="13463"/>
                  </a:cubicBezTo>
                  <a:cubicBezTo>
                    <a:pt x="18550" y="12431"/>
                    <a:pt x="18970" y="11780"/>
                    <a:pt x="18900" y="11672"/>
                  </a:cubicBezTo>
                  <a:cubicBezTo>
                    <a:pt x="18830" y="11563"/>
                    <a:pt x="18269" y="11997"/>
                    <a:pt x="17918" y="12920"/>
                  </a:cubicBezTo>
                  <a:cubicBezTo>
                    <a:pt x="17568" y="13842"/>
                    <a:pt x="17427" y="15254"/>
                    <a:pt x="18059" y="16610"/>
                  </a:cubicBezTo>
                  <a:cubicBezTo>
                    <a:pt x="18690" y="17967"/>
                    <a:pt x="20092" y="19270"/>
                    <a:pt x="21495" y="20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10366962" y="5621969"/>
              <a:ext cx="135939" cy="84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155" fill="norm" stroke="1" extrusionOk="0">
                  <a:moveTo>
                    <a:pt x="11373" y="14833"/>
                  </a:moveTo>
                  <a:cubicBezTo>
                    <a:pt x="11040" y="12199"/>
                    <a:pt x="10708" y="9565"/>
                    <a:pt x="10044" y="6667"/>
                  </a:cubicBezTo>
                  <a:cubicBezTo>
                    <a:pt x="9379" y="3770"/>
                    <a:pt x="8382" y="609"/>
                    <a:pt x="7219" y="82"/>
                  </a:cubicBezTo>
                  <a:cubicBezTo>
                    <a:pt x="6056" y="-445"/>
                    <a:pt x="4727" y="1662"/>
                    <a:pt x="3564" y="3770"/>
                  </a:cubicBezTo>
                  <a:cubicBezTo>
                    <a:pt x="2400" y="5877"/>
                    <a:pt x="1404" y="7984"/>
                    <a:pt x="739" y="10355"/>
                  </a:cubicBezTo>
                  <a:cubicBezTo>
                    <a:pt x="74" y="12726"/>
                    <a:pt x="-258" y="15360"/>
                    <a:pt x="240" y="17467"/>
                  </a:cubicBezTo>
                  <a:cubicBezTo>
                    <a:pt x="739" y="19575"/>
                    <a:pt x="2068" y="21155"/>
                    <a:pt x="3564" y="21155"/>
                  </a:cubicBezTo>
                  <a:cubicBezTo>
                    <a:pt x="5059" y="21155"/>
                    <a:pt x="6720" y="19575"/>
                    <a:pt x="8050" y="16940"/>
                  </a:cubicBezTo>
                  <a:cubicBezTo>
                    <a:pt x="9379" y="14306"/>
                    <a:pt x="10376" y="10618"/>
                    <a:pt x="12536" y="9565"/>
                  </a:cubicBezTo>
                  <a:cubicBezTo>
                    <a:pt x="14696" y="8511"/>
                    <a:pt x="18019" y="10092"/>
                    <a:pt x="21342" y="11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10496913" y="4513165"/>
              <a:ext cx="116848" cy="316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536" fill="norm" stroke="1" extrusionOk="0">
                  <a:moveTo>
                    <a:pt x="2248" y="0"/>
                  </a:moveTo>
                  <a:cubicBezTo>
                    <a:pt x="1863" y="5616"/>
                    <a:pt x="1477" y="11232"/>
                    <a:pt x="1091" y="14400"/>
                  </a:cubicBezTo>
                  <a:cubicBezTo>
                    <a:pt x="705" y="17568"/>
                    <a:pt x="320" y="18288"/>
                    <a:pt x="127" y="18216"/>
                  </a:cubicBezTo>
                  <a:cubicBezTo>
                    <a:pt x="-66" y="18144"/>
                    <a:pt x="-66" y="17280"/>
                    <a:pt x="320" y="16488"/>
                  </a:cubicBezTo>
                  <a:cubicBezTo>
                    <a:pt x="705" y="15696"/>
                    <a:pt x="1477" y="14976"/>
                    <a:pt x="2248" y="14256"/>
                  </a:cubicBezTo>
                  <a:cubicBezTo>
                    <a:pt x="3020" y="13536"/>
                    <a:pt x="3791" y="12816"/>
                    <a:pt x="5141" y="12384"/>
                  </a:cubicBezTo>
                  <a:cubicBezTo>
                    <a:pt x="6491" y="11952"/>
                    <a:pt x="8420" y="11808"/>
                    <a:pt x="10155" y="11952"/>
                  </a:cubicBezTo>
                  <a:cubicBezTo>
                    <a:pt x="11891" y="12096"/>
                    <a:pt x="13434" y="12528"/>
                    <a:pt x="15170" y="13392"/>
                  </a:cubicBezTo>
                  <a:cubicBezTo>
                    <a:pt x="16905" y="14256"/>
                    <a:pt x="18834" y="15552"/>
                    <a:pt x="19991" y="16776"/>
                  </a:cubicBezTo>
                  <a:cubicBezTo>
                    <a:pt x="21148" y="18000"/>
                    <a:pt x="21534" y="19152"/>
                    <a:pt x="21148" y="20016"/>
                  </a:cubicBezTo>
                  <a:cubicBezTo>
                    <a:pt x="20763" y="20880"/>
                    <a:pt x="19605" y="21456"/>
                    <a:pt x="17291" y="21528"/>
                  </a:cubicBezTo>
                  <a:cubicBezTo>
                    <a:pt x="14977" y="21600"/>
                    <a:pt x="11505" y="21168"/>
                    <a:pt x="9770" y="20448"/>
                  </a:cubicBezTo>
                  <a:cubicBezTo>
                    <a:pt x="8034" y="19728"/>
                    <a:pt x="8034" y="18720"/>
                    <a:pt x="8034" y="17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11264899" y="5325965"/>
              <a:ext cx="1270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11252200" y="5427565"/>
              <a:ext cx="152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0" y="14400"/>
                    <a:pt x="6000" y="7200"/>
                    <a:pt x="9600" y="3600"/>
                  </a:cubicBezTo>
                  <a:cubicBezTo>
                    <a:pt x="13200" y="0"/>
                    <a:pt x="17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11567210" y="5221053"/>
              <a:ext cx="186641" cy="211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0789" fill="norm" stroke="1" extrusionOk="0">
                  <a:moveTo>
                    <a:pt x="16657" y="4063"/>
                  </a:moveTo>
                  <a:cubicBezTo>
                    <a:pt x="16420" y="2817"/>
                    <a:pt x="16183" y="1571"/>
                    <a:pt x="15471" y="740"/>
                  </a:cubicBezTo>
                  <a:cubicBezTo>
                    <a:pt x="14759" y="-91"/>
                    <a:pt x="13572" y="-506"/>
                    <a:pt x="10961" y="1052"/>
                  </a:cubicBezTo>
                  <a:cubicBezTo>
                    <a:pt x="8350" y="2609"/>
                    <a:pt x="4315" y="6140"/>
                    <a:pt x="2060" y="9048"/>
                  </a:cubicBezTo>
                  <a:cubicBezTo>
                    <a:pt x="-195" y="11956"/>
                    <a:pt x="-670" y="14240"/>
                    <a:pt x="992" y="16213"/>
                  </a:cubicBezTo>
                  <a:cubicBezTo>
                    <a:pt x="2653" y="18186"/>
                    <a:pt x="6451" y="19848"/>
                    <a:pt x="10130" y="20471"/>
                  </a:cubicBezTo>
                  <a:cubicBezTo>
                    <a:pt x="13809" y="21094"/>
                    <a:pt x="17370" y="20679"/>
                    <a:pt x="20930" y="20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11849100" y="5370415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11945241" y="5153952"/>
              <a:ext cx="126110" cy="292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7" h="21486" fill="norm" stroke="1" extrusionOk="0">
                  <a:moveTo>
                    <a:pt x="20757" y="508"/>
                  </a:moveTo>
                  <a:cubicBezTo>
                    <a:pt x="18667" y="197"/>
                    <a:pt x="16576" y="-114"/>
                    <a:pt x="14834" y="41"/>
                  </a:cubicBezTo>
                  <a:cubicBezTo>
                    <a:pt x="13092" y="197"/>
                    <a:pt x="11699" y="818"/>
                    <a:pt x="8912" y="3227"/>
                  </a:cubicBezTo>
                  <a:cubicBezTo>
                    <a:pt x="6125" y="5636"/>
                    <a:pt x="1944" y="9831"/>
                    <a:pt x="551" y="13095"/>
                  </a:cubicBezTo>
                  <a:cubicBezTo>
                    <a:pt x="-843" y="16358"/>
                    <a:pt x="551" y="18689"/>
                    <a:pt x="3163" y="19932"/>
                  </a:cubicBezTo>
                  <a:cubicBezTo>
                    <a:pt x="5776" y="21175"/>
                    <a:pt x="9609" y="21331"/>
                    <a:pt x="13441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12058649" y="5186265"/>
              <a:ext cx="92341" cy="236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510" fill="norm" stroke="1" extrusionOk="0">
                  <a:moveTo>
                    <a:pt x="13255" y="0"/>
                  </a:moveTo>
                  <a:cubicBezTo>
                    <a:pt x="10309" y="2507"/>
                    <a:pt x="7364" y="5014"/>
                    <a:pt x="5645" y="8293"/>
                  </a:cubicBezTo>
                  <a:cubicBezTo>
                    <a:pt x="3927" y="11571"/>
                    <a:pt x="3436" y="15621"/>
                    <a:pt x="2945" y="18129"/>
                  </a:cubicBezTo>
                  <a:cubicBezTo>
                    <a:pt x="2455" y="20636"/>
                    <a:pt x="1964" y="21600"/>
                    <a:pt x="1964" y="21504"/>
                  </a:cubicBezTo>
                  <a:cubicBezTo>
                    <a:pt x="1964" y="21407"/>
                    <a:pt x="2455" y="20250"/>
                    <a:pt x="3436" y="19189"/>
                  </a:cubicBezTo>
                  <a:cubicBezTo>
                    <a:pt x="4418" y="18129"/>
                    <a:pt x="5891" y="17164"/>
                    <a:pt x="7855" y="16104"/>
                  </a:cubicBezTo>
                  <a:cubicBezTo>
                    <a:pt x="9818" y="15043"/>
                    <a:pt x="12273" y="13886"/>
                    <a:pt x="14482" y="13596"/>
                  </a:cubicBezTo>
                  <a:cubicBezTo>
                    <a:pt x="16691" y="13307"/>
                    <a:pt x="18655" y="13886"/>
                    <a:pt x="19882" y="14657"/>
                  </a:cubicBezTo>
                  <a:cubicBezTo>
                    <a:pt x="21109" y="15429"/>
                    <a:pt x="21600" y="16393"/>
                    <a:pt x="21355" y="17357"/>
                  </a:cubicBezTo>
                  <a:cubicBezTo>
                    <a:pt x="21109" y="18321"/>
                    <a:pt x="20127" y="19286"/>
                    <a:pt x="16445" y="19961"/>
                  </a:cubicBezTo>
                  <a:cubicBezTo>
                    <a:pt x="12764" y="20636"/>
                    <a:pt x="6382" y="21021"/>
                    <a:pt x="0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12223750" y="5383115"/>
              <a:ext cx="698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12302873" y="5320795"/>
              <a:ext cx="143127" cy="89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0810" fill="norm" stroke="1" extrusionOk="0">
                  <a:moveTo>
                    <a:pt x="10044" y="7090"/>
                  </a:moveTo>
                  <a:cubicBezTo>
                    <a:pt x="10044" y="4635"/>
                    <a:pt x="10044" y="2181"/>
                    <a:pt x="9250" y="953"/>
                  </a:cubicBezTo>
                  <a:cubicBezTo>
                    <a:pt x="8455" y="-274"/>
                    <a:pt x="6867" y="-274"/>
                    <a:pt x="5438" y="708"/>
                  </a:cubicBezTo>
                  <a:cubicBezTo>
                    <a:pt x="4008" y="1690"/>
                    <a:pt x="2738" y="3653"/>
                    <a:pt x="1785" y="5862"/>
                  </a:cubicBezTo>
                  <a:cubicBezTo>
                    <a:pt x="832" y="8071"/>
                    <a:pt x="197" y="10526"/>
                    <a:pt x="38" y="13226"/>
                  </a:cubicBezTo>
                  <a:cubicBezTo>
                    <a:pt x="-121" y="15926"/>
                    <a:pt x="197" y="18871"/>
                    <a:pt x="1467" y="20099"/>
                  </a:cubicBezTo>
                  <a:cubicBezTo>
                    <a:pt x="2738" y="21326"/>
                    <a:pt x="4961" y="20835"/>
                    <a:pt x="6708" y="19608"/>
                  </a:cubicBezTo>
                  <a:cubicBezTo>
                    <a:pt x="8455" y="18381"/>
                    <a:pt x="9726" y="16417"/>
                    <a:pt x="10838" y="14453"/>
                  </a:cubicBezTo>
                  <a:cubicBezTo>
                    <a:pt x="11950" y="12490"/>
                    <a:pt x="12903" y="10526"/>
                    <a:pt x="13855" y="10771"/>
                  </a:cubicBezTo>
                  <a:cubicBezTo>
                    <a:pt x="14808" y="11017"/>
                    <a:pt x="15761" y="13471"/>
                    <a:pt x="17032" y="15435"/>
                  </a:cubicBezTo>
                  <a:cubicBezTo>
                    <a:pt x="18303" y="17399"/>
                    <a:pt x="19891" y="18871"/>
                    <a:pt x="21479" y="20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12420600" y="5186265"/>
              <a:ext cx="96127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1600" fill="norm" stroke="1" extrusionOk="0">
                  <a:moveTo>
                    <a:pt x="11030" y="0"/>
                  </a:moveTo>
                  <a:cubicBezTo>
                    <a:pt x="14706" y="2925"/>
                    <a:pt x="18383" y="5850"/>
                    <a:pt x="19991" y="8719"/>
                  </a:cubicBezTo>
                  <a:cubicBezTo>
                    <a:pt x="21600" y="11587"/>
                    <a:pt x="21140" y="14400"/>
                    <a:pt x="17464" y="16538"/>
                  </a:cubicBezTo>
                  <a:cubicBezTo>
                    <a:pt x="13787" y="18675"/>
                    <a:pt x="6894" y="201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3575050" y="4741765"/>
              <a:ext cx="127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667"/>
                    <a:pt x="14400" y="9333"/>
                    <a:pt x="10800" y="12933"/>
                  </a:cubicBezTo>
                  <a:cubicBezTo>
                    <a:pt x="7200" y="16533"/>
                    <a:pt x="3600" y="190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3841750" y="4894165"/>
              <a:ext cx="1778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3803650" y="5065615"/>
              <a:ext cx="1905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1714500" y="4881828"/>
              <a:ext cx="520952" cy="1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0982" fill="norm" stroke="1" extrusionOk="0">
                  <a:moveTo>
                    <a:pt x="0" y="20982"/>
                  </a:moveTo>
                  <a:cubicBezTo>
                    <a:pt x="3411" y="13782"/>
                    <a:pt x="6821" y="6582"/>
                    <a:pt x="10275" y="2982"/>
                  </a:cubicBezTo>
                  <a:cubicBezTo>
                    <a:pt x="13730" y="-618"/>
                    <a:pt x="17228" y="-618"/>
                    <a:pt x="19195" y="1182"/>
                  </a:cubicBezTo>
                  <a:cubicBezTo>
                    <a:pt x="21163" y="2982"/>
                    <a:pt x="21600" y="6582"/>
                    <a:pt x="21513" y="10182"/>
                  </a:cubicBezTo>
                  <a:cubicBezTo>
                    <a:pt x="21425" y="13782"/>
                    <a:pt x="20813" y="17382"/>
                    <a:pt x="20201" y="20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1713368" y="4799420"/>
              <a:ext cx="628081" cy="272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560" fill="norm" stroke="1" extrusionOk="0">
                  <a:moveTo>
                    <a:pt x="691" y="15532"/>
                  </a:moveTo>
                  <a:cubicBezTo>
                    <a:pt x="328" y="15867"/>
                    <a:pt x="-34" y="16202"/>
                    <a:pt x="2" y="16369"/>
                  </a:cubicBezTo>
                  <a:cubicBezTo>
                    <a:pt x="38" y="16537"/>
                    <a:pt x="473" y="16537"/>
                    <a:pt x="1959" y="16286"/>
                  </a:cubicBezTo>
                  <a:cubicBezTo>
                    <a:pt x="3445" y="16034"/>
                    <a:pt x="5982" y="15532"/>
                    <a:pt x="8592" y="14779"/>
                  </a:cubicBezTo>
                  <a:cubicBezTo>
                    <a:pt x="11201" y="14025"/>
                    <a:pt x="13883" y="13020"/>
                    <a:pt x="15912" y="12016"/>
                  </a:cubicBezTo>
                  <a:cubicBezTo>
                    <a:pt x="17942" y="11011"/>
                    <a:pt x="19319" y="10007"/>
                    <a:pt x="20153" y="9086"/>
                  </a:cubicBezTo>
                  <a:cubicBezTo>
                    <a:pt x="20986" y="8165"/>
                    <a:pt x="21276" y="7327"/>
                    <a:pt x="21421" y="6490"/>
                  </a:cubicBezTo>
                  <a:cubicBezTo>
                    <a:pt x="21566" y="5653"/>
                    <a:pt x="21566" y="4816"/>
                    <a:pt x="21131" y="3811"/>
                  </a:cubicBezTo>
                  <a:cubicBezTo>
                    <a:pt x="20696" y="2807"/>
                    <a:pt x="19826" y="1634"/>
                    <a:pt x="19210" y="965"/>
                  </a:cubicBezTo>
                  <a:cubicBezTo>
                    <a:pt x="18594" y="295"/>
                    <a:pt x="18232" y="127"/>
                    <a:pt x="17869" y="44"/>
                  </a:cubicBezTo>
                  <a:cubicBezTo>
                    <a:pt x="17507" y="-40"/>
                    <a:pt x="17145" y="-40"/>
                    <a:pt x="16927" y="379"/>
                  </a:cubicBezTo>
                  <a:cubicBezTo>
                    <a:pt x="16710" y="797"/>
                    <a:pt x="16637" y="1634"/>
                    <a:pt x="16891" y="2807"/>
                  </a:cubicBezTo>
                  <a:cubicBezTo>
                    <a:pt x="17145" y="3979"/>
                    <a:pt x="17724" y="5486"/>
                    <a:pt x="18449" y="6993"/>
                  </a:cubicBezTo>
                  <a:cubicBezTo>
                    <a:pt x="19174" y="8500"/>
                    <a:pt x="20044" y="10007"/>
                    <a:pt x="20551" y="11179"/>
                  </a:cubicBezTo>
                  <a:cubicBezTo>
                    <a:pt x="21059" y="12351"/>
                    <a:pt x="21204" y="13188"/>
                    <a:pt x="20877" y="14276"/>
                  </a:cubicBezTo>
                  <a:cubicBezTo>
                    <a:pt x="20551" y="15365"/>
                    <a:pt x="19754" y="16704"/>
                    <a:pt x="18957" y="17960"/>
                  </a:cubicBezTo>
                  <a:cubicBezTo>
                    <a:pt x="18159" y="19216"/>
                    <a:pt x="17362" y="20388"/>
                    <a:pt x="16565" y="21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0" y="4739648"/>
              <a:ext cx="252554" cy="322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66" fill="norm" stroke="1" extrusionOk="0">
                  <a:moveTo>
                    <a:pt x="0" y="2665"/>
                  </a:moveTo>
                  <a:cubicBezTo>
                    <a:pt x="3780" y="6171"/>
                    <a:pt x="7560" y="9678"/>
                    <a:pt x="10710" y="12694"/>
                  </a:cubicBezTo>
                  <a:cubicBezTo>
                    <a:pt x="13860" y="15709"/>
                    <a:pt x="16380" y="18234"/>
                    <a:pt x="18090" y="19706"/>
                  </a:cubicBezTo>
                  <a:cubicBezTo>
                    <a:pt x="19800" y="21179"/>
                    <a:pt x="20700" y="21600"/>
                    <a:pt x="21150" y="21249"/>
                  </a:cubicBezTo>
                  <a:cubicBezTo>
                    <a:pt x="21600" y="20899"/>
                    <a:pt x="21600" y="19777"/>
                    <a:pt x="21060" y="17322"/>
                  </a:cubicBezTo>
                  <a:cubicBezTo>
                    <a:pt x="20520" y="14868"/>
                    <a:pt x="19440" y="11081"/>
                    <a:pt x="18630" y="8205"/>
                  </a:cubicBezTo>
                  <a:cubicBezTo>
                    <a:pt x="17820" y="5330"/>
                    <a:pt x="17280" y="3366"/>
                    <a:pt x="16830" y="2034"/>
                  </a:cubicBezTo>
                  <a:cubicBezTo>
                    <a:pt x="16380" y="701"/>
                    <a:pt x="16020" y="0"/>
                    <a:pt x="15930" y="0"/>
                  </a:cubicBezTo>
                  <a:cubicBezTo>
                    <a:pt x="15840" y="0"/>
                    <a:pt x="16020" y="701"/>
                    <a:pt x="16200" y="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302588" y="4862365"/>
              <a:ext cx="154613" cy="8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0751" fill="norm" stroke="1" extrusionOk="0">
                  <a:moveTo>
                    <a:pt x="11533" y="1485"/>
                  </a:moveTo>
                  <a:cubicBezTo>
                    <a:pt x="10093" y="503"/>
                    <a:pt x="8653" y="-479"/>
                    <a:pt x="6493" y="257"/>
                  </a:cubicBezTo>
                  <a:cubicBezTo>
                    <a:pt x="4333" y="994"/>
                    <a:pt x="1453" y="3448"/>
                    <a:pt x="445" y="6885"/>
                  </a:cubicBezTo>
                  <a:cubicBezTo>
                    <a:pt x="-563" y="10321"/>
                    <a:pt x="301" y="14739"/>
                    <a:pt x="1453" y="17439"/>
                  </a:cubicBezTo>
                  <a:cubicBezTo>
                    <a:pt x="2605" y="20139"/>
                    <a:pt x="4045" y="21121"/>
                    <a:pt x="5197" y="20630"/>
                  </a:cubicBezTo>
                  <a:cubicBezTo>
                    <a:pt x="6349" y="20139"/>
                    <a:pt x="7213" y="18176"/>
                    <a:pt x="7645" y="14985"/>
                  </a:cubicBezTo>
                  <a:cubicBezTo>
                    <a:pt x="8077" y="11794"/>
                    <a:pt x="8077" y="7376"/>
                    <a:pt x="8365" y="6394"/>
                  </a:cubicBezTo>
                  <a:cubicBezTo>
                    <a:pt x="8653" y="5412"/>
                    <a:pt x="9229" y="7866"/>
                    <a:pt x="10813" y="9830"/>
                  </a:cubicBezTo>
                  <a:cubicBezTo>
                    <a:pt x="12397" y="11794"/>
                    <a:pt x="14989" y="13266"/>
                    <a:pt x="16861" y="13266"/>
                  </a:cubicBezTo>
                  <a:cubicBezTo>
                    <a:pt x="18733" y="13266"/>
                    <a:pt x="19885" y="11794"/>
                    <a:pt x="21037" y="10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398743" y="4589365"/>
              <a:ext cx="121958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600" fill="norm" stroke="1" extrusionOk="0">
                  <a:moveTo>
                    <a:pt x="226" y="0"/>
                  </a:moveTo>
                  <a:cubicBezTo>
                    <a:pt x="-140" y="1895"/>
                    <a:pt x="-506" y="3789"/>
                    <a:pt x="2972" y="7389"/>
                  </a:cubicBezTo>
                  <a:cubicBezTo>
                    <a:pt x="6450" y="10989"/>
                    <a:pt x="13772" y="16295"/>
                    <a:pt x="210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546100" y="4830665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501650" y="4671915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591328" y="4447221"/>
              <a:ext cx="145273" cy="333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282" fill="norm" stroke="1" extrusionOk="0">
                  <a:moveTo>
                    <a:pt x="14698" y="15951"/>
                  </a:moveTo>
                  <a:cubicBezTo>
                    <a:pt x="13464" y="15546"/>
                    <a:pt x="12229" y="15141"/>
                    <a:pt x="10532" y="14871"/>
                  </a:cubicBezTo>
                  <a:cubicBezTo>
                    <a:pt x="8835" y="14601"/>
                    <a:pt x="6675" y="14466"/>
                    <a:pt x="5132" y="15073"/>
                  </a:cubicBezTo>
                  <a:cubicBezTo>
                    <a:pt x="3589" y="15681"/>
                    <a:pt x="2664" y="17031"/>
                    <a:pt x="2972" y="18246"/>
                  </a:cubicBezTo>
                  <a:cubicBezTo>
                    <a:pt x="3281" y="19461"/>
                    <a:pt x="4824" y="20541"/>
                    <a:pt x="6367" y="21013"/>
                  </a:cubicBezTo>
                  <a:cubicBezTo>
                    <a:pt x="7909" y="21486"/>
                    <a:pt x="9452" y="21351"/>
                    <a:pt x="10687" y="20473"/>
                  </a:cubicBezTo>
                  <a:cubicBezTo>
                    <a:pt x="11921" y="19596"/>
                    <a:pt x="12847" y="17976"/>
                    <a:pt x="12229" y="14938"/>
                  </a:cubicBezTo>
                  <a:cubicBezTo>
                    <a:pt x="11612" y="11901"/>
                    <a:pt x="9452" y="7446"/>
                    <a:pt x="7909" y="4881"/>
                  </a:cubicBezTo>
                  <a:cubicBezTo>
                    <a:pt x="6367" y="2316"/>
                    <a:pt x="5441" y="1641"/>
                    <a:pt x="4361" y="1034"/>
                  </a:cubicBezTo>
                  <a:cubicBezTo>
                    <a:pt x="3281" y="426"/>
                    <a:pt x="2047" y="-114"/>
                    <a:pt x="1121" y="21"/>
                  </a:cubicBezTo>
                  <a:cubicBezTo>
                    <a:pt x="195" y="156"/>
                    <a:pt x="-422" y="966"/>
                    <a:pt x="349" y="3059"/>
                  </a:cubicBezTo>
                  <a:cubicBezTo>
                    <a:pt x="1121" y="5151"/>
                    <a:pt x="3281" y="8526"/>
                    <a:pt x="6058" y="11428"/>
                  </a:cubicBezTo>
                  <a:cubicBezTo>
                    <a:pt x="8835" y="14331"/>
                    <a:pt x="12229" y="16761"/>
                    <a:pt x="14852" y="18043"/>
                  </a:cubicBezTo>
                  <a:cubicBezTo>
                    <a:pt x="17475" y="19326"/>
                    <a:pt x="19327" y="19461"/>
                    <a:pt x="21178" y="19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749300" y="4633815"/>
              <a:ext cx="254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040"/>
                    <a:pt x="0" y="10080"/>
                    <a:pt x="3600" y="13680"/>
                  </a:cubicBezTo>
                  <a:cubicBezTo>
                    <a:pt x="7200" y="17280"/>
                    <a:pt x="14400" y="19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715287" y="4468715"/>
              <a:ext cx="34014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21600"/>
                  </a:moveTo>
                  <a:cubicBezTo>
                    <a:pt x="12793" y="17400"/>
                    <a:pt x="5170" y="13200"/>
                    <a:pt x="1993" y="9600"/>
                  </a:cubicBezTo>
                  <a:cubicBezTo>
                    <a:pt x="-1183" y="6000"/>
                    <a:pt x="88" y="3000"/>
                    <a:pt x="13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793482" y="4316315"/>
              <a:ext cx="268074" cy="511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413" fill="norm" stroke="1" extrusionOk="0">
                  <a:moveTo>
                    <a:pt x="2553" y="0"/>
                  </a:moveTo>
                  <a:cubicBezTo>
                    <a:pt x="2047" y="1239"/>
                    <a:pt x="1540" y="2479"/>
                    <a:pt x="1709" y="4293"/>
                  </a:cubicBezTo>
                  <a:cubicBezTo>
                    <a:pt x="1878" y="6108"/>
                    <a:pt x="2722" y="8498"/>
                    <a:pt x="3903" y="10446"/>
                  </a:cubicBezTo>
                  <a:cubicBezTo>
                    <a:pt x="5084" y="12393"/>
                    <a:pt x="6603" y="13898"/>
                    <a:pt x="7784" y="14739"/>
                  </a:cubicBezTo>
                  <a:cubicBezTo>
                    <a:pt x="8965" y="15580"/>
                    <a:pt x="9809" y="15757"/>
                    <a:pt x="10231" y="15580"/>
                  </a:cubicBezTo>
                  <a:cubicBezTo>
                    <a:pt x="10653" y="15403"/>
                    <a:pt x="10653" y="14872"/>
                    <a:pt x="9809" y="13943"/>
                  </a:cubicBezTo>
                  <a:cubicBezTo>
                    <a:pt x="8965" y="13013"/>
                    <a:pt x="7278" y="11685"/>
                    <a:pt x="5928" y="10889"/>
                  </a:cubicBezTo>
                  <a:cubicBezTo>
                    <a:pt x="4578" y="10092"/>
                    <a:pt x="3565" y="9826"/>
                    <a:pt x="2469" y="9782"/>
                  </a:cubicBezTo>
                  <a:cubicBezTo>
                    <a:pt x="1372" y="9738"/>
                    <a:pt x="190" y="9915"/>
                    <a:pt x="22" y="10048"/>
                  </a:cubicBezTo>
                  <a:cubicBezTo>
                    <a:pt x="-147" y="10180"/>
                    <a:pt x="697" y="10269"/>
                    <a:pt x="2215" y="9959"/>
                  </a:cubicBezTo>
                  <a:cubicBezTo>
                    <a:pt x="3734" y="9649"/>
                    <a:pt x="5928" y="8941"/>
                    <a:pt x="7362" y="8454"/>
                  </a:cubicBezTo>
                  <a:cubicBezTo>
                    <a:pt x="8797" y="7967"/>
                    <a:pt x="9472" y="7702"/>
                    <a:pt x="9809" y="7790"/>
                  </a:cubicBezTo>
                  <a:cubicBezTo>
                    <a:pt x="10147" y="7879"/>
                    <a:pt x="10147" y="8321"/>
                    <a:pt x="10147" y="8764"/>
                  </a:cubicBezTo>
                  <a:cubicBezTo>
                    <a:pt x="10147" y="9207"/>
                    <a:pt x="10147" y="9649"/>
                    <a:pt x="10400" y="10048"/>
                  </a:cubicBezTo>
                  <a:cubicBezTo>
                    <a:pt x="10653" y="10446"/>
                    <a:pt x="11159" y="10800"/>
                    <a:pt x="11750" y="10844"/>
                  </a:cubicBezTo>
                  <a:cubicBezTo>
                    <a:pt x="12341" y="10889"/>
                    <a:pt x="13016" y="10623"/>
                    <a:pt x="13775" y="10402"/>
                  </a:cubicBezTo>
                  <a:cubicBezTo>
                    <a:pt x="14534" y="10180"/>
                    <a:pt x="15378" y="10003"/>
                    <a:pt x="16137" y="10180"/>
                  </a:cubicBezTo>
                  <a:cubicBezTo>
                    <a:pt x="16897" y="10357"/>
                    <a:pt x="17572" y="10889"/>
                    <a:pt x="18669" y="12172"/>
                  </a:cubicBezTo>
                  <a:cubicBezTo>
                    <a:pt x="19766" y="13456"/>
                    <a:pt x="21284" y="15492"/>
                    <a:pt x="21369" y="17218"/>
                  </a:cubicBezTo>
                  <a:cubicBezTo>
                    <a:pt x="21453" y="18944"/>
                    <a:pt x="20103" y="20361"/>
                    <a:pt x="18331" y="20980"/>
                  </a:cubicBezTo>
                  <a:cubicBezTo>
                    <a:pt x="16559" y="21600"/>
                    <a:pt x="14366" y="21423"/>
                    <a:pt x="12172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368300" y="5325965"/>
              <a:ext cx="15240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2653"/>
                    <a:pt x="2400" y="5305"/>
                    <a:pt x="6000" y="8905"/>
                  </a:cubicBezTo>
                  <a:cubicBezTo>
                    <a:pt x="9600" y="12505"/>
                    <a:pt x="15600" y="170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272767" y="5224365"/>
              <a:ext cx="27968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600" fill="norm" stroke="1" extrusionOk="0">
                  <a:moveTo>
                    <a:pt x="3406" y="21600"/>
                  </a:moveTo>
                  <a:cubicBezTo>
                    <a:pt x="2278" y="21120"/>
                    <a:pt x="1150" y="20640"/>
                    <a:pt x="505" y="20000"/>
                  </a:cubicBezTo>
                  <a:cubicBezTo>
                    <a:pt x="-140" y="19360"/>
                    <a:pt x="-301" y="18560"/>
                    <a:pt x="827" y="16640"/>
                  </a:cubicBezTo>
                  <a:cubicBezTo>
                    <a:pt x="1956" y="14720"/>
                    <a:pt x="4374" y="11680"/>
                    <a:pt x="8000" y="8720"/>
                  </a:cubicBezTo>
                  <a:cubicBezTo>
                    <a:pt x="11627" y="5760"/>
                    <a:pt x="16463" y="2880"/>
                    <a:pt x="212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561182" y="5347544"/>
              <a:ext cx="175418" cy="121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0023" fill="norm" stroke="1" extrusionOk="0">
                  <a:moveTo>
                    <a:pt x="4340" y="11080"/>
                  </a:moveTo>
                  <a:cubicBezTo>
                    <a:pt x="5625" y="6900"/>
                    <a:pt x="6911" y="2719"/>
                    <a:pt x="6911" y="977"/>
                  </a:cubicBezTo>
                  <a:cubicBezTo>
                    <a:pt x="6911" y="-765"/>
                    <a:pt x="5625" y="-68"/>
                    <a:pt x="4211" y="2196"/>
                  </a:cubicBezTo>
                  <a:cubicBezTo>
                    <a:pt x="2797" y="4461"/>
                    <a:pt x="1254" y="8293"/>
                    <a:pt x="482" y="11080"/>
                  </a:cubicBezTo>
                  <a:cubicBezTo>
                    <a:pt x="-289" y="13867"/>
                    <a:pt x="-289" y="15609"/>
                    <a:pt x="1640" y="17351"/>
                  </a:cubicBezTo>
                  <a:cubicBezTo>
                    <a:pt x="3568" y="19093"/>
                    <a:pt x="7425" y="20835"/>
                    <a:pt x="11025" y="19616"/>
                  </a:cubicBezTo>
                  <a:cubicBezTo>
                    <a:pt x="14625" y="18396"/>
                    <a:pt x="17968" y="14216"/>
                    <a:pt x="21311" y="10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678379" y="5250606"/>
              <a:ext cx="130622" cy="166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223" fill="norm" stroke="1" extrusionOk="0">
                  <a:moveTo>
                    <a:pt x="11308" y="5563"/>
                  </a:moveTo>
                  <a:cubicBezTo>
                    <a:pt x="10296" y="3943"/>
                    <a:pt x="9283" y="2323"/>
                    <a:pt x="7427" y="1243"/>
                  </a:cubicBezTo>
                  <a:cubicBezTo>
                    <a:pt x="5571" y="163"/>
                    <a:pt x="2871" y="-377"/>
                    <a:pt x="1352" y="298"/>
                  </a:cubicBezTo>
                  <a:cubicBezTo>
                    <a:pt x="-167" y="973"/>
                    <a:pt x="-504" y="2863"/>
                    <a:pt x="846" y="4618"/>
                  </a:cubicBezTo>
                  <a:cubicBezTo>
                    <a:pt x="2196" y="6373"/>
                    <a:pt x="5233" y="7993"/>
                    <a:pt x="8271" y="9613"/>
                  </a:cubicBezTo>
                  <a:cubicBezTo>
                    <a:pt x="11308" y="11233"/>
                    <a:pt x="14346" y="12853"/>
                    <a:pt x="16540" y="14338"/>
                  </a:cubicBezTo>
                  <a:cubicBezTo>
                    <a:pt x="18733" y="15823"/>
                    <a:pt x="20084" y="17173"/>
                    <a:pt x="20590" y="18523"/>
                  </a:cubicBezTo>
                  <a:cubicBezTo>
                    <a:pt x="21096" y="19873"/>
                    <a:pt x="20758" y="21223"/>
                    <a:pt x="19915" y="21223"/>
                  </a:cubicBezTo>
                  <a:cubicBezTo>
                    <a:pt x="19071" y="21223"/>
                    <a:pt x="17721" y="19873"/>
                    <a:pt x="16371" y="18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793750" y="4976715"/>
              <a:ext cx="177800" cy="425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0" y="0"/>
                  </a:moveTo>
                  <a:cubicBezTo>
                    <a:pt x="1029" y="3937"/>
                    <a:pt x="2057" y="7874"/>
                    <a:pt x="4243" y="11226"/>
                  </a:cubicBezTo>
                  <a:cubicBezTo>
                    <a:pt x="6429" y="14577"/>
                    <a:pt x="9771" y="17344"/>
                    <a:pt x="11957" y="18940"/>
                  </a:cubicBezTo>
                  <a:cubicBezTo>
                    <a:pt x="14143" y="20536"/>
                    <a:pt x="15171" y="20962"/>
                    <a:pt x="16457" y="21228"/>
                  </a:cubicBezTo>
                  <a:cubicBezTo>
                    <a:pt x="17743" y="21494"/>
                    <a:pt x="19286" y="21600"/>
                    <a:pt x="20186" y="20642"/>
                  </a:cubicBezTo>
                  <a:cubicBezTo>
                    <a:pt x="21086" y="19685"/>
                    <a:pt x="21343" y="17663"/>
                    <a:pt x="21600" y="15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831850" y="5129115"/>
              <a:ext cx="1143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717283" y="6094315"/>
              <a:ext cx="11347718" cy="692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600" fill="norm" stroke="1" extrusionOk="0">
                  <a:moveTo>
                    <a:pt x="205" y="4161"/>
                  </a:moveTo>
                  <a:cubicBezTo>
                    <a:pt x="149" y="4029"/>
                    <a:pt x="93" y="3897"/>
                    <a:pt x="54" y="3732"/>
                  </a:cubicBezTo>
                  <a:cubicBezTo>
                    <a:pt x="16" y="3567"/>
                    <a:pt x="-4" y="3369"/>
                    <a:pt x="0" y="3204"/>
                  </a:cubicBezTo>
                  <a:cubicBezTo>
                    <a:pt x="4" y="3039"/>
                    <a:pt x="32" y="2906"/>
                    <a:pt x="121" y="2807"/>
                  </a:cubicBezTo>
                  <a:cubicBezTo>
                    <a:pt x="210" y="2708"/>
                    <a:pt x="359" y="2642"/>
                    <a:pt x="504" y="2609"/>
                  </a:cubicBezTo>
                  <a:cubicBezTo>
                    <a:pt x="649" y="2576"/>
                    <a:pt x="790" y="2576"/>
                    <a:pt x="931" y="2576"/>
                  </a:cubicBezTo>
                  <a:cubicBezTo>
                    <a:pt x="1072" y="2576"/>
                    <a:pt x="1213" y="2576"/>
                    <a:pt x="1366" y="2510"/>
                  </a:cubicBezTo>
                  <a:cubicBezTo>
                    <a:pt x="1519" y="2444"/>
                    <a:pt x="1684" y="2312"/>
                    <a:pt x="1827" y="2180"/>
                  </a:cubicBezTo>
                  <a:cubicBezTo>
                    <a:pt x="1970" y="2048"/>
                    <a:pt x="2091" y="1916"/>
                    <a:pt x="2220" y="1817"/>
                  </a:cubicBezTo>
                  <a:cubicBezTo>
                    <a:pt x="2349" y="1717"/>
                    <a:pt x="2486" y="1651"/>
                    <a:pt x="2635" y="1519"/>
                  </a:cubicBezTo>
                  <a:cubicBezTo>
                    <a:pt x="2784" y="1387"/>
                    <a:pt x="2945" y="1189"/>
                    <a:pt x="3106" y="1057"/>
                  </a:cubicBezTo>
                  <a:cubicBezTo>
                    <a:pt x="3267" y="925"/>
                    <a:pt x="3428" y="859"/>
                    <a:pt x="3595" y="760"/>
                  </a:cubicBezTo>
                  <a:cubicBezTo>
                    <a:pt x="3763" y="661"/>
                    <a:pt x="3936" y="528"/>
                    <a:pt x="4117" y="429"/>
                  </a:cubicBezTo>
                  <a:cubicBezTo>
                    <a:pt x="4298" y="330"/>
                    <a:pt x="4488" y="264"/>
                    <a:pt x="4629" y="231"/>
                  </a:cubicBezTo>
                  <a:cubicBezTo>
                    <a:pt x="4770" y="198"/>
                    <a:pt x="4862" y="198"/>
                    <a:pt x="5015" y="198"/>
                  </a:cubicBezTo>
                  <a:cubicBezTo>
                    <a:pt x="5168" y="198"/>
                    <a:pt x="5382" y="198"/>
                    <a:pt x="5587" y="165"/>
                  </a:cubicBezTo>
                  <a:cubicBezTo>
                    <a:pt x="5793" y="132"/>
                    <a:pt x="5990" y="66"/>
                    <a:pt x="6149" y="33"/>
                  </a:cubicBezTo>
                  <a:cubicBezTo>
                    <a:pt x="6308" y="0"/>
                    <a:pt x="6429" y="0"/>
                    <a:pt x="6542" y="0"/>
                  </a:cubicBezTo>
                  <a:cubicBezTo>
                    <a:pt x="6655" y="0"/>
                    <a:pt x="6760" y="0"/>
                    <a:pt x="6870" y="0"/>
                  </a:cubicBezTo>
                  <a:cubicBezTo>
                    <a:pt x="6981" y="0"/>
                    <a:pt x="7098" y="0"/>
                    <a:pt x="7221" y="0"/>
                  </a:cubicBezTo>
                  <a:cubicBezTo>
                    <a:pt x="7344" y="0"/>
                    <a:pt x="7473" y="0"/>
                    <a:pt x="7600" y="0"/>
                  </a:cubicBezTo>
                  <a:cubicBezTo>
                    <a:pt x="7726" y="0"/>
                    <a:pt x="7851" y="0"/>
                    <a:pt x="7980" y="0"/>
                  </a:cubicBezTo>
                  <a:cubicBezTo>
                    <a:pt x="8109" y="0"/>
                    <a:pt x="8242" y="0"/>
                    <a:pt x="8371" y="33"/>
                  </a:cubicBezTo>
                  <a:cubicBezTo>
                    <a:pt x="8500" y="66"/>
                    <a:pt x="8625" y="132"/>
                    <a:pt x="8760" y="165"/>
                  </a:cubicBezTo>
                  <a:cubicBezTo>
                    <a:pt x="8895" y="198"/>
                    <a:pt x="9040" y="198"/>
                    <a:pt x="9183" y="231"/>
                  </a:cubicBezTo>
                  <a:cubicBezTo>
                    <a:pt x="9326" y="264"/>
                    <a:pt x="9467" y="330"/>
                    <a:pt x="9612" y="363"/>
                  </a:cubicBezTo>
                  <a:cubicBezTo>
                    <a:pt x="9757" y="396"/>
                    <a:pt x="9906" y="396"/>
                    <a:pt x="10049" y="429"/>
                  </a:cubicBezTo>
                  <a:cubicBezTo>
                    <a:pt x="10192" y="462"/>
                    <a:pt x="10329" y="528"/>
                    <a:pt x="10476" y="594"/>
                  </a:cubicBezTo>
                  <a:cubicBezTo>
                    <a:pt x="10623" y="661"/>
                    <a:pt x="10780" y="727"/>
                    <a:pt x="10935" y="826"/>
                  </a:cubicBezTo>
                  <a:cubicBezTo>
                    <a:pt x="11090" y="925"/>
                    <a:pt x="11243" y="1057"/>
                    <a:pt x="11398" y="1156"/>
                  </a:cubicBezTo>
                  <a:cubicBezTo>
                    <a:pt x="11553" y="1255"/>
                    <a:pt x="11710" y="1321"/>
                    <a:pt x="11861" y="1420"/>
                  </a:cubicBezTo>
                  <a:cubicBezTo>
                    <a:pt x="12013" y="1519"/>
                    <a:pt x="12158" y="1651"/>
                    <a:pt x="12313" y="1783"/>
                  </a:cubicBezTo>
                  <a:cubicBezTo>
                    <a:pt x="12468" y="1916"/>
                    <a:pt x="12633" y="2048"/>
                    <a:pt x="12792" y="2180"/>
                  </a:cubicBezTo>
                  <a:cubicBezTo>
                    <a:pt x="12951" y="2312"/>
                    <a:pt x="13104" y="2444"/>
                    <a:pt x="13261" y="2576"/>
                  </a:cubicBezTo>
                  <a:cubicBezTo>
                    <a:pt x="13418" y="2708"/>
                    <a:pt x="13580" y="2840"/>
                    <a:pt x="13731" y="2972"/>
                  </a:cubicBezTo>
                  <a:cubicBezTo>
                    <a:pt x="13882" y="3105"/>
                    <a:pt x="14023" y="3237"/>
                    <a:pt x="14174" y="3402"/>
                  </a:cubicBezTo>
                  <a:cubicBezTo>
                    <a:pt x="14325" y="3567"/>
                    <a:pt x="14486" y="3765"/>
                    <a:pt x="14641" y="3963"/>
                  </a:cubicBezTo>
                  <a:cubicBezTo>
                    <a:pt x="14796" y="4161"/>
                    <a:pt x="14945" y="4360"/>
                    <a:pt x="15096" y="4558"/>
                  </a:cubicBezTo>
                  <a:cubicBezTo>
                    <a:pt x="15247" y="4756"/>
                    <a:pt x="15400" y="4954"/>
                    <a:pt x="15545" y="5152"/>
                  </a:cubicBezTo>
                  <a:cubicBezTo>
                    <a:pt x="15690" y="5350"/>
                    <a:pt x="15827" y="5549"/>
                    <a:pt x="15972" y="5780"/>
                  </a:cubicBezTo>
                  <a:cubicBezTo>
                    <a:pt x="16117" y="6011"/>
                    <a:pt x="16271" y="6275"/>
                    <a:pt x="16420" y="6539"/>
                  </a:cubicBezTo>
                  <a:cubicBezTo>
                    <a:pt x="16569" y="6804"/>
                    <a:pt x="16714" y="7068"/>
                    <a:pt x="16857" y="7365"/>
                  </a:cubicBezTo>
                  <a:cubicBezTo>
                    <a:pt x="17000" y="7662"/>
                    <a:pt x="17141" y="7993"/>
                    <a:pt x="17276" y="8290"/>
                  </a:cubicBezTo>
                  <a:cubicBezTo>
                    <a:pt x="17411" y="8587"/>
                    <a:pt x="17539" y="8851"/>
                    <a:pt x="17674" y="9116"/>
                  </a:cubicBezTo>
                  <a:cubicBezTo>
                    <a:pt x="17809" y="9380"/>
                    <a:pt x="17950" y="9644"/>
                    <a:pt x="18150" y="10106"/>
                  </a:cubicBezTo>
                  <a:cubicBezTo>
                    <a:pt x="18349" y="10569"/>
                    <a:pt x="18607" y="11229"/>
                    <a:pt x="18792" y="11692"/>
                  </a:cubicBezTo>
                  <a:cubicBezTo>
                    <a:pt x="18978" y="12154"/>
                    <a:pt x="19090" y="12418"/>
                    <a:pt x="19266" y="12914"/>
                  </a:cubicBezTo>
                  <a:cubicBezTo>
                    <a:pt x="19441" y="13409"/>
                    <a:pt x="19679" y="14136"/>
                    <a:pt x="19894" y="14862"/>
                  </a:cubicBezTo>
                  <a:cubicBezTo>
                    <a:pt x="20110" y="15589"/>
                    <a:pt x="20303" y="16316"/>
                    <a:pt x="20452" y="16877"/>
                  </a:cubicBezTo>
                  <a:cubicBezTo>
                    <a:pt x="20601" y="17439"/>
                    <a:pt x="20706" y="17835"/>
                    <a:pt x="20889" y="18594"/>
                  </a:cubicBezTo>
                  <a:cubicBezTo>
                    <a:pt x="21072" y="19354"/>
                    <a:pt x="21334" y="20477"/>
                    <a:pt x="215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2057400" y="7332565"/>
              <a:ext cx="59309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6" y="1895"/>
                    <a:pt x="432" y="3789"/>
                    <a:pt x="678" y="5495"/>
                  </a:cubicBezTo>
                  <a:cubicBezTo>
                    <a:pt x="925" y="7200"/>
                    <a:pt x="1203" y="8716"/>
                    <a:pt x="1484" y="9853"/>
                  </a:cubicBezTo>
                  <a:cubicBezTo>
                    <a:pt x="1765" y="10989"/>
                    <a:pt x="2051" y="11747"/>
                    <a:pt x="2351" y="12316"/>
                  </a:cubicBezTo>
                  <a:cubicBezTo>
                    <a:pt x="2652" y="12884"/>
                    <a:pt x="2968" y="13263"/>
                    <a:pt x="3269" y="13642"/>
                  </a:cubicBezTo>
                  <a:cubicBezTo>
                    <a:pt x="3569" y="14021"/>
                    <a:pt x="3854" y="14400"/>
                    <a:pt x="4155" y="14968"/>
                  </a:cubicBezTo>
                  <a:cubicBezTo>
                    <a:pt x="4456" y="15537"/>
                    <a:pt x="4772" y="16295"/>
                    <a:pt x="5061" y="17053"/>
                  </a:cubicBezTo>
                  <a:cubicBezTo>
                    <a:pt x="5350" y="17811"/>
                    <a:pt x="5612" y="18568"/>
                    <a:pt x="5886" y="18947"/>
                  </a:cubicBezTo>
                  <a:cubicBezTo>
                    <a:pt x="6159" y="19326"/>
                    <a:pt x="6445" y="19326"/>
                    <a:pt x="6734" y="19326"/>
                  </a:cubicBezTo>
                  <a:cubicBezTo>
                    <a:pt x="7023" y="19326"/>
                    <a:pt x="7316" y="19326"/>
                    <a:pt x="7609" y="19326"/>
                  </a:cubicBezTo>
                  <a:cubicBezTo>
                    <a:pt x="7901" y="19326"/>
                    <a:pt x="8194" y="19326"/>
                    <a:pt x="8487" y="19326"/>
                  </a:cubicBezTo>
                  <a:cubicBezTo>
                    <a:pt x="8780" y="19326"/>
                    <a:pt x="9073" y="19326"/>
                    <a:pt x="9374" y="19326"/>
                  </a:cubicBezTo>
                  <a:cubicBezTo>
                    <a:pt x="9675" y="19326"/>
                    <a:pt x="9983" y="19326"/>
                    <a:pt x="10287" y="19326"/>
                  </a:cubicBezTo>
                  <a:cubicBezTo>
                    <a:pt x="10592" y="19326"/>
                    <a:pt x="10893" y="19326"/>
                    <a:pt x="11193" y="19137"/>
                  </a:cubicBezTo>
                  <a:cubicBezTo>
                    <a:pt x="11494" y="18947"/>
                    <a:pt x="11794" y="18568"/>
                    <a:pt x="12087" y="18379"/>
                  </a:cubicBezTo>
                  <a:cubicBezTo>
                    <a:pt x="12380" y="18189"/>
                    <a:pt x="12666" y="18189"/>
                    <a:pt x="12951" y="18189"/>
                  </a:cubicBezTo>
                  <a:cubicBezTo>
                    <a:pt x="13236" y="18189"/>
                    <a:pt x="13521" y="18189"/>
                    <a:pt x="13803" y="18000"/>
                  </a:cubicBezTo>
                  <a:cubicBezTo>
                    <a:pt x="14084" y="17811"/>
                    <a:pt x="14361" y="17432"/>
                    <a:pt x="14647" y="17242"/>
                  </a:cubicBezTo>
                  <a:cubicBezTo>
                    <a:pt x="14932" y="17053"/>
                    <a:pt x="15225" y="17053"/>
                    <a:pt x="15506" y="16863"/>
                  </a:cubicBezTo>
                  <a:cubicBezTo>
                    <a:pt x="15788" y="16674"/>
                    <a:pt x="16057" y="16295"/>
                    <a:pt x="16327" y="16105"/>
                  </a:cubicBezTo>
                  <a:cubicBezTo>
                    <a:pt x="16597" y="15916"/>
                    <a:pt x="16867" y="15916"/>
                    <a:pt x="17144" y="15726"/>
                  </a:cubicBezTo>
                  <a:cubicBezTo>
                    <a:pt x="17422" y="15537"/>
                    <a:pt x="17707" y="15158"/>
                    <a:pt x="18012" y="14968"/>
                  </a:cubicBezTo>
                  <a:cubicBezTo>
                    <a:pt x="18316" y="14779"/>
                    <a:pt x="18640" y="14779"/>
                    <a:pt x="18960" y="14968"/>
                  </a:cubicBezTo>
                  <a:cubicBezTo>
                    <a:pt x="19280" y="15158"/>
                    <a:pt x="19596" y="15537"/>
                    <a:pt x="19900" y="16105"/>
                  </a:cubicBezTo>
                  <a:cubicBezTo>
                    <a:pt x="20205" y="16674"/>
                    <a:pt x="20498" y="17432"/>
                    <a:pt x="20779" y="18379"/>
                  </a:cubicBezTo>
                  <a:cubicBezTo>
                    <a:pt x="21060" y="19326"/>
                    <a:pt x="21330" y="204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3200400" y="7002365"/>
              <a:ext cx="57150" cy="62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1176"/>
                    <a:pt x="8000" y="2351"/>
                    <a:pt x="10400" y="4371"/>
                  </a:cubicBezTo>
                  <a:cubicBezTo>
                    <a:pt x="12800" y="6392"/>
                    <a:pt x="13600" y="9257"/>
                    <a:pt x="14400" y="11902"/>
                  </a:cubicBezTo>
                  <a:cubicBezTo>
                    <a:pt x="15200" y="14547"/>
                    <a:pt x="16000" y="16971"/>
                    <a:pt x="16000" y="18367"/>
                  </a:cubicBezTo>
                  <a:cubicBezTo>
                    <a:pt x="16000" y="19763"/>
                    <a:pt x="15200" y="20131"/>
                    <a:pt x="15200" y="20498"/>
                  </a:cubicBezTo>
                  <a:cubicBezTo>
                    <a:pt x="15200" y="20865"/>
                    <a:pt x="16000" y="21233"/>
                    <a:pt x="17200" y="21416"/>
                  </a:cubicBezTo>
                  <a:cubicBezTo>
                    <a:pt x="18400" y="21600"/>
                    <a:pt x="200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3171346" y="7711126"/>
              <a:ext cx="183500" cy="199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0726" fill="norm" stroke="1" extrusionOk="0">
                  <a:moveTo>
                    <a:pt x="11214" y="9511"/>
                  </a:moveTo>
                  <a:cubicBezTo>
                    <a:pt x="10974" y="8409"/>
                    <a:pt x="10734" y="7307"/>
                    <a:pt x="10134" y="6425"/>
                  </a:cubicBezTo>
                  <a:cubicBezTo>
                    <a:pt x="9534" y="5544"/>
                    <a:pt x="8574" y="4882"/>
                    <a:pt x="7494" y="4993"/>
                  </a:cubicBezTo>
                  <a:cubicBezTo>
                    <a:pt x="6414" y="5103"/>
                    <a:pt x="5214" y="5984"/>
                    <a:pt x="3894" y="8078"/>
                  </a:cubicBezTo>
                  <a:cubicBezTo>
                    <a:pt x="2574" y="10172"/>
                    <a:pt x="1134" y="13478"/>
                    <a:pt x="414" y="15682"/>
                  </a:cubicBezTo>
                  <a:cubicBezTo>
                    <a:pt x="-306" y="17886"/>
                    <a:pt x="-306" y="18989"/>
                    <a:pt x="2214" y="19870"/>
                  </a:cubicBezTo>
                  <a:cubicBezTo>
                    <a:pt x="4734" y="20752"/>
                    <a:pt x="9774" y="21413"/>
                    <a:pt x="13494" y="19429"/>
                  </a:cubicBezTo>
                  <a:cubicBezTo>
                    <a:pt x="17214" y="17446"/>
                    <a:pt x="19614" y="12817"/>
                    <a:pt x="20454" y="9401"/>
                  </a:cubicBezTo>
                  <a:cubicBezTo>
                    <a:pt x="21294" y="5984"/>
                    <a:pt x="20574" y="3780"/>
                    <a:pt x="18894" y="2237"/>
                  </a:cubicBezTo>
                  <a:cubicBezTo>
                    <a:pt x="17214" y="695"/>
                    <a:pt x="14574" y="-187"/>
                    <a:pt x="12654" y="33"/>
                  </a:cubicBezTo>
                  <a:cubicBezTo>
                    <a:pt x="10734" y="254"/>
                    <a:pt x="9534" y="1576"/>
                    <a:pt x="8334" y="2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4794249" y="7053165"/>
              <a:ext cx="18258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0" y="1683"/>
                  </a:moveTo>
                  <a:cubicBezTo>
                    <a:pt x="7200" y="842"/>
                    <a:pt x="14400" y="0"/>
                    <a:pt x="18000" y="0"/>
                  </a:cubicBezTo>
                  <a:cubicBezTo>
                    <a:pt x="21600" y="0"/>
                    <a:pt x="21600" y="842"/>
                    <a:pt x="18000" y="2852"/>
                  </a:cubicBezTo>
                  <a:cubicBezTo>
                    <a:pt x="14400" y="4862"/>
                    <a:pt x="7200" y="8042"/>
                    <a:pt x="3600" y="11034"/>
                  </a:cubicBezTo>
                  <a:cubicBezTo>
                    <a:pt x="0" y="14026"/>
                    <a:pt x="0" y="16831"/>
                    <a:pt x="2400" y="18561"/>
                  </a:cubicBezTo>
                  <a:cubicBezTo>
                    <a:pt x="4800" y="20291"/>
                    <a:pt x="9600" y="20945"/>
                    <a:pt x="14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4762500" y="7675465"/>
              <a:ext cx="1270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4862383" y="7669115"/>
              <a:ext cx="163383" cy="189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1487" fill="norm" stroke="1" extrusionOk="0">
                  <a:moveTo>
                    <a:pt x="11559" y="1440"/>
                  </a:moveTo>
                  <a:cubicBezTo>
                    <a:pt x="8319" y="3600"/>
                    <a:pt x="5079" y="5760"/>
                    <a:pt x="2919" y="8520"/>
                  </a:cubicBezTo>
                  <a:cubicBezTo>
                    <a:pt x="759" y="11280"/>
                    <a:pt x="-321" y="14640"/>
                    <a:pt x="84" y="17160"/>
                  </a:cubicBezTo>
                  <a:cubicBezTo>
                    <a:pt x="489" y="19680"/>
                    <a:pt x="2379" y="21360"/>
                    <a:pt x="5214" y="21480"/>
                  </a:cubicBezTo>
                  <a:cubicBezTo>
                    <a:pt x="8049" y="21600"/>
                    <a:pt x="11829" y="20160"/>
                    <a:pt x="14799" y="17760"/>
                  </a:cubicBezTo>
                  <a:cubicBezTo>
                    <a:pt x="17769" y="15360"/>
                    <a:pt x="19929" y="12000"/>
                    <a:pt x="20604" y="8880"/>
                  </a:cubicBezTo>
                  <a:cubicBezTo>
                    <a:pt x="21279" y="5760"/>
                    <a:pt x="20469" y="2880"/>
                    <a:pt x="18714" y="1440"/>
                  </a:cubicBezTo>
                  <a:cubicBezTo>
                    <a:pt x="16959" y="0"/>
                    <a:pt x="14259" y="0"/>
                    <a:pt x="115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3194050" y="7034115"/>
              <a:ext cx="1701800" cy="69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0" y="0"/>
                  </a:moveTo>
                  <a:cubicBezTo>
                    <a:pt x="1075" y="655"/>
                    <a:pt x="2149" y="1309"/>
                    <a:pt x="3237" y="1636"/>
                  </a:cubicBezTo>
                  <a:cubicBezTo>
                    <a:pt x="4325" y="1964"/>
                    <a:pt x="5427" y="1964"/>
                    <a:pt x="6542" y="1964"/>
                  </a:cubicBezTo>
                  <a:cubicBezTo>
                    <a:pt x="7657" y="1964"/>
                    <a:pt x="8785" y="1964"/>
                    <a:pt x="9873" y="2291"/>
                  </a:cubicBezTo>
                  <a:cubicBezTo>
                    <a:pt x="10961" y="2618"/>
                    <a:pt x="12009" y="3273"/>
                    <a:pt x="13016" y="4909"/>
                  </a:cubicBezTo>
                  <a:cubicBezTo>
                    <a:pt x="14024" y="6545"/>
                    <a:pt x="14991" y="9164"/>
                    <a:pt x="15945" y="12109"/>
                  </a:cubicBezTo>
                  <a:cubicBezTo>
                    <a:pt x="16899" y="15055"/>
                    <a:pt x="17839" y="18327"/>
                    <a:pt x="18645" y="19964"/>
                  </a:cubicBezTo>
                  <a:cubicBezTo>
                    <a:pt x="19451" y="21600"/>
                    <a:pt x="20122" y="21600"/>
                    <a:pt x="20593" y="21273"/>
                  </a:cubicBezTo>
                  <a:cubicBezTo>
                    <a:pt x="21063" y="20945"/>
                    <a:pt x="21331" y="20291"/>
                    <a:pt x="21600" y="19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3954355" y="6666899"/>
              <a:ext cx="312845" cy="189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010" fill="norm" stroke="1" extrusionOk="0">
                  <a:moveTo>
                    <a:pt x="11423" y="1288"/>
                  </a:moveTo>
                  <a:cubicBezTo>
                    <a:pt x="10843" y="349"/>
                    <a:pt x="10264" y="-590"/>
                    <a:pt x="8524" y="467"/>
                  </a:cubicBezTo>
                  <a:cubicBezTo>
                    <a:pt x="6784" y="1523"/>
                    <a:pt x="3885" y="4575"/>
                    <a:pt x="2145" y="7393"/>
                  </a:cubicBezTo>
                  <a:cubicBezTo>
                    <a:pt x="406" y="10210"/>
                    <a:pt x="-174" y="12793"/>
                    <a:pt x="43" y="14906"/>
                  </a:cubicBezTo>
                  <a:cubicBezTo>
                    <a:pt x="261" y="17019"/>
                    <a:pt x="1276" y="18662"/>
                    <a:pt x="4972" y="19601"/>
                  </a:cubicBezTo>
                  <a:cubicBezTo>
                    <a:pt x="8669" y="20540"/>
                    <a:pt x="15047" y="20775"/>
                    <a:pt x="21426" y="21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5803899" y="7065593"/>
              <a:ext cx="31751" cy="311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21600" y="1332"/>
                  </a:moveTo>
                  <a:cubicBezTo>
                    <a:pt x="21600" y="603"/>
                    <a:pt x="21600" y="-127"/>
                    <a:pt x="20880" y="19"/>
                  </a:cubicBezTo>
                  <a:cubicBezTo>
                    <a:pt x="20160" y="165"/>
                    <a:pt x="18720" y="1187"/>
                    <a:pt x="15840" y="4032"/>
                  </a:cubicBezTo>
                  <a:cubicBezTo>
                    <a:pt x="12960" y="6878"/>
                    <a:pt x="8640" y="11549"/>
                    <a:pt x="5760" y="14759"/>
                  </a:cubicBezTo>
                  <a:cubicBezTo>
                    <a:pt x="2880" y="17970"/>
                    <a:pt x="1440" y="19722"/>
                    <a:pt x="0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5854700" y="7085180"/>
              <a:ext cx="1441450" cy="31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4140"/>
                  </a:moveTo>
                  <a:cubicBezTo>
                    <a:pt x="507" y="4140"/>
                    <a:pt x="1015" y="4140"/>
                    <a:pt x="1919" y="4140"/>
                  </a:cubicBezTo>
                  <a:cubicBezTo>
                    <a:pt x="2823" y="4140"/>
                    <a:pt x="4123" y="4140"/>
                    <a:pt x="5376" y="3420"/>
                  </a:cubicBezTo>
                  <a:cubicBezTo>
                    <a:pt x="6629" y="2700"/>
                    <a:pt x="7834" y="1260"/>
                    <a:pt x="9119" y="540"/>
                  </a:cubicBezTo>
                  <a:cubicBezTo>
                    <a:pt x="10404" y="-180"/>
                    <a:pt x="11767" y="-180"/>
                    <a:pt x="13084" y="540"/>
                  </a:cubicBezTo>
                  <a:cubicBezTo>
                    <a:pt x="14400" y="1260"/>
                    <a:pt x="15669" y="2700"/>
                    <a:pt x="16811" y="4140"/>
                  </a:cubicBezTo>
                  <a:cubicBezTo>
                    <a:pt x="17952" y="5580"/>
                    <a:pt x="18967" y="7020"/>
                    <a:pt x="19744" y="9900"/>
                  </a:cubicBezTo>
                  <a:cubicBezTo>
                    <a:pt x="20522" y="12780"/>
                    <a:pt x="21061" y="17100"/>
                    <a:pt x="21600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7270750" y="7078565"/>
              <a:ext cx="21167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249"/>
                    <a:pt x="21600" y="8498"/>
                    <a:pt x="21600" y="12098"/>
                  </a:cubicBezTo>
                  <a:cubicBezTo>
                    <a:pt x="21600" y="15698"/>
                    <a:pt x="10800" y="186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5715000" y="7567515"/>
              <a:ext cx="139700" cy="136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0" y="0"/>
                  </a:moveTo>
                  <a:cubicBezTo>
                    <a:pt x="3600" y="332"/>
                    <a:pt x="7200" y="665"/>
                    <a:pt x="9818" y="1329"/>
                  </a:cubicBezTo>
                  <a:cubicBezTo>
                    <a:pt x="12436" y="1994"/>
                    <a:pt x="14073" y="2991"/>
                    <a:pt x="14564" y="5151"/>
                  </a:cubicBezTo>
                  <a:cubicBezTo>
                    <a:pt x="15055" y="7311"/>
                    <a:pt x="14400" y="10634"/>
                    <a:pt x="13255" y="13126"/>
                  </a:cubicBezTo>
                  <a:cubicBezTo>
                    <a:pt x="12109" y="15618"/>
                    <a:pt x="10473" y="17280"/>
                    <a:pt x="8673" y="18609"/>
                  </a:cubicBezTo>
                  <a:cubicBezTo>
                    <a:pt x="6873" y="19938"/>
                    <a:pt x="4909" y="20935"/>
                    <a:pt x="5073" y="21268"/>
                  </a:cubicBezTo>
                  <a:cubicBezTo>
                    <a:pt x="5236" y="21600"/>
                    <a:pt x="7527" y="21268"/>
                    <a:pt x="10636" y="20769"/>
                  </a:cubicBezTo>
                  <a:cubicBezTo>
                    <a:pt x="13745" y="20271"/>
                    <a:pt x="17673" y="19606"/>
                    <a:pt x="21600" y="18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5875096" y="7599265"/>
              <a:ext cx="157404" cy="125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305" fill="norm" stroke="1" extrusionOk="0">
                  <a:moveTo>
                    <a:pt x="21135" y="0"/>
                  </a:moveTo>
                  <a:cubicBezTo>
                    <a:pt x="16019" y="1440"/>
                    <a:pt x="10903" y="2880"/>
                    <a:pt x="7209" y="5580"/>
                  </a:cubicBezTo>
                  <a:cubicBezTo>
                    <a:pt x="3514" y="8280"/>
                    <a:pt x="1240" y="12240"/>
                    <a:pt x="388" y="15120"/>
                  </a:cubicBezTo>
                  <a:cubicBezTo>
                    <a:pt x="-465" y="18000"/>
                    <a:pt x="103" y="19800"/>
                    <a:pt x="1951" y="20700"/>
                  </a:cubicBezTo>
                  <a:cubicBezTo>
                    <a:pt x="3798" y="21600"/>
                    <a:pt x="6924" y="21600"/>
                    <a:pt x="10051" y="19980"/>
                  </a:cubicBezTo>
                  <a:cubicBezTo>
                    <a:pt x="13177" y="18360"/>
                    <a:pt x="16303" y="15120"/>
                    <a:pt x="16872" y="11520"/>
                  </a:cubicBezTo>
                  <a:cubicBezTo>
                    <a:pt x="17440" y="7920"/>
                    <a:pt x="15451" y="3960"/>
                    <a:pt x="134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7160169" y="7586530"/>
              <a:ext cx="78419" cy="161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06" h="21155" fill="norm" stroke="1" extrusionOk="0">
                  <a:moveTo>
                    <a:pt x="671" y="3328"/>
                  </a:moveTo>
                  <a:cubicBezTo>
                    <a:pt x="1211" y="1943"/>
                    <a:pt x="1751" y="559"/>
                    <a:pt x="3371" y="143"/>
                  </a:cubicBezTo>
                  <a:cubicBezTo>
                    <a:pt x="4991" y="-272"/>
                    <a:pt x="7691" y="282"/>
                    <a:pt x="10121" y="974"/>
                  </a:cubicBezTo>
                  <a:cubicBezTo>
                    <a:pt x="12551" y="1666"/>
                    <a:pt x="14711" y="2497"/>
                    <a:pt x="15791" y="3605"/>
                  </a:cubicBezTo>
                  <a:cubicBezTo>
                    <a:pt x="16871" y="4713"/>
                    <a:pt x="16871" y="6097"/>
                    <a:pt x="14711" y="6928"/>
                  </a:cubicBezTo>
                  <a:cubicBezTo>
                    <a:pt x="12551" y="7759"/>
                    <a:pt x="8231" y="8036"/>
                    <a:pt x="7421" y="8590"/>
                  </a:cubicBezTo>
                  <a:cubicBezTo>
                    <a:pt x="6611" y="9143"/>
                    <a:pt x="9311" y="9974"/>
                    <a:pt x="11741" y="10805"/>
                  </a:cubicBezTo>
                  <a:cubicBezTo>
                    <a:pt x="14171" y="11636"/>
                    <a:pt x="16331" y="12466"/>
                    <a:pt x="17951" y="13851"/>
                  </a:cubicBezTo>
                  <a:cubicBezTo>
                    <a:pt x="19571" y="15236"/>
                    <a:pt x="20651" y="17174"/>
                    <a:pt x="19571" y="18559"/>
                  </a:cubicBezTo>
                  <a:cubicBezTo>
                    <a:pt x="18491" y="19943"/>
                    <a:pt x="15251" y="20774"/>
                    <a:pt x="11201" y="21051"/>
                  </a:cubicBezTo>
                  <a:cubicBezTo>
                    <a:pt x="7151" y="21328"/>
                    <a:pt x="2291" y="21051"/>
                    <a:pt x="671" y="20220"/>
                  </a:cubicBezTo>
                  <a:cubicBezTo>
                    <a:pt x="-949" y="19390"/>
                    <a:pt x="671" y="18005"/>
                    <a:pt x="2291" y="16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7294033" y="7611965"/>
              <a:ext cx="130020" cy="124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1" h="21203" fill="norm" stroke="1" extrusionOk="0">
                  <a:moveTo>
                    <a:pt x="18563" y="4320"/>
                  </a:moveTo>
                  <a:cubicBezTo>
                    <a:pt x="14175" y="3960"/>
                    <a:pt x="9788" y="3600"/>
                    <a:pt x="6244" y="5580"/>
                  </a:cubicBezTo>
                  <a:cubicBezTo>
                    <a:pt x="2700" y="7560"/>
                    <a:pt x="0" y="11880"/>
                    <a:pt x="0" y="15120"/>
                  </a:cubicBezTo>
                  <a:cubicBezTo>
                    <a:pt x="0" y="18360"/>
                    <a:pt x="2700" y="20520"/>
                    <a:pt x="6412" y="21060"/>
                  </a:cubicBezTo>
                  <a:cubicBezTo>
                    <a:pt x="10125" y="21600"/>
                    <a:pt x="14850" y="20520"/>
                    <a:pt x="17719" y="19260"/>
                  </a:cubicBezTo>
                  <a:cubicBezTo>
                    <a:pt x="20588" y="18000"/>
                    <a:pt x="21600" y="16560"/>
                    <a:pt x="19912" y="14040"/>
                  </a:cubicBezTo>
                  <a:cubicBezTo>
                    <a:pt x="18225" y="11520"/>
                    <a:pt x="13838" y="7920"/>
                    <a:pt x="10462" y="5400"/>
                  </a:cubicBezTo>
                  <a:cubicBezTo>
                    <a:pt x="7087" y="2880"/>
                    <a:pt x="4725" y="1440"/>
                    <a:pt x="23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6490047" y="6800891"/>
              <a:ext cx="190154" cy="158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049" fill="norm" stroke="1" extrusionOk="0">
                  <a:moveTo>
                    <a:pt x="10527" y="3137"/>
                  </a:moveTo>
                  <a:cubicBezTo>
                    <a:pt x="10057" y="1735"/>
                    <a:pt x="9588" y="332"/>
                    <a:pt x="8883" y="52"/>
                  </a:cubicBezTo>
                  <a:cubicBezTo>
                    <a:pt x="8179" y="-229"/>
                    <a:pt x="7240" y="613"/>
                    <a:pt x="5596" y="2997"/>
                  </a:cubicBezTo>
                  <a:cubicBezTo>
                    <a:pt x="3953" y="5381"/>
                    <a:pt x="1605" y="9309"/>
                    <a:pt x="549" y="12675"/>
                  </a:cubicBezTo>
                  <a:cubicBezTo>
                    <a:pt x="-508" y="16041"/>
                    <a:pt x="-273" y="18846"/>
                    <a:pt x="3366" y="20109"/>
                  </a:cubicBezTo>
                  <a:cubicBezTo>
                    <a:pt x="7005" y="21371"/>
                    <a:pt x="14049" y="21090"/>
                    <a:pt x="21092" y="20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3295650" y="7075572"/>
              <a:ext cx="266700" cy="276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21600" y="233"/>
                  </a:moveTo>
                  <a:cubicBezTo>
                    <a:pt x="20057" y="68"/>
                    <a:pt x="18514" y="-97"/>
                    <a:pt x="17400" y="68"/>
                  </a:cubicBezTo>
                  <a:cubicBezTo>
                    <a:pt x="16286" y="233"/>
                    <a:pt x="15600" y="727"/>
                    <a:pt x="13457" y="3448"/>
                  </a:cubicBezTo>
                  <a:cubicBezTo>
                    <a:pt x="11314" y="6169"/>
                    <a:pt x="7714" y="11115"/>
                    <a:pt x="5229" y="14495"/>
                  </a:cubicBezTo>
                  <a:cubicBezTo>
                    <a:pt x="2743" y="17876"/>
                    <a:pt x="1371" y="19689"/>
                    <a:pt x="0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3511550" y="7078565"/>
              <a:ext cx="2603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93" y="976"/>
                    <a:pt x="17385" y="1953"/>
                    <a:pt x="14839" y="4027"/>
                  </a:cubicBezTo>
                  <a:cubicBezTo>
                    <a:pt x="12293" y="6102"/>
                    <a:pt x="9307" y="9275"/>
                    <a:pt x="6761" y="12386"/>
                  </a:cubicBezTo>
                  <a:cubicBezTo>
                    <a:pt x="4215" y="15498"/>
                    <a:pt x="2107" y="185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3751109" y="7133751"/>
              <a:ext cx="281141" cy="287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276" fill="norm" stroke="1" extrusionOk="0">
                  <a:moveTo>
                    <a:pt x="21410" y="615"/>
                  </a:moveTo>
                  <a:cubicBezTo>
                    <a:pt x="20765" y="146"/>
                    <a:pt x="20120" y="-324"/>
                    <a:pt x="18589" y="302"/>
                  </a:cubicBezTo>
                  <a:cubicBezTo>
                    <a:pt x="17058" y="928"/>
                    <a:pt x="14640" y="2650"/>
                    <a:pt x="11819" y="4919"/>
                  </a:cubicBezTo>
                  <a:cubicBezTo>
                    <a:pt x="8998" y="7189"/>
                    <a:pt x="5774" y="10006"/>
                    <a:pt x="3598" y="12511"/>
                  </a:cubicBezTo>
                  <a:cubicBezTo>
                    <a:pt x="1422" y="15015"/>
                    <a:pt x="294" y="17206"/>
                    <a:pt x="52" y="18615"/>
                  </a:cubicBezTo>
                  <a:cubicBezTo>
                    <a:pt x="-190" y="20024"/>
                    <a:pt x="455" y="20650"/>
                    <a:pt x="1100" y="21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4024974" y="7110315"/>
              <a:ext cx="280326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600" fill="norm" stroke="1" extrusionOk="0">
                  <a:moveTo>
                    <a:pt x="21348" y="0"/>
                  </a:moveTo>
                  <a:cubicBezTo>
                    <a:pt x="16512" y="3913"/>
                    <a:pt x="11676" y="7826"/>
                    <a:pt x="8130" y="10957"/>
                  </a:cubicBezTo>
                  <a:cubicBezTo>
                    <a:pt x="4584" y="14087"/>
                    <a:pt x="2327" y="16435"/>
                    <a:pt x="1118" y="18000"/>
                  </a:cubicBezTo>
                  <a:cubicBezTo>
                    <a:pt x="-91" y="19565"/>
                    <a:pt x="-252" y="20348"/>
                    <a:pt x="312" y="20817"/>
                  </a:cubicBezTo>
                  <a:cubicBezTo>
                    <a:pt x="876" y="21287"/>
                    <a:pt x="2166" y="21443"/>
                    <a:pt x="34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4305300" y="7204154"/>
              <a:ext cx="171450" cy="210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21600" y="143"/>
                  </a:moveTo>
                  <a:cubicBezTo>
                    <a:pt x="20267" y="-71"/>
                    <a:pt x="18933" y="-285"/>
                    <a:pt x="15867" y="1426"/>
                  </a:cubicBezTo>
                  <a:cubicBezTo>
                    <a:pt x="12800" y="3137"/>
                    <a:pt x="8000" y="6772"/>
                    <a:pt x="5067" y="10408"/>
                  </a:cubicBezTo>
                  <a:cubicBezTo>
                    <a:pt x="2133" y="14044"/>
                    <a:pt x="1067" y="17679"/>
                    <a:pt x="0" y="21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4527549" y="7207218"/>
              <a:ext cx="158751" cy="163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3" fill="norm" stroke="1" extrusionOk="0">
                  <a:moveTo>
                    <a:pt x="21600" y="607"/>
                  </a:moveTo>
                  <a:cubicBezTo>
                    <a:pt x="20160" y="60"/>
                    <a:pt x="18720" y="-487"/>
                    <a:pt x="15840" y="743"/>
                  </a:cubicBezTo>
                  <a:cubicBezTo>
                    <a:pt x="12960" y="1974"/>
                    <a:pt x="8640" y="4981"/>
                    <a:pt x="5760" y="8672"/>
                  </a:cubicBezTo>
                  <a:cubicBezTo>
                    <a:pt x="2880" y="12364"/>
                    <a:pt x="1440" y="16738"/>
                    <a:pt x="0" y="21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4616450" y="7331391"/>
              <a:ext cx="152400" cy="153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8" fill="norm" stroke="1" extrusionOk="0">
                  <a:moveTo>
                    <a:pt x="21600" y="162"/>
                  </a:moveTo>
                  <a:cubicBezTo>
                    <a:pt x="20100" y="-130"/>
                    <a:pt x="18600" y="-422"/>
                    <a:pt x="15000" y="3081"/>
                  </a:cubicBezTo>
                  <a:cubicBezTo>
                    <a:pt x="11400" y="6583"/>
                    <a:pt x="5700" y="13881"/>
                    <a:pt x="0" y="21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5829300" y="7148415"/>
              <a:ext cx="1524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375"/>
                    <a:pt x="16800" y="6750"/>
                    <a:pt x="13200" y="10350"/>
                  </a:cubicBezTo>
                  <a:cubicBezTo>
                    <a:pt x="9600" y="13950"/>
                    <a:pt x="4800" y="177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6007100" y="7108769"/>
              <a:ext cx="241300" cy="299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21600" y="110"/>
                  </a:moveTo>
                  <a:cubicBezTo>
                    <a:pt x="20463" y="-41"/>
                    <a:pt x="19326" y="-192"/>
                    <a:pt x="17432" y="790"/>
                  </a:cubicBezTo>
                  <a:cubicBezTo>
                    <a:pt x="15537" y="1772"/>
                    <a:pt x="12884" y="3886"/>
                    <a:pt x="10232" y="6454"/>
                  </a:cubicBezTo>
                  <a:cubicBezTo>
                    <a:pt x="7579" y="9022"/>
                    <a:pt x="4926" y="12043"/>
                    <a:pt x="3221" y="14611"/>
                  </a:cubicBezTo>
                  <a:cubicBezTo>
                    <a:pt x="1516" y="17179"/>
                    <a:pt x="758" y="19293"/>
                    <a:pt x="0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6210300" y="7103965"/>
              <a:ext cx="2921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74" y="2817"/>
                    <a:pt x="13148" y="5635"/>
                    <a:pt x="9548" y="9235"/>
                  </a:cubicBezTo>
                  <a:cubicBezTo>
                    <a:pt x="5948" y="12835"/>
                    <a:pt x="2974" y="172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6470650" y="7148415"/>
              <a:ext cx="27305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09" y="3684"/>
                    <a:pt x="11219" y="7367"/>
                    <a:pt x="7619" y="10465"/>
                  </a:cubicBezTo>
                  <a:cubicBezTo>
                    <a:pt x="4019" y="13563"/>
                    <a:pt x="2009" y="16074"/>
                    <a:pt x="1005" y="17833"/>
                  </a:cubicBezTo>
                  <a:cubicBezTo>
                    <a:pt x="0" y="19591"/>
                    <a:pt x="0" y="205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6762750" y="7064559"/>
              <a:ext cx="279400" cy="293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21600" y="96"/>
                  </a:moveTo>
                  <a:cubicBezTo>
                    <a:pt x="20618" y="-59"/>
                    <a:pt x="19636" y="-213"/>
                    <a:pt x="17345" y="1253"/>
                  </a:cubicBezTo>
                  <a:cubicBezTo>
                    <a:pt x="15055" y="2718"/>
                    <a:pt x="11455" y="5804"/>
                    <a:pt x="8345" y="9430"/>
                  </a:cubicBezTo>
                  <a:cubicBezTo>
                    <a:pt x="5236" y="13056"/>
                    <a:pt x="2618" y="17221"/>
                    <a:pt x="0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6953250" y="7161115"/>
              <a:ext cx="2032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800"/>
                    <a:pt x="14400" y="3600"/>
                    <a:pt x="10800" y="7200"/>
                  </a:cubicBezTo>
                  <a:cubicBezTo>
                    <a:pt x="7200" y="10800"/>
                    <a:pt x="3600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7175500" y="7258929"/>
              <a:ext cx="171450" cy="105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2" fill="norm" stroke="1" extrusionOk="0">
                  <a:moveTo>
                    <a:pt x="21600" y="744"/>
                  </a:moveTo>
                  <a:cubicBezTo>
                    <a:pt x="20267" y="-87"/>
                    <a:pt x="18933" y="-918"/>
                    <a:pt x="15333" y="2405"/>
                  </a:cubicBezTo>
                  <a:cubicBezTo>
                    <a:pt x="11733" y="5728"/>
                    <a:pt x="5867" y="13205"/>
                    <a:pt x="0" y="20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4540250" y="6397985"/>
              <a:ext cx="313982" cy="591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64" fill="norm" stroke="1" extrusionOk="0">
                  <a:moveTo>
                    <a:pt x="20440" y="967"/>
                  </a:moveTo>
                  <a:cubicBezTo>
                    <a:pt x="20875" y="504"/>
                    <a:pt x="21310" y="41"/>
                    <a:pt x="21455" y="3"/>
                  </a:cubicBezTo>
                  <a:cubicBezTo>
                    <a:pt x="21600" y="-36"/>
                    <a:pt x="21455" y="350"/>
                    <a:pt x="20585" y="1468"/>
                  </a:cubicBezTo>
                  <a:cubicBezTo>
                    <a:pt x="19715" y="2587"/>
                    <a:pt x="18121" y="4438"/>
                    <a:pt x="16236" y="6521"/>
                  </a:cubicBezTo>
                  <a:cubicBezTo>
                    <a:pt x="14352" y="8604"/>
                    <a:pt x="12177" y="10918"/>
                    <a:pt x="9858" y="13271"/>
                  </a:cubicBezTo>
                  <a:cubicBezTo>
                    <a:pt x="7538" y="15624"/>
                    <a:pt x="5074" y="18015"/>
                    <a:pt x="3479" y="19404"/>
                  </a:cubicBezTo>
                  <a:cubicBezTo>
                    <a:pt x="1885" y="20793"/>
                    <a:pt x="1160" y="21178"/>
                    <a:pt x="725" y="21371"/>
                  </a:cubicBezTo>
                  <a:cubicBezTo>
                    <a:pt x="290" y="21564"/>
                    <a:pt x="145" y="21564"/>
                    <a:pt x="0" y="21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4527549" y="6881715"/>
              <a:ext cx="889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4431"/>
                    <a:pt x="8229" y="8862"/>
                    <a:pt x="11829" y="12462"/>
                  </a:cubicBezTo>
                  <a:cubicBezTo>
                    <a:pt x="15429" y="16062"/>
                    <a:pt x="18514" y="188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4565650" y="6938865"/>
              <a:ext cx="1587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5000190" y="6190700"/>
              <a:ext cx="168710" cy="183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049" fill="norm" stroke="1" extrusionOk="0">
                  <a:moveTo>
                    <a:pt x="19655" y="4238"/>
                  </a:moveTo>
                  <a:cubicBezTo>
                    <a:pt x="19655" y="3025"/>
                    <a:pt x="19655" y="1811"/>
                    <a:pt x="18988" y="962"/>
                  </a:cubicBezTo>
                  <a:cubicBezTo>
                    <a:pt x="18322" y="112"/>
                    <a:pt x="16988" y="-373"/>
                    <a:pt x="14455" y="355"/>
                  </a:cubicBezTo>
                  <a:cubicBezTo>
                    <a:pt x="11922" y="1083"/>
                    <a:pt x="8188" y="3025"/>
                    <a:pt x="5522" y="5573"/>
                  </a:cubicBezTo>
                  <a:cubicBezTo>
                    <a:pt x="2855" y="8121"/>
                    <a:pt x="1255" y="11276"/>
                    <a:pt x="455" y="13582"/>
                  </a:cubicBezTo>
                  <a:cubicBezTo>
                    <a:pt x="-345" y="15888"/>
                    <a:pt x="-345" y="17344"/>
                    <a:pt x="2588" y="18557"/>
                  </a:cubicBezTo>
                  <a:cubicBezTo>
                    <a:pt x="5522" y="19771"/>
                    <a:pt x="11388" y="20742"/>
                    <a:pt x="14988" y="20984"/>
                  </a:cubicBezTo>
                  <a:cubicBezTo>
                    <a:pt x="18588" y="21227"/>
                    <a:pt x="19922" y="20742"/>
                    <a:pt x="21255" y="20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5232399" y="6310215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5327649" y="6202265"/>
              <a:ext cx="190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815"/>
                    <a:pt x="9600" y="11631"/>
                    <a:pt x="13200" y="15231"/>
                  </a:cubicBezTo>
                  <a:cubicBezTo>
                    <a:pt x="16800" y="18831"/>
                    <a:pt x="19200" y="202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5389937" y="6211702"/>
              <a:ext cx="107277" cy="140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152" fill="norm" stroke="1" extrusionOk="0">
                  <a:moveTo>
                    <a:pt x="8960" y="3348"/>
                  </a:moveTo>
                  <a:cubicBezTo>
                    <a:pt x="8130" y="1760"/>
                    <a:pt x="7299" y="172"/>
                    <a:pt x="6260" y="13"/>
                  </a:cubicBezTo>
                  <a:cubicBezTo>
                    <a:pt x="5222" y="-146"/>
                    <a:pt x="3976" y="1125"/>
                    <a:pt x="2730" y="4142"/>
                  </a:cubicBezTo>
                  <a:cubicBezTo>
                    <a:pt x="1484" y="7160"/>
                    <a:pt x="237" y="11925"/>
                    <a:pt x="30" y="15101"/>
                  </a:cubicBezTo>
                  <a:cubicBezTo>
                    <a:pt x="-178" y="18278"/>
                    <a:pt x="653" y="19866"/>
                    <a:pt x="3560" y="20660"/>
                  </a:cubicBezTo>
                  <a:cubicBezTo>
                    <a:pt x="6468" y="21454"/>
                    <a:pt x="11453" y="21454"/>
                    <a:pt x="15191" y="19389"/>
                  </a:cubicBezTo>
                  <a:cubicBezTo>
                    <a:pt x="18930" y="17325"/>
                    <a:pt x="21422" y="13195"/>
                    <a:pt x="21007" y="10019"/>
                  </a:cubicBezTo>
                  <a:cubicBezTo>
                    <a:pt x="20591" y="6842"/>
                    <a:pt x="17268" y="4619"/>
                    <a:pt x="13945" y="2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7188200" y="6449915"/>
              <a:ext cx="247650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38" y="2428"/>
                    <a:pt x="18277" y="4856"/>
                    <a:pt x="15877" y="7367"/>
                  </a:cubicBezTo>
                  <a:cubicBezTo>
                    <a:pt x="13477" y="9879"/>
                    <a:pt x="10338" y="12474"/>
                    <a:pt x="7569" y="14860"/>
                  </a:cubicBezTo>
                  <a:cubicBezTo>
                    <a:pt x="4800" y="17247"/>
                    <a:pt x="2400" y="194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7108031" y="6965966"/>
              <a:ext cx="86519" cy="5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0957" fill="norm" stroke="1" extrusionOk="0">
                  <a:moveTo>
                    <a:pt x="7135" y="4157"/>
                  </a:moveTo>
                  <a:cubicBezTo>
                    <a:pt x="4050" y="1757"/>
                    <a:pt x="964" y="-643"/>
                    <a:pt x="192" y="157"/>
                  </a:cubicBezTo>
                  <a:cubicBezTo>
                    <a:pt x="-579" y="957"/>
                    <a:pt x="964" y="4957"/>
                    <a:pt x="4821" y="8957"/>
                  </a:cubicBezTo>
                  <a:cubicBezTo>
                    <a:pt x="8678" y="12957"/>
                    <a:pt x="14850" y="16957"/>
                    <a:pt x="21021" y="20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7169150" y="6956504"/>
              <a:ext cx="107950" cy="103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4" fill="norm" stroke="1" extrusionOk="0">
                  <a:moveTo>
                    <a:pt x="21600" y="288"/>
                  </a:moveTo>
                  <a:cubicBezTo>
                    <a:pt x="19482" y="-144"/>
                    <a:pt x="17365" y="-576"/>
                    <a:pt x="13765" y="2880"/>
                  </a:cubicBezTo>
                  <a:cubicBezTo>
                    <a:pt x="10165" y="6336"/>
                    <a:pt x="5082" y="13680"/>
                    <a:pt x="0" y="21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7664750" y="6327985"/>
              <a:ext cx="190200" cy="231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246" fill="norm" stroke="1" extrusionOk="0">
                  <a:moveTo>
                    <a:pt x="15462" y="4787"/>
                  </a:moveTo>
                  <a:cubicBezTo>
                    <a:pt x="15462" y="3231"/>
                    <a:pt x="15462" y="1674"/>
                    <a:pt x="14875" y="798"/>
                  </a:cubicBezTo>
                  <a:cubicBezTo>
                    <a:pt x="14288" y="-77"/>
                    <a:pt x="13114" y="-272"/>
                    <a:pt x="11706" y="409"/>
                  </a:cubicBezTo>
                  <a:cubicBezTo>
                    <a:pt x="10297" y="1090"/>
                    <a:pt x="8654" y="2647"/>
                    <a:pt x="6540" y="5566"/>
                  </a:cubicBezTo>
                  <a:cubicBezTo>
                    <a:pt x="4427" y="8485"/>
                    <a:pt x="1845" y="12766"/>
                    <a:pt x="671" y="15490"/>
                  </a:cubicBezTo>
                  <a:cubicBezTo>
                    <a:pt x="-503" y="18214"/>
                    <a:pt x="-268" y="19382"/>
                    <a:pt x="2432" y="20160"/>
                  </a:cubicBezTo>
                  <a:cubicBezTo>
                    <a:pt x="5132" y="20939"/>
                    <a:pt x="10297" y="21328"/>
                    <a:pt x="13819" y="21231"/>
                  </a:cubicBezTo>
                  <a:cubicBezTo>
                    <a:pt x="17340" y="21133"/>
                    <a:pt x="19219" y="20550"/>
                    <a:pt x="21097" y="19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7912100" y="6513415"/>
              <a:ext cx="12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8049683" y="6338737"/>
              <a:ext cx="39712" cy="212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498" fill="norm" stroke="1" extrusionOk="0">
                  <a:moveTo>
                    <a:pt x="18189" y="3534"/>
                  </a:moveTo>
                  <a:cubicBezTo>
                    <a:pt x="19326" y="1823"/>
                    <a:pt x="20463" y="112"/>
                    <a:pt x="21032" y="5"/>
                  </a:cubicBezTo>
                  <a:cubicBezTo>
                    <a:pt x="21600" y="-102"/>
                    <a:pt x="21600" y="1395"/>
                    <a:pt x="18758" y="4282"/>
                  </a:cubicBezTo>
                  <a:cubicBezTo>
                    <a:pt x="15916" y="7169"/>
                    <a:pt x="10232" y="11447"/>
                    <a:pt x="6253" y="14334"/>
                  </a:cubicBezTo>
                  <a:cubicBezTo>
                    <a:pt x="2274" y="17221"/>
                    <a:pt x="0" y="18718"/>
                    <a:pt x="0" y="19680"/>
                  </a:cubicBezTo>
                  <a:cubicBezTo>
                    <a:pt x="0" y="20643"/>
                    <a:pt x="2274" y="21070"/>
                    <a:pt x="4547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8139377" y="6369289"/>
              <a:ext cx="103453" cy="152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2" h="21331" fill="norm" stroke="1" extrusionOk="0">
                  <a:moveTo>
                    <a:pt x="13967" y="5057"/>
                  </a:moveTo>
                  <a:cubicBezTo>
                    <a:pt x="13137" y="3282"/>
                    <a:pt x="12306" y="1506"/>
                    <a:pt x="10852" y="619"/>
                  </a:cubicBezTo>
                  <a:cubicBezTo>
                    <a:pt x="9398" y="-269"/>
                    <a:pt x="7321" y="-269"/>
                    <a:pt x="5452" y="1063"/>
                  </a:cubicBezTo>
                  <a:cubicBezTo>
                    <a:pt x="3583" y="2394"/>
                    <a:pt x="1921" y="5057"/>
                    <a:pt x="883" y="7868"/>
                  </a:cubicBezTo>
                  <a:cubicBezTo>
                    <a:pt x="-156" y="10679"/>
                    <a:pt x="-571" y="13638"/>
                    <a:pt x="1298" y="16301"/>
                  </a:cubicBezTo>
                  <a:cubicBezTo>
                    <a:pt x="3167" y="18964"/>
                    <a:pt x="7321" y="21331"/>
                    <a:pt x="10852" y="21331"/>
                  </a:cubicBezTo>
                  <a:cubicBezTo>
                    <a:pt x="14383" y="21331"/>
                    <a:pt x="17291" y="18964"/>
                    <a:pt x="18952" y="15857"/>
                  </a:cubicBezTo>
                  <a:cubicBezTo>
                    <a:pt x="20614" y="12750"/>
                    <a:pt x="21029" y="8904"/>
                    <a:pt x="18537" y="6241"/>
                  </a:cubicBezTo>
                  <a:cubicBezTo>
                    <a:pt x="16044" y="3578"/>
                    <a:pt x="10644" y="2098"/>
                    <a:pt x="5244" y="6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8843239" y="6932515"/>
              <a:ext cx="40236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600" fill="norm" stroke="1" extrusionOk="0">
                  <a:moveTo>
                    <a:pt x="2159" y="0"/>
                  </a:moveTo>
                  <a:cubicBezTo>
                    <a:pt x="1141" y="1200"/>
                    <a:pt x="123" y="2400"/>
                    <a:pt x="10" y="3600"/>
                  </a:cubicBezTo>
                  <a:cubicBezTo>
                    <a:pt x="-103" y="4800"/>
                    <a:pt x="689" y="6000"/>
                    <a:pt x="3346" y="7200"/>
                  </a:cubicBezTo>
                  <a:cubicBezTo>
                    <a:pt x="6004" y="8400"/>
                    <a:pt x="10527" y="9600"/>
                    <a:pt x="13863" y="12000"/>
                  </a:cubicBezTo>
                  <a:cubicBezTo>
                    <a:pt x="17200" y="14400"/>
                    <a:pt x="19348" y="18000"/>
                    <a:pt x="214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8843236" y="7040465"/>
              <a:ext cx="370614" cy="60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174" fill="norm" stroke="1" extrusionOk="0">
                  <a:moveTo>
                    <a:pt x="2344" y="20110"/>
                  </a:moveTo>
                  <a:cubicBezTo>
                    <a:pt x="1239" y="20110"/>
                    <a:pt x="134" y="20110"/>
                    <a:pt x="12" y="20483"/>
                  </a:cubicBezTo>
                  <a:cubicBezTo>
                    <a:pt x="-111" y="20855"/>
                    <a:pt x="748" y="21600"/>
                    <a:pt x="3019" y="20855"/>
                  </a:cubicBezTo>
                  <a:cubicBezTo>
                    <a:pt x="5289" y="20110"/>
                    <a:pt x="8971" y="17876"/>
                    <a:pt x="12284" y="14152"/>
                  </a:cubicBezTo>
                  <a:cubicBezTo>
                    <a:pt x="15598" y="10428"/>
                    <a:pt x="18544" y="5214"/>
                    <a:pt x="214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9213850" y="6900765"/>
              <a:ext cx="108085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600" fill="norm" stroke="1" extrusionOk="0">
                  <a:moveTo>
                    <a:pt x="0" y="0"/>
                  </a:moveTo>
                  <a:cubicBezTo>
                    <a:pt x="4154" y="189"/>
                    <a:pt x="8308" y="379"/>
                    <a:pt x="12669" y="2368"/>
                  </a:cubicBezTo>
                  <a:cubicBezTo>
                    <a:pt x="17031" y="4358"/>
                    <a:pt x="21600" y="8147"/>
                    <a:pt x="21185" y="11558"/>
                  </a:cubicBezTo>
                  <a:cubicBezTo>
                    <a:pt x="20769" y="14968"/>
                    <a:pt x="15369" y="18000"/>
                    <a:pt x="11631" y="19611"/>
                  </a:cubicBezTo>
                  <a:cubicBezTo>
                    <a:pt x="7892" y="21221"/>
                    <a:pt x="5815" y="21411"/>
                    <a:pt x="37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9777998" y="6921462"/>
              <a:ext cx="178803" cy="226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444" fill="norm" stroke="1" extrusionOk="0">
                  <a:moveTo>
                    <a:pt x="21216" y="2244"/>
                  </a:moveTo>
                  <a:cubicBezTo>
                    <a:pt x="20463" y="1444"/>
                    <a:pt x="19709" y="644"/>
                    <a:pt x="18704" y="244"/>
                  </a:cubicBezTo>
                  <a:cubicBezTo>
                    <a:pt x="17700" y="-156"/>
                    <a:pt x="16444" y="-156"/>
                    <a:pt x="14058" y="944"/>
                  </a:cubicBezTo>
                  <a:cubicBezTo>
                    <a:pt x="11672" y="2044"/>
                    <a:pt x="8156" y="4244"/>
                    <a:pt x="5518" y="7044"/>
                  </a:cubicBezTo>
                  <a:cubicBezTo>
                    <a:pt x="2881" y="9844"/>
                    <a:pt x="1123" y="13244"/>
                    <a:pt x="369" y="15444"/>
                  </a:cubicBezTo>
                  <a:cubicBezTo>
                    <a:pt x="-384" y="17644"/>
                    <a:pt x="-133" y="18644"/>
                    <a:pt x="2504" y="19444"/>
                  </a:cubicBezTo>
                  <a:cubicBezTo>
                    <a:pt x="5142" y="20244"/>
                    <a:pt x="10165" y="20844"/>
                    <a:pt x="15188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10033000" y="7059515"/>
              <a:ext cx="698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10007599" y="7148415"/>
              <a:ext cx="1079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10318750" y="6989665"/>
              <a:ext cx="254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10274299" y="7021415"/>
              <a:ext cx="1651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2016"/>
                    <a:pt x="16062" y="4032"/>
                    <a:pt x="12738" y="7200"/>
                  </a:cubicBezTo>
                  <a:cubicBezTo>
                    <a:pt x="9415" y="10368"/>
                    <a:pt x="5538" y="14688"/>
                    <a:pt x="3323" y="17280"/>
                  </a:cubicBezTo>
                  <a:cubicBezTo>
                    <a:pt x="1108" y="19872"/>
                    <a:pt x="554" y="207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10360881" y="7200395"/>
              <a:ext cx="103919" cy="137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295" fill="norm" stroke="1" extrusionOk="0">
                  <a:moveTo>
                    <a:pt x="4361" y="4727"/>
                  </a:moveTo>
                  <a:cubicBezTo>
                    <a:pt x="4793" y="3091"/>
                    <a:pt x="5225" y="1454"/>
                    <a:pt x="7385" y="636"/>
                  </a:cubicBezTo>
                  <a:cubicBezTo>
                    <a:pt x="9545" y="-182"/>
                    <a:pt x="13433" y="-182"/>
                    <a:pt x="16025" y="473"/>
                  </a:cubicBezTo>
                  <a:cubicBezTo>
                    <a:pt x="18617" y="1127"/>
                    <a:pt x="19913" y="2436"/>
                    <a:pt x="19481" y="4563"/>
                  </a:cubicBezTo>
                  <a:cubicBezTo>
                    <a:pt x="19049" y="6691"/>
                    <a:pt x="16889" y="9636"/>
                    <a:pt x="14729" y="11763"/>
                  </a:cubicBezTo>
                  <a:cubicBezTo>
                    <a:pt x="12569" y="13891"/>
                    <a:pt x="10409" y="15200"/>
                    <a:pt x="7385" y="16673"/>
                  </a:cubicBezTo>
                  <a:cubicBezTo>
                    <a:pt x="4361" y="18145"/>
                    <a:pt x="473" y="19782"/>
                    <a:pt x="41" y="20600"/>
                  </a:cubicBezTo>
                  <a:cubicBezTo>
                    <a:pt x="-391" y="21418"/>
                    <a:pt x="2633" y="21418"/>
                    <a:pt x="6737" y="21091"/>
                  </a:cubicBezTo>
                  <a:cubicBezTo>
                    <a:pt x="10841" y="20763"/>
                    <a:pt x="16025" y="20109"/>
                    <a:pt x="21209" y="19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10487765" y="7256365"/>
              <a:ext cx="125026" cy="83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371" fill="norm" stroke="1" extrusionOk="0">
                  <a:moveTo>
                    <a:pt x="14217" y="3240"/>
                  </a:moveTo>
                  <a:cubicBezTo>
                    <a:pt x="12447" y="2160"/>
                    <a:pt x="10676" y="1080"/>
                    <a:pt x="8374" y="2160"/>
                  </a:cubicBezTo>
                  <a:cubicBezTo>
                    <a:pt x="6073" y="3240"/>
                    <a:pt x="3240" y="6480"/>
                    <a:pt x="1647" y="9450"/>
                  </a:cubicBezTo>
                  <a:cubicBezTo>
                    <a:pt x="53" y="12420"/>
                    <a:pt x="-301" y="15120"/>
                    <a:pt x="230" y="17280"/>
                  </a:cubicBezTo>
                  <a:cubicBezTo>
                    <a:pt x="761" y="19440"/>
                    <a:pt x="2178" y="21060"/>
                    <a:pt x="4833" y="21330"/>
                  </a:cubicBezTo>
                  <a:cubicBezTo>
                    <a:pt x="7489" y="21600"/>
                    <a:pt x="11384" y="20520"/>
                    <a:pt x="14394" y="18360"/>
                  </a:cubicBezTo>
                  <a:cubicBezTo>
                    <a:pt x="17404" y="16200"/>
                    <a:pt x="19529" y="12960"/>
                    <a:pt x="20414" y="9990"/>
                  </a:cubicBezTo>
                  <a:cubicBezTo>
                    <a:pt x="21299" y="7020"/>
                    <a:pt x="20945" y="4320"/>
                    <a:pt x="19883" y="2700"/>
                  </a:cubicBezTo>
                  <a:cubicBezTo>
                    <a:pt x="18820" y="1080"/>
                    <a:pt x="17050" y="540"/>
                    <a:pt x="152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9" name="Drawing"/>
          <p:cNvGrpSpPr/>
          <p:nvPr/>
        </p:nvGrpSpPr>
        <p:grpSpPr>
          <a:xfrm>
            <a:off x="323850" y="1435100"/>
            <a:ext cx="11709400" cy="6922657"/>
            <a:chOff x="0" y="0"/>
            <a:chExt cx="11709400" cy="6922656"/>
          </a:xfrm>
        </p:grpSpPr>
        <p:sp>
          <p:nvSpPr>
            <p:cNvPr id="866" name="Line"/>
            <p:cNvSpPr/>
            <p:nvPr/>
          </p:nvSpPr>
          <p:spPr>
            <a:xfrm>
              <a:off x="711199" y="455980"/>
              <a:ext cx="205646" cy="443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556" fill="norm" stroke="1" extrusionOk="0">
                  <a:moveTo>
                    <a:pt x="21159" y="1910"/>
                  </a:moveTo>
                  <a:cubicBezTo>
                    <a:pt x="21380" y="1396"/>
                    <a:pt x="21600" y="882"/>
                    <a:pt x="21159" y="522"/>
                  </a:cubicBezTo>
                  <a:cubicBezTo>
                    <a:pt x="20718" y="162"/>
                    <a:pt x="19616" y="-44"/>
                    <a:pt x="17633" y="7"/>
                  </a:cubicBezTo>
                  <a:cubicBezTo>
                    <a:pt x="15649" y="59"/>
                    <a:pt x="12784" y="367"/>
                    <a:pt x="10139" y="1242"/>
                  </a:cubicBezTo>
                  <a:cubicBezTo>
                    <a:pt x="7494" y="2116"/>
                    <a:pt x="5069" y="3556"/>
                    <a:pt x="3416" y="5613"/>
                  </a:cubicBezTo>
                  <a:cubicBezTo>
                    <a:pt x="1763" y="7670"/>
                    <a:pt x="882" y="10345"/>
                    <a:pt x="441" y="12607"/>
                  </a:cubicBezTo>
                  <a:cubicBezTo>
                    <a:pt x="0" y="14870"/>
                    <a:pt x="0" y="16722"/>
                    <a:pt x="0" y="18110"/>
                  </a:cubicBezTo>
                  <a:cubicBezTo>
                    <a:pt x="0" y="19499"/>
                    <a:pt x="0" y="20425"/>
                    <a:pt x="1763" y="20939"/>
                  </a:cubicBezTo>
                  <a:cubicBezTo>
                    <a:pt x="3527" y="21453"/>
                    <a:pt x="7053" y="21556"/>
                    <a:pt x="9918" y="21556"/>
                  </a:cubicBezTo>
                  <a:cubicBezTo>
                    <a:pt x="12784" y="21556"/>
                    <a:pt x="14988" y="21453"/>
                    <a:pt x="17192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736600" y="717550"/>
              <a:ext cx="1143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6800"/>
                    <a:pt x="2400" y="12000"/>
                    <a:pt x="6000" y="8400"/>
                  </a:cubicBezTo>
                  <a:cubicBezTo>
                    <a:pt x="9600" y="4800"/>
                    <a:pt x="156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971549" y="412750"/>
              <a:ext cx="273051" cy="514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595" y="1867"/>
                  </a:moveTo>
                  <a:cubicBezTo>
                    <a:pt x="20763" y="1422"/>
                    <a:pt x="20930" y="978"/>
                    <a:pt x="20679" y="622"/>
                  </a:cubicBezTo>
                  <a:cubicBezTo>
                    <a:pt x="20428" y="267"/>
                    <a:pt x="19758" y="0"/>
                    <a:pt x="18084" y="0"/>
                  </a:cubicBezTo>
                  <a:cubicBezTo>
                    <a:pt x="16409" y="0"/>
                    <a:pt x="13730" y="267"/>
                    <a:pt x="11386" y="844"/>
                  </a:cubicBezTo>
                  <a:cubicBezTo>
                    <a:pt x="9042" y="1422"/>
                    <a:pt x="7033" y="2311"/>
                    <a:pt x="5860" y="3867"/>
                  </a:cubicBezTo>
                  <a:cubicBezTo>
                    <a:pt x="4688" y="5422"/>
                    <a:pt x="4353" y="7644"/>
                    <a:pt x="3851" y="10044"/>
                  </a:cubicBezTo>
                  <a:cubicBezTo>
                    <a:pt x="3349" y="12444"/>
                    <a:pt x="2679" y="15022"/>
                    <a:pt x="1842" y="16978"/>
                  </a:cubicBezTo>
                  <a:cubicBezTo>
                    <a:pt x="1005" y="18933"/>
                    <a:pt x="0" y="20267"/>
                    <a:pt x="0" y="20933"/>
                  </a:cubicBezTo>
                  <a:cubicBezTo>
                    <a:pt x="0" y="21600"/>
                    <a:pt x="1005" y="21600"/>
                    <a:pt x="4772" y="21600"/>
                  </a:cubicBezTo>
                  <a:cubicBezTo>
                    <a:pt x="8540" y="21600"/>
                    <a:pt x="1507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1371600" y="558800"/>
              <a:ext cx="190500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80" y="3032"/>
                    <a:pt x="8160" y="6063"/>
                    <a:pt x="11520" y="9347"/>
                  </a:cubicBezTo>
                  <a:cubicBezTo>
                    <a:pt x="14880" y="12632"/>
                    <a:pt x="17520" y="16168"/>
                    <a:pt x="19080" y="18253"/>
                  </a:cubicBezTo>
                  <a:cubicBezTo>
                    <a:pt x="20640" y="20337"/>
                    <a:pt x="21120" y="209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1403350" y="581754"/>
              <a:ext cx="165100" cy="313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21600" y="1038"/>
                  </a:moveTo>
                  <a:cubicBezTo>
                    <a:pt x="20769" y="458"/>
                    <a:pt x="19938" y="-122"/>
                    <a:pt x="18969" y="23"/>
                  </a:cubicBezTo>
                  <a:cubicBezTo>
                    <a:pt x="18000" y="168"/>
                    <a:pt x="16892" y="1038"/>
                    <a:pt x="14954" y="3212"/>
                  </a:cubicBezTo>
                  <a:cubicBezTo>
                    <a:pt x="13015" y="5387"/>
                    <a:pt x="10246" y="8866"/>
                    <a:pt x="7615" y="12128"/>
                  </a:cubicBezTo>
                  <a:cubicBezTo>
                    <a:pt x="4985" y="15389"/>
                    <a:pt x="2492" y="18434"/>
                    <a:pt x="0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1631950" y="384422"/>
              <a:ext cx="114309" cy="193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455" fill="norm" stroke="1" extrusionOk="0">
                  <a:moveTo>
                    <a:pt x="0" y="3142"/>
                  </a:moveTo>
                  <a:cubicBezTo>
                    <a:pt x="1178" y="2203"/>
                    <a:pt x="2356" y="1264"/>
                    <a:pt x="3927" y="677"/>
                  </a:cubicBezTo>
                  <a:cubicBezTo>
                    <a:pt x="5498" y="90"/>
                    <a:pt x="7462" y="-145"/>
                    <a:pt x="9818" y="90"/>
                  </a:cubicBezTo>
                  <a:cubicBezTo>
                    <a:pt x="12175" y="325"/>
                    <a:pt x="14924" y="1029"/>
                    <a:pt x="15709" y="2438"/>
                  </a:cubicBezTo>
                  <a:cubicBezTo>
                    <a:pt x="16495" y="3846"/>
                    <a:pt x="15316" y="5959"/>
                    <a:pt x="13745" y="7368"/>
                  </a:cubicBezTo>
                  <a:cubicBezTo>
                    <a:pt x="12175" y="8777"/>
                    <a:pt x="10211" y="9481"/>
                    <a:pt x="10211" y="10185"/>
                  </a:cubicBezTo>
                  <a:cubicBezTo>
                    <a:pt x="10211" y="10890"/>
                    <a:pt x="12175" y="11594"/>
                    <a:pt x="14138" y="12298"/>
                  </a:cubicBezTo>
                  <a:cubicBezTo>
                    <a:pt x="16102" y="13003"/>
                    <a:pt x="18065" y="13707"/>
                    <a:pt x="19440" y="14998"/>
                  </a:cubicBezTo>
                  <a:cubicBezTo>
                    <a:pt x="20815" y="16290"/>
                    <a:pt x="21600" y="18168"/>
                    <a:pt x="21011" y="19459"/>
                  </a:cubicBezTo>
                  <a:cubicBezTo>
                    <a:pt x="20422" y="20751"/>
                    <a:pt x="18458" y="21455"/>
                    <a:pt x="15709" y="21455"/>
                  </a:cubicBezTo>
                  <a:cubicBezTo>
                    <a:pt x="12960" y="21455"/>
                    <a:pt x="9425" y="20751"/>
                    <a:pt x="5891" y="20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1771650" y="427566"/>
              <a:ext cx="208104" cy="601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600" fill="norm" stroke="1" extrusionOk="0">
                  <a:moveTo>
                    <a:pt x="7200" y="2206"/>
                  </a:moveTo>
                  <a:cubicBezTo>
                    <a:pt x="7200" y="1825"/>
                    <a:pt x="7200" y="1445"/>
                    <a:pt x="8400" y="1103"/>
                  </a:cubicBezTo>
                  <a:cubicBezTo>
                    <a:pt x="9600" y="761"/>
                    <a:pt x="12000" y="456"/>
                    <a:pt x="13855" y="266"/>
                  </a:cubicBezTo>
                  <a:cubicBezTo>
                    <a:pt x="15709" y="76"/>
                    <a:pt x="17018" y="0"/>
                    <a:pt x="18218" y="0"/>
                  </a:cubicBezTo>
                  <a:cubicBezTo>
                    <a:pt x="19418" y="0"/>
                    <a:pt x="20509" y="76"/>
                    <a:pt x="21055" y="380"/>
                  </a:cubicBezTo>
                  <a:cubicBezTo>
                    <a:pt x="21600" y="685"/>
                    <a:pt x="21600" y="1217"/>
                    <a:pt x="20945" y="2472"/>
                  </a:cubicBezTo>
                  <a:cubicBezTo>
                    <a:pt x="20291" y="3727"/>
                    <a:pt x="18982" y="5704"/>
                    <a:pt x="18000" y="7910"/>
                  </a:cubicBezTo>
                  <a:cubicBezTo>
                    <a:pt x="17018" y="10115"/>
                    <a:pt x="16364" y="12549"/>
                    <a:pt x="16255" y="14451"/>
                  </a:cubicBezTo>
                  <a:cubicBezTo>
                    <a:pt x="16145" y="16352"/>
                    <a:pt x="16582" y="17721"/>
                    <a:pt x="15709" y="18672"/>
                  </a:cubicBezTo>
                  <a:cubicBezTo>
                    <a:pt x="14836" y="19623"/>
                    <a:pt x="12655" y="20155"/>
                    <a:pt x="9818" y="20573"/>
                  </a:cubicBezTo>
                  <a:cubicBezTo>
                    <a:pt x="6982" y="20992"/>
                    <a:pt x="3491" y="212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2343150" y="666749"/>
              <a:ext cx="1778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1800"/>
                    <a:pt x="10800" y="3600"/>
                    <a:pt x="14400" y="7200"/>
                  </a:cubicBezTo>
                  <a:cubicBezTo>
                    <a:pt x="18000" y="10800"/>
                    <a:pt x="19800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2336799" y="825500"/>
              <a:ext cx="2095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3350266" y="275166"/>
              <a:ext cx="118951" cy="777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574" fill="norm" stroke="1" extrusionOk="0">
                  <a:moveTo>
                    <a:pt x="20557" y="2759"/>
                  </a:moveTo>
                  <a:cubicBezTo>
                    <a:pt x="20184" y="2113"/>
                    <a:pt x="19812" y="1467"/>
                    <a:pt x="17950" y="939"/>
                  </a:cubicBezTo>
                  <a:cubicBezTo>
                    <a:pt x="16088" y="411"/>
                    <a:pt x="12736" y="0"/>
                    <a:pt x="9757" y="0"/>
                  </a:cubicBezTo>
                  <a:cubicBezTo>
                    <a:pt x="6777" y="0"/>
                    <a:pt x="4170" y="411"/>
                    <a:pt x="2308" y="1350"/>
                  </a:cubicBezTo>
                  <a:cubicBezTo>
                    <a:pt x="446" y="2289"/>
                    <a:pt x="-671" y="3757"/>
                    <a:pt x="446" y="5312"/>
                  </a:cubicBezTo>
                  <a:cubicBezTo>
                    <a:pt x="1563" y="6867"/>
                    <a:pt x="4915" y="8511"/>
                    <a:pt x="8453" y="10242"/>
                  </a:cubicBezTo>
                  <a:cubicBezTo>
                    <a:pt x="11991" y="11974"/>
                    <a:pt x="15715" y="13793"/>
                    <a:pt x="17950" y="15437"/>
                  </a:cubicBezTo>
                  <a:cubicBezTo>
                    <a:pt x="20184" y="17080"/>
                    <a:pt x="20929" y="18548"/>
                    <a:pt x="20929" y="19458"/>
                  </a:cubicBezTo>
                  <a:cubicBezTo>
                    <a:pt x="20929" y="20367"/>
                    <a:pt x="20184" y="20720"/>
                    <a:pt x="18881" y="21013"/>
                  </a:cubicBezTo>
                  <a:cubicBezTo>
                    <a:pt x="17577" y="21307"/>
                    <a:pt x="15715" y="21541"/>
                    <a:pt x="13853" y="21571"/>
                  </a:cubicBezTo>
                  <a:cubicBezTo>
                    <a:pt x="11991" y="21600"/>
                    <a:pt x="10129" y="21424"/>
                    <a:pt x="8267" y="21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3213100" y="1289050"/>
              <a:ext cx="1460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3411171" y="1175597"/>
              <a:ext cx="183459" cy="146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0450" fill="norm" stroke="1" extrusionOk="0">
                  <a:moveTo>
                    <a:pt x="10903" y="3432"/>
                  </a:moveTo>
                  <a:cubicBezTo>
                    <a:pt x="10413" y="6391"/>
                    <a:pt x="9922" y="9350"/>
                    <a:pt x="9063" y="12013"/>
                  </a:cubicBezTo>
                  <a:cubicBezTo>
                    <a:pt x="8203" y="14676"/>
                    <a:pt x="6976" y="17043"/>
                    <a:pt x="5381" y="17635"/>
                  </a:cubicBezTo>
                  <a:cubicBezTo>
                    <a:pt x="3785" y="18227"/>
                    <a:pt x="1822" y="17043"/>
                    <a:pt x="840" y="15416"/>
                  </a:cubicBezTo>
                  <a:cubicBezTo>
                    <a:pt x="-142" y="13789"/>
                    <a:pt x="-142" y="11717"/>
                    <a:pt x="226" y="10090"/>
                  </a:cubicBezTo>
                  <a:cubicBezTo>
                    <a:pt x="594" y="8463"/>
                    <a:pt x="1331" y="7279"/>
                    <a:pt x="2313" y="6391"/>
                  </a:cubicBezTo>
                  <a:cubicBezTo>
                    <a:pt x="3294" y="5504"/>
                    <a:pt x="4522" y="4912"/>
                    <a:pt x="5994" y="6391"/>
                  </a:cubicBezTo>
                  <a:cubicBezTo>
                    <a:pt x="7467" y="7871"/>
                    <a:pt x="9185" y="11422"/>
                    <a:pt x="10658" y="14380"/>
                  </a:cubicBezTo>
                  <a:cubicBezTo>
                    <a:pt x="12131" y="17339"/>
                    <a:pt x="13358" y="19706"/>
                    <a:pt x="14953" y="20298"/>
                  </a:cubicBezTo>
                  <a:cubicBezTo>
                    <a:pt x="16549" y="20890"/>
                    <a:pt x="18513" y="19706"/>
                    <a:pt x="19740" y="17635"/>
                  </a:cubicBezTo>
                  <a:cubicBezTo>
                    <a:pt x="20967" y="15564"/>
                    <a:pt x="21458" y="12605"/>
                    <a:pt x="21213" y="9794"/>
                  </a:cubicBezTo>
                  <a:cubicBezTo>
                    <a:pt x="20967" y="6983"/>
                    <a:pt x="19985" y="4320"/>
                    <a:pt x="18390" y="2397"/>
                  </a:cubicBezTo>
                  <a:cubicBezTo>
                    <a:pt x="16794" y="474"/>
                    <a:pt x="14585" y="-710"/>
                    <a:pt x="12499" y="474"/>
                  </a:cubicBezTo>
                  <a:cubicBezTo>
                    <a:pt x="10413" y="1657"/>
                    <a:pt x="8449" y="5208"/>
                    <a:pt x="6485" y="8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3183441" y="2927"/>
              <a:ext cx="226509" cy="130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0883" fill="norm" stroke="1" extrusionOk="0">
                  <a:moveTo>
                    <a:pt x="11802" y="1558"/>
                  </a:moveTo>
                  <a:cubicBezTo>
                    <a:pt x="10602" y="6958"/>
                    <a:pt x="9402" y="12358"/>
                    <a:pt x="8302" y="15733"/>
                  </a:cubicBezTo>
                  <a:cubicBezTo>
                    <a:pt x="7202" y="19108"/>
                    <a:pt x="6202" y="20458"/>
                    <a:pt x="4802" y="20795"/>
                  </a:cubicBezTo>
                  <a:cubicBezTo>
                    <a:pt x="3402" y="21133"/>
                    <a:pt x="1602" y="20458"/>
                    <a:pt x="702" y="19277"/>
                  </a:cubicBezTo>
                  <a:cubicBezTo>
                    <a:pt x="-198" y="18096"/>
                    <a:pt x="-198" y="16408"/>
                    <a:pt x="502" y="14045"/>
                  </a:cubicBezTo>
                  <a:cubicBezTo>
                    <a:pt x="1202" y="11683"/>
                    <a:pt x="2602" y="8645"/>
                    <a:pt x="4102" y="6789"/>
                  </a:cubicBezTo>
                  <a:cubicBezTo>
                    <a:pt x="5602" y="4933"/>
                    <a:pt x="7202" y="4258"/>
                    <a:pt x="9102" y="6114"/>
                  </a:cubicBezTo>
                  <a:cubicBezTo>
                    <a:pt x="11002" y="7970"/>
                    <a:pt x="13202" y="12358"/>
                    <a:pt x="14702" y="15058"/>
                  </a:cubicBezTo>
                  <a:cubicBezTo>
                    <a:pt x="16202" y="17758"/>
                    <a:pt x="17002" y="18770"/>
                    <a:pt x="17802" y="18770"/>
                  </a:cubicBezTo>
                  <a:cubicBezTo>
                    <a:pt x="18602" y="18770"/>
                    <a:pt x="19402" y="17758"/>
                    <a:pt x="20102" y="16239"/>
                  </a:cubicBezTo>
                  <a:cubicBezTo>
                    <a:pt x="20802" y="14720"/>
                    <a:pt x="21402" y="12695"/>
                    <a:pt x="21402" y="10164"/>
                  </a:cubicBezTo>
                  <a:cubicBezTo>
                    <a:pt x="21402" y="7633"/>
                    <a:pt x="20802" y="4595"/>
                    <a:pt x="19602" y="2570"/>
                  </a:cubicBezTo>
                  <a:cubicBezTo>
                    <a:pt x="18402" y="545"/>
                    <a:pt x="16602" y="-467"/>
                    <a:pt x="14802" y="208"/>
                  </a:cubicBezTo>
                  <a:cubicBezTo>
                    <a:pt x="13002" y="883"/>
                    <a:pt x="11202" y="3245"/>
                    <a:pt x="9402" y="5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3689299" y="528229"/>
              <a:ext cx="342951" cy="267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297" fill="norm" stroke="1" extrusionOk="0">
                  <a:moveTo>
                    <a:pt x="401" y="2437"/>
                  </a:moveTo>
                  <a:cubicBezTo>
                    <a:pt x="136" y="1593"/>
                    <a:pt x="-129" y="750"/>
                    <a:pt x="70" y="328"/>
                  </a:cubicBezTo>
                  <a:cubicBezTo>
                    <a:pt x="269" y="-94"/>
                    <a:pt x="931" y="-94"/>
                    <a:pt x="2190" y="243"/>
                  </a:cubicBezTo>
                  <a:cubicBezTo>
                    <a:pt x="3449" y="581"/>
                    <a:pt x="5304" y="1256"/>
                    <a:pt x="6431" y="3787"/>
                  </a:cubicBezTo>
                  <a:cubicBezTo>
                    <a:pt x="7557" y="6318"/>
                    <a:pt x="7954" y="10706"/>
                    <a:pt x="7424" y="13912"/>
                  </a:cubicBezTo>
                  <a:cubicBezTo>
                    <a:pt x="6894" y="17118"/>
                    <a:pt x="5437" y="19143"/>
                    <a:pt x="4377" y="20240"/>
                  </a:cubicBezTo>
                  <a:cubicBezTo>
                    <a:pt x="3316" y="21337"/>
                    <a:pt x="2654" y="21506"/>
                    <a:pt x="2323" y="21084"/>
                  </a:cubicBezTo>
                  <a:cubicBezTo>
                    <a:pt x="1991" y="20662"/>
                    <a:pt x="1991" y="19650"/>
                    <a:pt x="3051" y="17625"/>
                  </a:cubicBezTo>
                  <a:cubicBezTo>
                    <a:pt x="4111" y="15600"/>
                    <a:pt x="6232" y="12562"/>
                    <a:pt x="8153" y="10115"/>
                  </a:cubicBezTo>
                  <a:cubicBezTo>
                    <a:pt x="10075" y="7668"/>
                    <a:pt x="11797" y="5812"/>
                    <a:pt x="12858" y="4462"/>
                  </a:cubicBezTo>
                  <a:cubicBezTo>
                    <a:pt x="13918" y="3112"/>
                    <a:pt x="14315" y="2268"/>
                    <a:pt x="14315" y="2184"/>
                  </a:cubicBezTo>
                  <a:cubicBezTo>
                    <a:pt x="14315" y="2100"/>
                    <a:pt x="13918" y="2775"/>
                    <a:pt x="13321" y="4800"/>
                  </a:cubicBezTo>
                  <a:cubicBezTo>
                    <a:pt x="12725" y="6825"/>
                    <a:pt x="11930" y="10200"/>
                    <a:pt x="11532" y="12393"/>
                  </a:cubicBezTo>
                  <a:cubicBezTo>
                    <a:pt x="11135" y="14587"/>
                    <a:pt x="11135" y="15600"/>
                    <a:pt x="11797" y="16444"/>
                  </a:cubicBezTo>
                  <a:cubicBezTo>
                    <a:pt x="12460" y="17287"/>
                    <a:pt x="13785" y="17962"/>
                    <a:pt x="15508" y="17709"/>
                  </a:cubicBezTo>
                  <a:cubicBezTo>
                    <a:pt x="17231" y="17456"/>
                    <a:pt x="19351" y="16275"/>
                    <a:pt x="21471" y="15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3924300" y="215899"/>
              <a:ext cx="127009" cy="180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53" fill="norm" stroke="1" extrusionOk="0">
                  <a:moveTo>
                    <a:pt x="0" y="3767"/>
                  </a:moveTo>
                  <a:cubicBezTo>
                    <a:pt x="354" y="2512"/>
                    <a:pt x="708" y="1256"/>
                    <a:pt x="1770" y="628"/>
                  </a:cubicBezTo>
                  <a:cubicBezTo>
                    <a:pt x="2833" y="0"/>
                    <a:pt x="4603" y="0"/>
                    <a:pt x="6551" y="0"/>
                  </a:cubicBezTo>
                  <a:cubicBezTo>
                    <a:pt x="8498" y="0"/>
                    <a:pt x="10623" y="0"/>
                    <a:pt x="12748" y="1130"/>
                  </a:cubicBezTo>
                  <a:cubicBezTo>
                    <a:pt x="14872" y="2260"/>
                    <a:pt x="16997" y="4521"/>
                    <a:pt x="17882" y="6279"/>
                  </a:cubicBezTo>
                  <a:cubicBezTo>
                    <a:pt x="18767" y="8037"/>
                    <a:pt x="18413" y="9293"/>
                    <a:pt x="17705" y="10423"/>
                  </a:cubicBezTo>
                  <a:cubicBezTo>
                    <a:pt x="16997" y="11553"/>
                    <a:pt x="15934" y="12558"/>
                    <a:pt x="16289" y="13186"/>
                  </a:cubicBezTo>
                  <a:cubicBezTo>
                    <a:pt x="16643" y="13814"/>
                    <a:pt x="18413" y="14065"/>
                    <a:pt x="19652" y="15070"/>
                  </a:cubicBezTo>
                  <a:cubicBezTo>
                    <a:pt x="20892" y="16074"/>
                    <a:pt x="21600" y="17833"/>
                    <a:pt x="21069" y="19088"/>
                  </a:cubicBezTo>
                  <a:cubicBezTo>
                    <a:pt x="20538" y="20344"/>
                    <a:pt x="18767" y="21098"/>
                    <a:pt x="15757" y="21349"/>
                  </a:cubicBezTo>
                  <a:cubicBezTo>
                    <a:pt x="12748" y="21600"/>
                    <a:pt x="8498" y="21349"/>
                    <a:pt x="4249" y="2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4216400" y="730250"/>
              <a:ext cx="12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4633236" y="298184"/>
              <a:ext cx="180064" cy="546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527" fill="norm" stroke="1" extrusionOk="0">
                  <a:moveTo>
                    <a:pt x="21366" y="4514"/>
                  </a:moveTo>
                  <a:cubicBezTo>
                    <a:pt x="20864" y="3263"/>
                    <a:pt x="20361" y="2012"/>
                    <a:pt x="19106" y="1178"/>
                  </a:cubicBezTo>
                  <a:cubicBezTo>
                    <a:pt x="17850" y="344"/>
                    <a:pt x="15840" y="-73"/>
                    <a:pt x="13329" y="10"/>
                  </a:cubicBezTo>
                  <a:cubicBezTo>
                    <a:pt x="10817" y="94"/>
                    <a:pt x="7803" y="678"/>
                    <a:pt x="5417" y="2262"/>
                  </a:cubicBezTo>
                  <a:cubicBezTo>
                    <a:pt x="3031" y="3847"/>
                    <a:pt x="1273" y="6432"/>
                    <a:pt x="519" y="9184"/>
                  </a:cubicBezTo>
                  <a:cubicBezTo>
                    <a:pt x="-234" y="11936"/>
                    <a:pt x="17" y="14855"/>
                    <a:pt x="143" y="16940"/>
                  </a:cubicBezTo>
                  <a:cubicBezTo>
                    <a:pt x="268" y="19025"/>
                    <a:pt x="268" y="20276"/>
                    <a:pt x="268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4540250" y="696383"/>
              <a:ext cx="184150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3476" y="12960"/>
                    <a:pt x="6952" y="5400"/>
                    <a:pt x="10552" y="2160"/>
                  </a:cubicBezTo>
                  <a:cubicBezTo>
                    <a:pt x="14152" y="-1080"/>
                    <a:pt x="17876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4768850" y="762000"/>
              <a:ext cx="10795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4800599" y="774700"/>
              <a:ext cx="8890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71" y="1800"/>
                    <a:pt x="12343" y="3600"/>
                    <a:pt x="8743" y="7200"/>
                  </a:cubicBezTo>
                  <a:cubicBezTo>
                    <a:pt x="5143" y="10800"/>
                    <a:pt x="2571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5023341" y="450850"/>
              <a:ext cx="113809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600" fill="norm" stroke="1" extrusionOk="0">
                  <a:moveTo>
                    <a:pt x="21116" y="0"/>
                  </a:moveTo>
                  <a:cubicBezTo>
                    <a:pt x="18367" y="0"/>
                    <a:pt x="15618" y="0"/>
                    <a:pt x="12672" y="735"/>
                  </a:cubicBezTo>
                  <a:cubicBezTo>
                    <a:pt x="9727" y="1469"/>
                    <a:pt x="6585" y="2939"/>
                    <a:pt x="4032" y="5363"/>
                  </a:cubicBezTo>
                  <a:cubicBezTo>
                    <a:pt x="1480" y="7788"/>
                    <a:pt x="-484" y="11167"/>
                    <a:pt x="105" y="14033"/>
                  </a:cubicBezTo>
                  <a:cubicBezTo>
                    <a:pt x="694" y="16898"/>
                    <a:pt x="3836" y="19249"/>
                    <a:pt x="6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5162550" y="522443"/>
              <a:ext cx="222250" cy="189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0" y="4078"/>
                  </a:moveTo>
                  <a:cubicBezTo>
                    <a:pt x="1029" y="3603"/>
                    <a:pt x="2057" y="3128"/>
                    <a:pt x="2880" y="3365"/>
                  </a:cubicBezTo>
                  <a:cubicBezTo>
                    <a:pt x="3703" y="3603"/>
                    <a:pt x="4320" y="4552"/>
                    <a:pt x="4834" y="7282"/>
                  </a:cubicBezTo>
                  <a:cubicBezTo>
                    <a:pt x="5349" y="10012"/>
                    <a:pt x="5760" y="14521"/>
                    <a:pt x="5451" y="17370"/>
                  </a:cubicBezTo>
                  <a:cubicBezTo>
                    <a:pt x="5143" y="20218"/>
                    <a:pt x="4114" y="21405"/>
                    <a:pt x="3703" y="21286"/>
                  </a:cubicBezTo>
                  <a:cubicBezTo>
                    <a:pt x="3291" y="21168"/>
                    <a:pt x="3497" y="19743"/>
                    <a:pt x="4937" y="16183"/>
                  </a:cubicBezTo>
                  <a:cubicBezTo>
                    <a:pt x="6377" y="12623"/>
                    <a:pt x="9051" y="6926"/>
                    <a:pt x="10800" y="3721"/>
                  </a:cubicBezTo>
                  <a:cubicBezTo>
                    <a:pt x="12549" y="517"/>
                    <a:pt x="13371" y="-195"/>
                    <a:pt x="13783" y="42"/>
                  </a:cubicBezTo>
                  <a:cubicBezTo>
                    <a:pt x="14194" y="280"/>
                    <a:pt x="14194" y="1467"/>
                    <a:pt x="13989" y="3840"/>
                  </a:cubicBezTo>
                  <a:cubicBezTo>
                    <a:pt x="13783" y="6214"/>
                    <a:pt x="13371" y="9774"/>
                    <a:pt x="13166" y="12148"/>
                  </a:cubicBezTo>
                  <a:cubicBezTo>
                    <a:pt x="12960" y="14521"/>
                    <a:pt x="12960" y="15708"/>
                    <a:pt x="14400" y="16658"/>
                  </a:cubicBezTo>
                  <a:cubicBezTo>
                    <a:pt x="15840" y="17607"/>
                    <a:pt x="18720" y="18319"/>
                    <a:pt x="21600" y="19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5454650" y="420747"/>
              <a:ext cx="80190" cy="347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498" fill="norm" stroke="1" extrusionOk="0">
                  <a:moveTo>
                    <a:pt x="0" y="1469"/>
                  </a:moveTo>
                  <a:cubicBezTo>
                    <a:pt x="1662" y="945"/>
                    <a:pt x="3323" y="422"/>
                    <a:pt x="5538" y="160"/>
                  </a:cubicBezTo>
                  <a:cubicBezTo>
                    <a:pt x="7754" y="-102"/>
                    <a:pt x="10523" y="-102"/>
                    <a:pt x="13569" y="618"/>
                  </a:cubicBezTo>
                  <a:cubicBezTo>
                    <a:pt x="16615" y="1338"/>
                    <a:pt x="19938" y="2778"/>
                    <a:pt x="20769" y="5265"/>
                  </a:cubicBezTo>
                  <a:cubicBezTo>
                    <a:pt x="21600" y="7753"/>
                    <a:pt x="19938" y="11287"/>
                    <a:pt x="16892" y="14167"/>
                  </a:cubicBezTo>
                  <a:cubicBezTo>
                    <a:pt x="13846" y="17047"/>
                    <a:pt x="9415" y="19273"/>
                    <a:pt x="4985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5664200" y="654050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5992683" y="336541"/>
              <a:ext cx="382718" cy="456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454" fill="norm" stroke="1" extrusionOk="0">
                  <a:moveTo>
                    <a:pt x="7573" y="15827"/>
                  </a:moveTo>
                  <a:cubicBezTo>
                    <a:pt x="7573" y="15330"/>
                    <a:pt x="7573" y="14832"/>
                    <a:pt x="7158" y="14135"/>
                  </a:cubicBezTo>
                  <a:cubicBezTo>
                    <a:pt x="6743" y="13438"/>
                    <a:pt x="5912" y="12542"/>
                    <a:pt x="4784" y="12642"/>
                  </a:cubicBezTo>
                  <a:cubicBezTo>
                    <a:pt x="3657" y="12742"/>
                    <a:pt x="2233" y="13836"/>
                    <a:pt x="1283" y="15230"/>
                  </a:cubicBezTo>
                  <a:cubicBezTo>
                    <a:pt x="334" y="16624"/>
                    <a:pt x="-141" y="18316"/>
                    <a:pt x="37" y="19510"/>
                  </a:cubicBezTo>
                  <a:cubicBezTo>
                    <a:pt x="215" y="20705"/>
                    <a:pt x="1046" y="21401"/>
                    <a:pt x="1995" y="21451"/>
                  </a:cubicBezTo>
                  <a:cubicBezTo>
                    <a:pt x="2945" y="21501"/>
                    <a:pt x="4013" y="20904"/>
                    <a:pt x="5200" y="19062"/>
                  </a:cubicBezTo>
                  <a:cubicBezTo>
                    <a:pt x="6386" y="17221"/>
                    <a:pt x="7692" y="14135"/>
                    <a:pt x="8463" y="11049"/>
                  </a:cubicBezTo>
                  <a:cubicBezTo>
                    <a:pt x="9235" y="7964"/>
                    <a:pt x="9472" y="4878"/>
                    <a:pt x="9472" y="3086"/>
                  </a:cubicBezTo>
                  <a:cubicBezTo>
                    <a:pt x="9472" y="1295"/>
                    <a:pt x="9235" y="797"/>
                    <a:pt x="8819" y="448"/>
                  </a:cubicBezTo>
                  <a:cubicBezTo>
                    <a:pt x="8404" y="100"/>
                    <a:pt x="7811" y="-99"/>
                    <a:pt x="7336" y="50"/>
                  </a:cubicBezTo>
                  <a:cubicBezTo>
                    <a:pt x="6861" y="200"/>
                    <a:pt x="6505" y="697"/>
                    <a:pt x="6268" y="2340"/>
                  </a:cubicBezTo>
                  <a:cubicBezTo>
                    <a:pt x="6030" y="3982"/>
                    <a:pt x="5912" y="6769"/>
                    <a:pt x="5912" y="9457"/>
                  </a:cubicBezTo>
                  <a:cubicBezTo>
                    <a:pt x="5912" y="12144"/>
                    <a:pt x="6030" y="14732"/>
                    <a:pt x="6149" y="16275"/>
                  </a:cubicBezTo>
                  <a:cubicBezTo>
                    <a:pt x="6268" y="17818"/>
                    <a:pt x="6386" y="18316"/>
                    <a:pt x="6624" y="18366"/>
                  </a:cubicBezTo>
                  <a:cubicBezTo>
                    <a:pt x="6861" y="18415"/>
                    <a:pt x="7217" y="18017"/>
                    <a:pt x="7929" y="17022"/>
                  </a:cubicBezTo>
                  <a:cubicBezTo>
                    <a:pt x="8641" y="16026"/>
                    <a:pt x="9710" y="14434"/>
                    <a:pt x="10540" y="13488"/>
                  </a:cubicBezTo>
                  <a:cubicBezTo>
                    <a:pt x="11371" y="12542"/>
                    <a:pt x="11964" y="12244"/>
                    <a:pt x="12439" y="12294"/>
                  </a:cubicBezTo>
                  <a:cubicBezTo>
                    <a:pt x="12914" y="12343"/>
                    <a:pt x="13270" y="12742"/>
                    <a:pt x="13389" y="13936"/>
                  </a:cubicBezTo>
                  <a:cubicBezTo>
                    <a:pt x="13507" y="15130"/>
                    <a:pt x="13389" y="17121"/>
                    <a:pt x="13151" y="18366"/>
                  </a:cubicBezTo>
                  <a:cubicBezTo>
                    <a:pt x="12914" y="19610"/>
                    <a:pt x="12558" y="20107"/>
                    <a:pt x="12083" y="20506"/>
                  </a:cubicBezTo>
                  <a:cubicBezTo>
                    <a:pt x="11608" y="20904"/>
                    <a:pt x="11015" y="21202"/>
                    <a:pt x="10718" y="21053"/>
                  </a:cubicBezTo>
                  <a:cubicBezTo>
                    <a:pt x="10422" y="20904"/>
                    <a:pt x="10422" y="20307"/>
                    <a:pt x="11193" y="19112"/>
                  </a:cubicBezTo>
                  <a:cubicBezTo>
                    <a:pt x="11964" y="17918"/>
                    <a:pt x="13507" y="16126"/>
                    <a:pt x="14754" y="14782"/>
                  </a:cubicBezTo>
                  <a:cubicBezTo>
                    <a:pt x="16000" y="13438"/>
                    <a:pt x="16949" y="12542"/>
                    <a:pt x="17602" y="11895"/>
                  </a:cubicBezTo>
                  <a:cubicBezTo>
                    <a:pt x="18255" y="11248"/>
                    <a:pt x="18611" y="10850"/>
                    <a:pt x="18611" y="10850"/>
                  </a:cubicBezTo>
                  <a:cubicBezTo>
                    <a:pt x="18611" y="10850"/>
                    <a:pt x="18255" y="11248"/>
                    <a:pt x="17721" y="12443"/>
                  </a:cubicBezTo>
                  <a:cubicBezTo>
                    <a:pt x="17186" y="13637"/>
                    <a:pt x="16474" y="15628"/>
                    <a:pt x="16474" y="17022"/>
                  </a:cubicBezTo>
                  <a:cubicBezTo>
                    <a:pt x="16474" y="18415"/>
                    <a:pt x="17186" y="19212"/>
                    <a:pt x="18136" y="19610"/>
                  </a:cubicBezTo>
                  <a:cubicBezTo>
                    <a:pt x="19085" y="20008"/>
                    <a:pt x="20272" y="20008"/>
                    <a:pt x="21459" y="20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7137400" y="657722"/>
              <a:ext cx="2222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937" y="12302"/>
                    <a:pt x="9874" y="4448"/>
                    <a:pt x="13474" y="1502"/>
                  </a:cubicBezTo>
                  <a:cubicBezTo>
                    <a:pt x="17074" y="-1443"/>
                    <a:pt x="19337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7181850" y="819150"/>
              <a:ext cx="1905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7863121" y="335253"/>
              <a:ext cx="163279" cy="699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510" fill="norm" stroke="1" extrusionOk="0">
                  <a:moveTo>
                    <a:pt x="21091" y="3163"/>
                  </a:moveTo>
                  <a:cubicBezTo>
                    <a:pt x="21091" y="2447"/>
                    <a:pt x="21091" y="1732"/>
                    <a:pt x="19997" y="1179"/>
                  </a:cubicBezTo>
                  <a:cubicBezTo>
                    <a:pt x="18904" y="626"/>
                    <a:pt x="16716" y="235"/>
                    <a:pt x="14256" y="73"/>
                  </a:cubicBezTo>
                  <a:cubicBezTo>
                    <a:pt x="11795" y="-90"/>
                    <a:pt x="9061" y="-25"/>
                    <a:pt x="6326" y="756"/>
                  </a:cubicBezTo>
                  <a:cubicBezTo>
                    <a:pt x="3592" y="1537"/>
                    <a:pt x="858" y="3033"/>
                    <a:pt x="175" y="4790"/>
                  </a:cubicBezTo>
                  <a:cubicBezTo>
                    <a:pt x="-509" y="6546"/>
                    <a:pt x="858" y="8563"/>
                    <a:pt x="3456" y="10710"/>
                  </a:cubicBezTo>
                  <a:cubicBezTo>
                    <a:pt x="6053" y="12857"/>
                    <a:pt x="9881" y="15134"/>
                    <a:pt x="11932" y="16761"/>
                  </a:cubicBezTo>
                  <a:cubicBezTo>
                    <a:pt x="13982" y="18387"/>
                    <a:pt x="14256" y="19363"/>
                    <a:pt x="13982" y="20014"/>
                  </a:cubicBezTo>
                  <a:cubicBezTo>
                    <a:pt x="13709" y="20664"/>
                    <a:pt x="12888" y="20990"/>
                    <a:pt x="11111" y="21185"/>
                  </a:cubicBezTo>
                  <a:cubicBezTo>
                    <a:pt x="9334" y="21380"/>
                    <a:pt x="6600" y="21445"/>
                    <a:pt x="3866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7865062" y="1232842"/>
              <a:ext cx="193089" cy="85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0670" fill="norm" stroke="1" extrusionOk="0">
                  <a:moveTo>
                    <a:pt x="13669" y="4400"/>
                  </a:moveTo>
                  <a:cubicBezTo>
                    <a:pt x="12965" y="2342"/>
                    <a:pt x="12260" y="285"/>
                    <a:pt x="10382" y="28"/>
                  </a:cubicBezTo>
                  <a:cubicBezTo>
                    <a:pt x="8504" y="-229"/>
                    <a:pt x="5452" y="1314"/>
                    <a:pt x="3574" y="3371"/>
                  </a:cubicBezTo>
                  <a:cubicBezTo>
                    <a:pt x="1695" y="5428"/>
                    <a:pt x="991" y="8000"/>
                    <a:pt x="521" y="10571"/>
                  </a:cubicBezTo>
                  <a:cubicBezTo>
                    <a:pt x="52" y="13142"/>
                    <a:pt x="-183" y="15714"/>
                    <a:pt x="169" y="17771"/>
                  </a:cubicBezTo>
                  <a:cubicBezTo>
                    <a:pt x="521" y="19828"/>
                    <a:pt x="1460" y="21371"/>
                    <a:pt x="3456" y="20342"/>
                  </a:cubicBezTo>
                  <a:cubicBezTo>
                    <a:pt x="5452" y="19314"/>
                    <a:pt x="8504" y="15714"/>
                    <a:pt x="11674" y="14685"/>
                  </a:cubicBezTo>
                  <a:cubicBezTo>
                    <a:pt x="14843" y="13657"/>
                    <a:pt x="18130" y="15200"/>
                    <a:pt x="21417" y="16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7823200" y="0"/>
              <a:ext cx="107562" cy="258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443" fill="norm" stroke="1" extrusionOk="0">
                  <a:moveTo>
                    <a:pt x="0" y="0"/>
                  </a:moveTo>
                  <a:cubicBezTo>
                    <a:pt x="831" y="4390"/>
                    <a:pt x="1662" y="8780"/>
                    <a:pt x="2285" y="11854"/>
                  </a:cubicBezTo>
                  <a:cubicBezTo>
                    <a:pt x="2908" y="14927"/>
                    <a:pt x="3323" y="16683"/>
                    <a:pt x="3531" y="18000"/>
                  </a:cubicBezTo>
                  <a:cubicBezTo>
                    <a:pt x="3738" y="19317"/>
                    <a:pt x="3738" y="20195"/>
                    <a:pt x="3946" y="20195"/>
                  </a:cubicBezTo>
                  <a:cubicBezTo>
                    <a:pt x="4154" y="20195"/>
                    <a:pt x="4569" y="19317"/>
                    <a:pt x="5815" y="17912"/>
                  </a:cubicBezTo>
                  <a:cubicBezTo>
                    <a:pt x="7062" y="16507"/>
                    <a:pt x="9138" y="14576"/>
                    <a:pt x="11008" y="13346"/>
                  </a:cubicBezTo>
                  <a:cubicBezTo>
                    <a:pt x="12877" y="12117"/>
                    <a:pt x="14538" y="11590"/>
                    <a:pt x="15992" y="11678"/>
                  </a:cubicBezTo>
                  <a:cubicBezTo>
                    <a:pt x="17446" y="11766"/>
                    <a:pt x="18692" y="12468"/>
                    <a:pt x="19731" y="13259"/>
                  </a:cubicBezTo>
                  <a:cubicBezTo>
                    <a:pt x="20769" y="14049"/>
                    <a:pt x="21600" y="14927"/>
                    <a:pt x="20769" y="16332"/>
                  </a:cubicBezTo>
                  <a:cubicBezTo>
                    <a:pt x="19938" y="17737"/>
                    <a:pt x="17446" y="19668"/>
                    <a:pt x="14954" y="20634"/>
                  </a:cubicBezTo>
                  <a:cubicBezTo>
                    <a:pt x="12462" y="21600"/>
                    <a:pt x="9969" y="21600"/>
                    <a:pt x="8308" y="21161"/>
                  </a:cubicBezTo>
                  <a:cubicBezTo>
                    <a:pt x="6646" y="20722"/>
                    <a:pt x="5815" y="19844"/>
                    <a:pt x="4985" y="18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8200119" y="586530"/>
              <a:ext cx="239031" cy="221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103" fill="norm" stroke="1" extrusionOk="0">
                  <a:moveTo>
                    <a:pt x="365" y="989"/>
                  </a:moveTo>
                  <a:cubicBezTo>
                    <a:pt x="1123" y="384"/>
                    <a:pt x="1881" y="-222"/>
                    <a:pt x="3113" y="81"/>
                  </a:cubicBezTo>
                  <a:cubicBezTo>
                    <a:pt x="4344" y="384"/>
                    <a:pt x="6050" y="1595"/>
                    <a:pt x="6902" y="4118"/>
                  </a:cubicBezTo>
                  <a:cubicBezTo>
                    <a:pt x="7755" y="6642"/>
                    <a:pt x="7755" y="10477"/>
                    <a:pt x="6902" y="13505"/>
                  </a:cubicBezTo>
                  <a:cubicBezTo>
                    <a:pt x="6050" y="16533"/>
                    <a:pt x="4344" y="18754"/>
                    <a:pt x="3018" y="19965"/>
                  </a:cubicBezTo>
                  <a:cubicBezTo>
                    <a:pt x="1692" y="21176"/>
                    <a:pt x="744" y="21378"/>
                    <a:pt x="271" y="20772"/>
                  </a:cubicBezTo>
                  <a:cubicBezTo>
                    <a:pt x="-203" y="20167"/>
                    <a:pt x="-203" y="18754"/>
                    <a:pt x="1502" y="15827"/>
                  </a:cubicBezTo>
                  <a:cubicBezTo>
                    <a:pt x="3208" y="12899"/>
                    <a:pt x="6618" y="8458"/>
                    <a:pt x="8797" y="5733"/>
                  </a:cubicBezTo>
                  <a:cubicBezTo>
                    <a:pt x="10976" y="3008"/>
                    <a:pt x="11923" y="1999"/>
                    <a:pt x="12302" y="1999"/>
                  </a:cubicBezTo>
                  <a:cubicBezTo>
                    <a:pt x="12681" y="1999"/>
                    <a:pt x="12492" y="3008"/>
                    <a:pt x="11923" y="4623"/>
                  </a:cubicBezTo>
                  <a:cubicBezTo>
                    <a:pt x="11355" y="6238"/>
                    <a:pt x="10408" y="8458"/>
                    <a:pt x="10692" y="10780"/>
                  </a:cubicBezTo>
                  <a:cubicBezTo>
                    <a:pt x="10976" y="13101"/>
                    <a:pt x="12492" y="15524"/>
                    <a:pt x="14481" y="16634"/>
                  </a:cubicBezTo>
                  <a:cubicBezTo>
                    <a:pt x="16471" y="17744"/>
                    <a:pt x="18934" y="17542"/>
                    <a:pt x="21397" y="17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8337550" y="295899"/>
              <a:ext cx="97855" cy="182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4" h="21113" fill="norm" stroke="1" extrusionOk="0">
                  <a:moveTo>
                    <a:pt x="2700" y="2505"/>
                  </a:moveTo>
                  <a:cubicBezTo>
                    <a:pt x="4050" y="1523"/>
                    <a:pt x="5400" y="541"/>
                    <a:pt x="7200" y="173"/>
                  </a:cubicBezTo>
                  <a:cubicBezTo>
                    <a:pt x="9000" y="-195"/>
                    <a:pt x="11250" y="50"/>
                    <a:pt x="13050" y="664"/>
                  </a:cubicBezTo>
                  <a:cubicBezTo>
                    <a:pt x="14850" y="1278"/>
                    <a:pt x="16200" y="2260"/>
                    <a:pt x="16425" y="3978"/>
                  </a:cubicBezTo>
                  <a:cubicBezTo>
                    <a:pt x="16650" y="5696"/>
                    <a:pt x="15750" y="8150"/>
                    <a:pt x="15075" y="9991"/>
                  </a:cubicBezTo>
                  <a:cubicBezTo>
                    <a:pt x="14400" y="11832"/>
                    <a:pt x="13950" y="13060"/>
                    <a:pt x="14625" y="14164"/>
                  </a:cubicBezTo>
                  <a:cubicBezTo>
                    <a:pt x="15300" y="15269"/>
                    <a:pt x="17100" y="16250"/>
                    <a:pt x="18675" y="17355"/>
                  </a:cubicBezTo>
                  <a:cubicBezTo>
                    <a:pt x="20250" y="18460"/>
                    <a:pt x="21600" y="19687"/>
                    <a:pt x="20250" y="20423"/>
                  </a:cubicBezTo>
                  <a:cubicBezTo>
                    <a:pt x="18900" y="21160"/>
                    <a:pt x="14850" y="21405"/>
                    <a:pt x="11025" y="20669"/>
                  </a:cubicBezTo>
                  <a:cubicBezTo>
                    <a:pt x="7200" y="19932"/>
                    <a:pt x="3600" y="18214"/>
                    <a:pt x="0" y="16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8623299" y="711200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9258663" y="323850"/>
              <a:ext cx="31388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3181"/>
                    <a:pt x="-1582" y="6363"/>
                    <a:pt x="1118" y="9963"/>
                  </a:cubicBezTo>
                  <a:cubicBezTo>
                    <a:pt x="3818" y="13563"/>
                    <a:pt x="11918" y="17581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9004299" y="737241"/>
              <a:ext cx="730251" cy="31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0" y="12524"/>
                  </a:moveTo>
                  <a:cubicBezTo>
                    <a:pt x="2254" y="8204"/>
                    <a:pt x="4508" y="3884"/>
                    <a:pt x="6918" y="1724"/>
                  </a:cubicBezTo>
                  <a:cubicBezTo>
                    <a:pt x="9329" y="-436"/>
                    <a:pt x="11896" y="-436"/>
                    <a:pt x="14212" y="1004"/>
                  </a:cubicBezTo>
                  <a:cubicBezTo>
                    <a:pt x="16529" y="2444"/>
                    <a:pt x="18595" y="5324"/>
                    <a:pt x="19784" y="8924"/>
                  </a:cubicBezTo>
                  <a:cubicBezTo>
                    <a:pt x="20974" y="12524"/>
                    <a:pt x="21287" y="16844"/>
                    <a:pt x="21600" y="21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9002347" y="922866"/>
              <a:ext cx="109903" cy="206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072" fill="norm" stroke="1" extrusionOk="0">
                  <a:moveTo>
                    <a:pt x="21161" y="432"/>
                  </a:moveTo>
                  <a:cubicBezTo>
                    <a:pt x="19123" y="0"/>
                    <a:pt x="17086" y="-432"/>
                    <a:pt x="13621" y="864"/>
                  </a:cubicBezTo>
                  <a:cubicBezTo>
                    <a:pt x="10157" y="2160"/>
                    <a:pt x="5267" y="5184"/>
                    <a:pt x="2618" y="8532"/>
                  </a:cubicBezTo>
                  <a:cubicBezTo>
                    <a:pt x="-31" y="11880"/>
                    <a:pt x="-439" y="15552"/>
                    <a:pt x="376" y="17820"/>
                  </a:cubicBezTo>
                  <a:cubicBezTo>
                    <a:pt x="1191" y="20088"/>
                    <a:pt x="3229" y="20952"/>
                    <a:pt x="6286" y="21060"/>
                  </a:cubicBezTo>
                  <a:cubicBezTo>
                    <a:pt x="9342" y="21168"/>
                    <a:pt x="13418" y="20520"/>
                    <a:pt x="17493" y="19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9156964" y="895349"/>
              <a:ext cx="106098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600" fill="norm" stroke="1" extrusionOk="0">
                  <a:moveTo>
                    <a:pt x="10112" y="0"/>
                  </a:moveTo>
                  <a:cubicBezTo>
                    <a:pt x="7147" y="1846"/>
                    <a:pt x="4182" y="3692"/>
                    <a:pt x="2488" y="6923"/>
                  </a:cubicBezTo>
                  <a:cubicBezTo>
                    <a:pt x="794" y="10154"/>
                    <a:pt x="371" y="14769"/>
                    <a:pt x="159" y="17538"/>
                  </a:cubicBezTo>
                  <a:cubicBezTo>
                    <a:pt x="-53" y="20308"/>
                    <a:pt x="-53" y="21231"/>
                    <a:pt x="159" y="21231"/>
                  </a:cubicBezTo>
                  <a:cubicBezTo>
                    <a:pt x="371" y="21231"/>
                    <a:pt x="794" y="20308"/>
                    <a:pt x="2488" y="18923"/>
                  </a:cubicBezTo>
                  <a:cubicBezTo>
                    <a:pt x="4182" y="17538"/>
                    <a:pt x="7147" y="15692"/>
                    <a:pt x="9688" y="14677"/>
                  </a:cubicBezTo>
                  <a:cubicBezTo>
                    <a:pt x="12229" y="13662"/>
                    <a:pt x="14347" y="13477"/>
                    <a:pt x="16253" y="13662"/>
                  </a:cubicBezTo>
                  <a:cubicBezTo>
                    <a:pt x="18159" y="13846"/>
                    <a:pt x="19853" y="14400"/>
                    <a:pt x="20700" y="15138"/>
                  </a:cubicBezTo>
                  <a:cubicBezTo>
                    <a:pt x="21547" y="15877"/>
                    <a:pt x="21547" y="16800"/>
                    <a:pt x="19429" y="17908"/>
                  </a:cubicBezTo>
                  <a:cubicBezTo>
                    <a:pt x="17312" y="19015"/>
                    <a:pt x="13076" y="20308"/>
                    <a:pt x="9688" y="20954"/>
                  </a:cubicBezTo>
                  <a:cubicBezTo>
                    <a:pt x="6300" y="21600"/>
                    <a:pt x="3759" y="21600"/>
                    <a:pt x="12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9372600" y="1060450"/>
              <a:ext cx="952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9507600" y="1004888"/>
              <a:ext cx="163450" cy="89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0785" fill="norm" stroke="1" extrusionOk="0">
                  <a:moveTo>
                    <a:pt x="13907" y="5523"/>
                  </a:moveTo>
                  <a:cubicBezTo>
                    <a:pt x="13076" y="3559"/>
                    <a:pt x="12246" y="1596"/>
                    <a:pt x="10999" y="614"/>
                  </a:cubicBezTo>
                  <a:cubicBezTo>
                    <a:pt x="9753" y="-368"/>
                    <a:pt x="8092" y="-368"/>
                    <a:pt x="6153" y="2087"/>
                  </a:cubicBezTo>
                  <a:cubicBezTo>
                    <a:pt x="4215" y="4541"/>
                    <a:pt x="1999" y="9450"/>
                    <a:pt x="892" y="13132"/>
                  </a:cubicBezTo>
                  <a:cubicBezTo>
                    <a:pt x="-216" y="16814"/>
                    <a:pt x="-216" y="19268"/>
                    <a:pt x="476" y="20250"/>
                  </a:cubicBezTo>
                  <a:cubicBezTo>
                    <a:pt x="1169" y="21232"/>
                    <a:pt x="2553" y="20741"/>
                    <a:pt x="3799" y="19759"/>
                  </a:cubicBezTo>
                  <a:cubicBezTo>
                    <a:pt x="5046" y="18777"/>
                    <a:pt x="6153" y="17305"/>
                    <a:pt x="7261" y="15587"/>
                  </a:cubicBezTo>
                  <a:cubicBezTo>
                    <a:pt x="8369" y="13868"/>
                    <a:pt x="9476" y="11905"/>
                    <a:pt x="11830" y="12396"/>
                  </a:cubicBezTo>
                  <a:cubicBezTo>
                    <a:pt x="14184" y="12887"/>
                    <a:pt x="17784" y="15832"/>
                    <a:pt x="21384" y="18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9683749" y="901700"/>
              <a:ext cx="90118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600" fill="norm" stroke="1" extrusionOk="0">
                  <a:moveTo>
                    <a:pt x="0" y="0"/>
                  </a:moveTo>
                  <a:cubicBezTo>
                    <a:pt x="6873" y="3221"/>
                    <a:pt x="13745" y="6442"/>
                    <a:pt x="17427" y="9568"/>
                  </a:cubicBezTo>
                  <a:cubicBezTo>
                    <a:pt x="21109" y="12695"/>
                    <a:pt x="21600" y="15726"/>
                    <a:pt x="20127" y="17716"/>
                  </a:cubicBezTo>
                  <a:cubicBezTo>
                    <a:pt x="18655" y="19705"/>
                    <a:pt x="15218" y="20653"/>
                    <a:pt x="1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10020299" y="80010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10314215" y="347133"/>
              <a:ext cx="398236" cy="482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496" fill="norm" stroke="1" extrusionOk="0">
                  <a:moveTo>
                    <a:pt x="7788" y="16224"/>
                  </a:moveTo>
                  <a:cubicBezTo>
                    <a:pt x="7788" y="15752"/>
                    <a:pt x="7788" y="15280"/>
                    <a:pt x="7559" y="14903"/>
                  </a:cubicBezTo>
                  <a:cubicBezTo>
                    <a:pt x="7331" y="14526"/>
                    <a:pt x="6873" y="14243"/>
                    <a:pt x="5845" y="14431"/>
                  </a:cubicBezTo>
                  <a:cubicBezTo>
                    <a:pt x="4816" y="14620"/>
                    <a:pt x="3216" y="15280"/>
                    <a:pt x="2131" y="16082"/>
                  </a:cubicBezTo>
                  <a:cubicBezTo>
                    <a:pt x="1045" y="16884"/>
                    <a:pt x="473" y="17827"/>
                    <a:pt x="188" y="18676"/>
                  </a:cubicBezTo>
                  <a:cubicBezTo>
                    <a:pt x="-98" y="19525"/>
                    <a:pt x="-98" y="20279"/>
                    <a:pt x="473" y="20704"/>
                  </a:cubicBezTo>
                  <a:cubicBezTo>
                    <a:pt x="1045" y="21128"/>
                    <a:pt x="2188" y="21223"/>
                    <a:pt x="3388" y="20610"/>
                  </a:cubicBezTo>
                  <a:cubicBezTo>
                    <a:pt x="4588" y="19997"/>
                    <a:pt x="5845" y="18676"/>
                    <a:pt x="7159" y="16554"/>
                  </a:cubicBezTo>
                  <a:cubicBezTo>
                    <a:pt x="8473" y="14431"/>
                    <a:pt x="9845" y="11507"/>
                    <a:pt x="10931" y="8772"/>
                  </a:cubicBezTo>
                  <a:cubicBezTo>
                    <a:pt x="12016" y="6037"/>
                    <a:pt x="12816" y="3490"/>
                    <a:pt x="13216" y="1981"/>
                  </a:cubicBezTo>
                  <a:cubicBezTo>
                    <a:pt x="13616" y="472"/>
                    <a:pt x="13616" y="0"/>
                    <a:pt x="13388" y="0"/>
                  </a:cubicBezTo>
                  <a:cubicBezTo>
                    <a:pt x="13159" y="0"/>
                    <a:pt x="12702" y="472"/>
                    <a:pt x="11902" y="2358"/>
                  </a:cubicBezTo>
                  <a:cubicBezTo>
                    <a:pt x="11102" y="4245"/>
                    <a:pt x="9959" y="7546"/>
                    <a:pt x="9159" y="10187"/>
                  </a:cubicBezTo>
                  <a:cubicBezTo>
                    <a:pt x="8359" y="12828"/>
                    <a:pt x="7902" y="14809"/>
                    <a:pt x="7673" y="16082"/>
                  </a:cubicBezTo>
                  <a:cubicBezTo>
                    <a:pt x="7445" y="17355"/>
                    <a:pt x="7445" y="17921"/>
                    <a:pt x="7673" y="17969"/>
                  </a:cubicBezTo>
                  <a:cubicBezTo>
                    <a:pt x="7902" y="18016"/>
                    <a:pt x="8359" y="17544"/>
                    <a:pt x="9273" y="16459"/>
                  </a:cubicBezTo>
                  <a:cubicBezTo>
                    <a:pt x="10188" y="15375"/>
                    <a:pt x="11559" y="13677"/>
                    <a:pt x="12531" y="12734"/>
                  </a:cubicBezTo>
                  <a:cubicBezTo>
                    <a:pt x="13502" y="11790"/>
                    <a:pt x="14073" y="11602"/>
                    <a:pt x="14473" y="11790"/>
                  </a:cubicBezTo>
                  <a:cubicBezTo>
                    <a:pt x="14873" y="11979"/>
                    <a:pt x="15102" y="12545"/>
                    <a:pt x="15045" y="13960"/>
                  </a:cubicBezTo>
                  <a:cubicBezTo>
                    <a:pt x="14988" y="15375"/>
                    <a:pt x="14645" y="17638"/>
                    <a:pt x="14302" y="18959"/>
                  </a:cubicBezTo>
                  <a:cubicBezTo>
                    <a:pt x="13959" y="20279"/>
                    <a:pt x="13616" y="20657"/>
                    <a:pt x="13216" y="20987"/>
                  </a:cubicBezTo>
                  <a:cubicBezTo>
                    <a:pt x="12816" y="21317"/>
                    <a:pt x="12359" y="21600"/>
                    <a:pt x="12016" y="21459"/>
                  </a:cubicBezTo>
                  <a:cubicBezTo>
                    <a:pt x="11673" y="21317"/>
                    <a:pt x="11445" y="20751"/>
                    <a:pt x="12073" y="19666"/>
                  </a:cubicBezTo>
                  <a:cubicBezTo>
                    <a:pt x="12702" y="18582"/>
                    <a:pt x="14188" y="16978"/>
                    <a:pt x="15502" y="15799"/>
                  </a:cubicBezTo>
                  <a:cubicBezTo>
                    <a:pt x="16816" y="14620"/>
                    <a:pt x="17959" y="13866"/>
                    <a:pt x="18759" y="13300"/>
                  </a:cubicBezTo>
                  <a:cubicBezTo>
                    <a:pt x="19559" y="12734"/>
                    <a:pt x="20016" y="12356"/>
                    <a:pt x="20016" y="12356"/>
                  </a:cubicBezTo>
                  <a:cubicBezTo>
                    <a:pt x="20016" y="12356"/>
                    <a:pt x="19559" y="12734"/>
                    <a:pt x="18988" y="13394"/>
                  </a:cubicBezTo>
                  <a:cubicBezTo>
                    <a:pt x="18416" y="14054"/>
                    <a:pt x="17731" y="14997"/>
                    <a:pt x="18131" y="16129"/>
                  </a:cubicBezTo>
                  <a:cubicBezTo>
                    <a:pt x="18531" y="17261"/>
                    <a:pt x="20016" y="18582"/>
                    <a:pt x="21502" y="19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2692399" y="2397306"/>
              <a:ext cx="2159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5082" y="1118"/>
                    <a:pt x="10165" y="-1582"/>
                    <a:pt x="13765" y="1118"/>
                  </a:cubicBezTo>
                  <a:cubicBezTo>
                    <a:pt x="17365" y="3818"/>
                    <a:pt x="19482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2774950" y="2584450"/>
              <a:ext cx="1079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4140200" y="2133600"/>
              <a:ext cx="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6024"/>
                    <a:pt x="21600" y="12049"/>
                    <a:pt x="0" y="15649"/>
                  </a:cubicBezTo>
                  <a:cubicBezTo>
                    <a:pt x="21600" y="19249"/>
                    <a:pt x="21600" y="204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3911600" y="2586566"/>
              <a:ext cx="641350" cy="2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52" y="15429"/>
                    <a:pt x="4705" y="9257"/>
                    <a:pt x="7343" y="5400"/>
                  </a:cubicBezTo>
                  <a:cubicBezTo>
                    <a:pt x="9980" y="1543"/>
                    <a:pt x="12903" y="0"/>
                    <a:pt x="15184" y="0"/>
                  </a:cubicBezTo>
                  <a:cubicBezTo>
                    <a:pt x="17465" y="0"/>
                    <a:pt x="19105" y="1543"/>
                    <a:pt x="20067" y="5400"/>
                  </a:cubicBezTo>
                  <a:cubicBezTo>
                    <a:pt x="21030" y="9257"/>
                    <a:pt x="21315" y="154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3924300" y="2731025"/>
              <a:ext cx="189460" cy="376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241" fill="norm" stroke="1" extrusionOk="0">
                  <a:moveTo>
                    <a:pt x="0" y="2118"/>
                  </a:moveTo>
                  <a:cubicBezTo>
                    <a:pt x="720" y="1164"/>
                    <a:pt x="1440" y="209"/>
                    <a:pt x="2160" y="30"/>
                  </a:cubicBezTo>
                  <a:cubicBezTo>
                    <a:pt x="2880" y="-149"/>
                    <a:pt x="3600" y="448"/>
                    <a:pt x="4080" y="2476"/>
                  </a:cubicBezTo>
                  <a:cubicBezTo>
                    <a:pt x="4560" y="4505"/>
                    <a:pt x="4800" y="7966"/>
                    <a:pt x="4800" y="10651"/>
                  </a:cubicBezTo>
                  <a:cubicBezTo>
                    <a:pt x="4800" y="13336"/>
                    <a:pt x="4560" y="15245"/>
                    <a:pt x="4200" y="16558"/>
                  </a:cubicBezTo>
                  <a:cubicBezTo>
                    <a:pt x="3840" y="17871"/>
                    <a:pt x="3360" y="18587"/>
                    <a:pt x="3480" y="18587"/>
                  </a:cubicBezTo>
                  <a:cubicBezTo>
                    <a:pt x="3600" y="18587"/>
                    <a:pt x="4320" y="17871"/>
                    <a:pt x="5880" y="16857"/>
                  </a:cubicBezTo>
                  <a:cubicBezTo>
                    <a:pt x="7440" y="15842"/>
                    <a:pt x="9840" y="14529"/>
                    <a:pt x="11760" y="13754"/>
                  </a:cubicBezTo>
                  <a:cubicBezTo>
                    <a:pt x="13680" y="12978"/>
                    <a:pt x="15120" y="12739"/>
                    <a:pt x="16440" y="12680"/>
                  </a:cubicBezTo>
                  <a:cubicBezTo>
                    <a:pt x="17760" y="12620"/>
                    <a:pt x="18960" y="12739"/>
                    <a:pt x="19800" y="13157"/>
                  </a:cubicBezTo>
                  <a:cubicBezTo>
                    <a:pt x="20640" y="13575"/>
                    <a:pt x="21120" y="14291"/>
                    <a:pt x="21360" y="15245"/>
                  </a:cubicBezTo>
                  <a:cubicBezTo>
                    <a:pt x="21600" y="16200"/>
                    <a:pt x="21600" y="17394"/>
                    <a:pt x="20280" y="18527"/>
                  </a:cubicBezTo>
                  <a:cubicBezTo>
                    <a:pt x="18960" y="19661"/>
                    <a:pt x="16320" y="20735"/>
                    <a:pt x="13680" y="21093"/>
                  </a:cubicBezTo>
                  <a:cubicBezTo>
                    <a:pt x="11040" y="21451"/>
                    <a:pt x="8400" y="21093"/>
                    <a:pt x="6600" y="20735"/>
                  </a:cubicBezTo>
                  <a:cubicBezTo>
                    <a:pt x="4800" y="20377"/>
                    <a:pt x="3840" y="20019"/>
                    <a:pt x="3120" y="19542"/>
                  </a:cubicBezTo>
                  <a:cubicBezTo>
                    <a:pt x="2400" y="19064"/>
                    <a:pt x="1920" y="18468"/>
                    <a:pt x="2280" y="18050"/>
                  </a:cubicBezTo>
                  <a:cubicBezTo>
                    <a:pt x="2640" y="17632"/>
                    <a:pt x="3840" y="17394"/>
                    <a:pt x="4800" y="17155"/>
                  </a:cubicBezTo>
                  <a:cubicBezTo>
                    <a:pt x="5760" y="16916"/>
                    <a:pt x="6480" y="16678"/>
                    <a:pt x="7200" y="16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4222750" y="2969122"/>
              <a:ext cx="1651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831" y="12302"/>
                    <a:pt x="1662" y="4448"/>
                    <a:pt x="5262" y="1502"/>
                  </a:cubicBezTo>
                  <a:cubicBezTo>
                    <a:pt x="8862" y="-1443"/>
                    <a:pt x="1523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4434619" y="2882548"/>
              <a:ext cx="226282" cy="144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0780" fill="norm" stroke="1" extrusionOk="0">
                  <a:moveTo>
                    <a:pt x="12981" y="4614"/>
                  </a:moveTo>
                  <a:cubicBezTo>
                    <a:pt x="12381" y="3093"/>
                    <a:pt x="11781" y="1572"/>
                    <a:pt x="10981" y="659"/>
                  </a:cubicBezTo>
                  <a:cubicBezTo>
                    <a:pt x="10181" y="-254"/>
                    <a:pt x="9181" y="-558"/>
                    <a:pt x="7281" y="2028"/>
                  </a:cubicBezTo>
                  <a:cubicBezTo>
                    <a:pt x="5381" y="4614"/>
                    <a:pt x="2581" y="10090"/>
                    <a:pt x="1181" y="13741"/>
                  </a:cubicBezTo>
                  <a:cubicBezTo>
                    <a:pt x="-219" y="17391"/>
                    <a:pt x="-219" y="19217"/>
                    <a:pt x="381" y="20129"/>
                  </a:cubicBezTo>
                  <a:cubicBezTo>
                    <a:pt x="981" y="21042"/>
                    <a:pt x="2181" y="21042"/>
                    <a:pt x="3581" y="19825"/>
                  </a:cubicBezTo>
                  <a:cubicBezTo>
                    <a:pt x="4981" y="18608"/>
                    <a:pt x="6581" y="16174"/>
                    <a:pt x="7881" y="14501"/>
                  </a:cubicBezTo>
                  <a:cubicBezTo>
                    <a:pt x="9181" y="12828"/>
                    <a:pt x="10181" y="11915"/>
                    <a:pt x="11081" y="12067"/>
                  </a:cubicBezTo>
                  <a:cubicBezTo>
                    <a:pt x="11981" y="12219"/>
                    <a:pt x="12781" y="13436"/>
                    <a:pt x="14281" y="14501"/>
                  </a:cubicBezTo>
                  <a:cubicBezTo>
                    <a:pt x="15781" y="15566"/>
                    <a:pt x="17981" y="16479"/>
                    <a:pt x="19281" y="16783"/>
                  </a:cubicBezTo>
                  <a:cubicBezTo>
                    <a:pt x="20581" y="17087"/>
                    <a:pt x="20981" y="16783"/>
                    <a:pt x="21381" y="16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4883150" y="2578100"/>
              <a:ext cx="444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5614395" y="2273299"/>
              <a:ext cx="227605" cy="253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372" fill="norm" stroke="1" extrusionOk="0">
                  <a:moveTo>
                    <a:pt x="502" y="4284"/>
                  </a:moveTo>
                  <a:cubicBezTo>
                    <a:pt x="105" y="3213"/>
                    <a:pt x="-291" y="2142"/>
                    <a:pt x="303" y="1339"/>
                  </a:cubicBezTo>
                  <a:cubicBezTo>
                    <a:pt x="898" y="536"/>
                    <a:pt x="2483" y="0"/>
                    <a:pt x="4465" y="0"/>
                  </a:cubicBezTo>
                  <a:cubicBezTo>
                    <a:pt x="6447" y="0"/>
                    <a:pt x="8825" y="536"/>
                    <a:pt x="10113" y="2856"/>
                  </a:cubicBezTo>
                  <a:cubicBezTo>
                    <a:pt x="11401" y="5177"/>
                    <a:pt x="11599" y="9283"/>
                    <a:pt x="10806" y="12585"/>
                  </a:cubicBezTo>
                  <a:cubicBezTo>
                    <a:pt x="10014" y="15888"/>
                    <a:pt x="8230" y="18387"/>
                    <a:pt x="6744" y="19815"/>
                  </a:cubicBezTo>
                  <a:cubicBezTo>
                    <a:pt x="5258" y="21243"/>
                    <a:pt x="4069" y="21600"/>
                    <a:pt x="3573" y="21243"/>
                  </a:cubicBezTo>
                  <a:cubicBezTo>
                    <a:pt x="3078" y="20886"/>
                    <a:pt x="3276" y="19815"/>
                    <a:pt x="5159" y="17851"/>
                  </a:cubicBezTo>
                  <a:cubicBezTo>
                    <a:pt x="7041" y="15888"/>
                    <a:pt x="10608" y="13031"/>
                    <a:pt x="12986" y="11246"/>
                  </a:cubicBezTo>
                  <a:cubicBezTo>
                    <a:pt x="15364" y="9461"/>
                    <a:pt x="16553" y="8747"/>
                    <a:pt x="17445" y="8033"/>
                  </a:cubicBezTo>
                  <a:cubicBezTo>
                    <a:pt x="18337" y="7319"/>
                    <a:pt x="18931" y="6605"/>
                    <a:pt x="18733" y="6426"/>
                  </a:cubicBezTo>
                  <a:cubicBezTo>
                    <a:pt x="18535" y="6248"/>
                    <a:pt x="17544" y="6605"/>
                    <a:pt x="16751" y="8212"/>
                  </a:cubicBezTo>
                  <a:cubicBezTo>
                    <a:pt x="15959" y="9818"/>
                    <a:pt x="15364" y="12674"/>
                    <a:pt x="15067" y="14549"/>
                  </a:cubicBezTo>
                  <a:cubicBezTo>
                    <a:pt x="14770" y="16423"/>
                    <a:pt x="14770" y="17316"/>
                    <a:pt x="14869" y="18208"/>
                  </a:cubicBezTo>
                  <a:cubicBezTo>
                    <a:pt x="14968" y="19101"/>
                    <a:pt x="15166" y="19993"/>
                    <a:pt x="16256" y="20440"/>
                  </a:cubicBezTo>
                  <a:cubicBezTo>
                    <a:pt x="17346" y="20886"/>
                    <a:pt x="19327" y="20886"/>
                    <a:pt x="21309" y="20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5977053" y="2063750"/>
              <a:ext cx="61798" cy="159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182" fill="norm" stroke="1" extrusionOk="0">
                  <a:moveTo>
                    <a:pt x="12380" y="0"/>
                  </a:moveTo>
                  <a:cubicBezTo>
                    <a:pt x="9500" y="4488"/>
                    <a:pt x="6620" y="8977"/>
                    <a:pt x="4100" y="12623"/>
                  </a:cubicBezTo>
                  <a:cubicBezTo>
                    <a:pt x="1580" y="16270"/>
                    <a:pt x="-580" y="19075"/>
                    <a:pt x="140" y="20338"/>
                  </a:cubicBezTo>
                  <a:cubicBezTo>
                    <a:pt x="860" y="21600"/>
                    <a:pt x="4460" y="21319"/>
                    <a:pt x="8420" y="20338"/>
                  </a:cubicBezTo>
                  <a:cubicBezTo>
                    <a:pt x="12380" y="19356"/>
                    <a:pt x="16700" y="17673"/>
                    <a:pt x="21020" y="15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6019799" y="2159000"/>
              <a:ext cx="3175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5588000" y="2698750"/>
              <a:ext cx="4318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24" y="0"/>
                    <a:pt x="8047" y="0"/>
                    <a:pt x="11647" y="3600"/>
                  </a:cubicBezTo>
                  <a:cubicBezTo>
                    <a:pt x="15247" y="7200"/>
                    <a:pt x="18424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5716452" y="2813050"/>
              <a:ext cx="119199" cy="170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451" fill="norm" stroke="1" extrusionOk="0">
                  <a:moveTo>
                    <a:pt x="8835" y="0"/>
                  </a:moveTo>
                  <a:cubicBezTo>
                    <a:pt x="7319" y="4000"/>
                    <a:pt x="5803" y="8000"/>
                    <a:pt x="4287" y="10933"/>
                  </a:cubicBezTo>
                  <a:cubicBezTo>
                    <a:pt x="2772" y="13867"/>
                    <a:pt x="1256" y="15733"/>
                    <a:pt x="498" y="17333"/>
                  </a:cubicBezTo>
                  <a:cubicBezTo>
                    <a:pt x="-260" y="18933"/>
                    <a:pt x="-260" y="20267"/>
                    <a:pt x="1256" y="20933"/>
                  </a:cubicBezTo>
                  <a:cubicBezTo>
                    <a:pt x="2772" y="21600"/>
                    <a:pt x="5803" y="21600"/>
                    <a:pt x="9403" y="21067"/>
                  </a:cubicBezTo>
                  <a:cubicBezTo>
                    <a:pt x="13003" y="20533"/>
                    <a:pt x="17172" y="19467"/>
                    <a:pt x="21340" y="18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5816600" y="2927350"/>
              <a:ext cx="127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6397852" y="2114550"/>
              <a:ext cx="40407" cy="954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6" h="21560" fill="norm" stroke="1" extrusionOk="0">
                  <a:moveTo>
                    <a:pt x="14464" y="0"/>
                  </a:moveTo>
                  <a:cubicBezTo>
                    <a:pt x="16624" y="1673"/>
                    <a:pt x="18784" y="3345"/>
                    <a:pt x="19864" y="5113"/>
                  </a:cubicBezTo>
                  <a:cubicBezTo>
                    <a:pt x="20944" y="6881"/>
                    <a:pt x="20944" y="8745"/>
                    <a:pt x="19324" y="10489"/>
                  </a:cubicBezTo>
                  <a:cubicBezTo>
                    <a:pt x="17704" y="12234"/>
                    <a:pt x="14464" y="13858"/>
                    <a:pt x="11224" y="15579"/>
                  </a:cubicBezTo>
                  <a:cubicBezTo>
                    <a:pt x="7984" y="17299"/>
                    <a:pt x="4744" y="19115"/>
                    <a:pt x="2584" y="20166"/>
                  </a:cubicBezTo>
                  <a:cubicBezTo>
                    <a:pt x="424" y="21218"/>
                    <a:pt x="-656" y="21504"/>
                    <a:pt x="424" y="21552"/>
                  </a:cubicBezTo>
                  <a:cubicBezTo>
                    <a:pt x="1504" y="21600"/>
                    <a:pt x="4744" y="21409"/>
                    <a:pt x="7984" y="21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6487329" y="3070882"/>
              <a:ext cx="129371" cy="80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0657" fill="norm" stroke="1" extrusionOk="0">
                  <a:moveTo>
                    <a:pt x="11887" y="8742"/>
                  </a:moveTo>
                  <a:cubicBezTo>
                    <a:pt x="11538" y="6042"/>
                    <a:pt x="11190" y="3342"/>
                    <a:pt x="10145" y="1722"/>
                  </a:cubicBezTo>
                  <a:cubicBezTo>
                    <a:pt x="9099" y="102"/>
                    <a:pt x="7358" y="-438"/>
                    <a:pt x="5964" y="372"/>
                  </a:cubicBezTo>
                  <a:cubicBezTo>
                    <a:pt x="4570" y="1182"/>
                    <a:pt x="3525" y="3342"/>
                    <a:pt x="2654" y="5772"/>
                  </a:cubicBezTo>
                  <a:cubicBezTo>
                    <a:pt x="1783" y="8202"/>
                    <a:pt x="1087" y="10902"/>
                    <a:pt x="564" y="13602"/>
                  </a:cubicBezTo>
                  <a:cubicBezTo>
                    <a:pt x="41" y="16302"/>
                    <a:pt x="-307" y="19002"/>
                    <a:pt x="390" y="20082"/>
                  </a:cubicBezTo>
                  <a:cubicBezTo>
                    <a:pt x="1087" y="21162"/>
                    <a:pt x="2828" y="20622"/>
                    <a:pt x="4396" y="19272"/>
                  </a:cubicBezTo>
                  <a:cubicBezTo>
                    <a:pt x="5964" y="17922"/>
                    <a:pt x="7358" y="15762"/>
                    <a:pt x="8751" y="13872"/>
                  </a:cubicBezTo>
                  <a:cubicBezTo>
                    <a:pt x="10145" y="11982"/>
                    <a:pt x="11538" y="10362"/>
                    <a:pt x="12758" y="10632"/>
                  </a:cubicBezTo>
                  <a:cubicBezTo>
                    <a:pt x="13977" y="10902"/>
                    <a:pt x="15022" y="13062"/>
                    <a:pt x="16416" y="14142"/>
                  </a:cubicBezTo>
                  <a:cubicBezTo>
                    <a:pt x="17809" y="15222"/>
                    <a:pt x="19551" y="15222"/>
                    <a:pt x="21293" y="15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6508750" y="1854200"/>
              <a:ext cx="135431" cy="267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474" fill="norm" stroke="1" extrusionOk="0">
                  <a:moveTo>
                    <a:pt x="3988" y="0"/>
                  </a:moveTo>
                  <a:cubicBezTo>
                    <a:pt x="4985" y="5272"/>
                    <a:pt x="5982" y="10545"/>
                    <a:pt x="6812" y="13776"/>
                  </a:cubicBezTo>
                  <a:cubicBezTo>
                    <a:pt x="7643" y="17008"/>
                    <a:pt x="8308" y="18198"/>
                    <a:pt x="8806" y="18283"/>
                  </a:cubicBezTo>
                  <a:cubicBezTo>
                    <a:pt x="9305" y="18369"/>
                    <a:pt x="9637" y="17348"/>
                    <a:pt x="10468" y="16413"/>
                  </a:cubicBezTo>
                  <a:cubicBezTo>
                    <a:pt x="11298" y="15477"/>
                    <a:pt x="12628" y="14627"/>
                    <a:pt x="13957" y="14457"/>
                  </a:cubicBezTo>
                  <a:cubicBezTo>
                    <a:pt x="15286" y="14287"/>
                    <a:pt x="16615" y="14797"/>
                    <a:pt x="17778" y="15562"/>
                  </a:cubicBezTo>
                  <a:cubicBezTo>
                    <a:pt x="18942" y="16328"/>
                    <a:pt x="19938" y="17348"/>
                    <a:pt x="20603" y="18283"/>
                  </a:cubicBezTo>
                  <a:cubicBezTo>
                    <a:pt x="21268" y="19219"/>
                    <a:pt x="21600" y="20069"/>
                    <a:pt x="20769" y="20665"/>
                  </a:cubicBezTo>
                  <a:cubicBezTo>
                    <a:pt x="19938" y="21260"/>
                    <a:pt x="17945" y="21600"/>
                    <a:pt x="14289" y="21430"/>
                  </a:cubicBezTo>
                  <a:cubicBezTo>
                    <a:pt x="10634" y="21260"/>
                    <a:pt x="5317" y="20580"/>
                    <a:pt x="0" y="19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7467600" y="2696487"/>
              <a:ext cx="152400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1358"/>
                  </a:moveTo>
                  <a:cubicBezTo>
                    <a:pt x="4500" y="88"/>
                    <a:pt x="9000" y="-1183"/>
                    <a:pt x="12600" y="1993"/>
                  </a:cubicBezTo>
                  <a:cubicBezTo>
                    <a:pt x="16200" y="5170"/>
                    <a:pt x="18900" y="12793"/>
                    <a:pt x="21600" y="20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7512050" y="2844800"/>
              <a:ext cx="146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8838060" y="2279650"/>
              <a:ext cx="171545" cy="470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1430" fill="norm" stroke="1" extrusionOk="0">
                  <a:moveTo>
                    <a:pt x="6310" y="0"/>
                  </a:moveTo>
                  <a:cubicBezTo>
                    <a:pt x="6567" y="2796"/>
                    <a:pt x="6824" y="5593"/>
                    <a:pt x="6567" y="8630"/>
                  </a:cubicBezTo>
                  <a:cubicBezTo>
                    <a:pt x="6310" y="11668"/>
                    <a:pt x="5538" y="14946"/>
                    <a:pt x="4895" y="16971"/>
                  </a:cubicBezTo>
                  <a:cubicBezTo>
                    <a:pt x="4253" y="18996"/>
                    <a:pt x="3738" y="19768"/>
                    <a:pt x="3610" y="19913"/>
                  </a:cubicBezTo>
                  <a:cubicBezTo>
                    <a:pt x="3481" y="20057"/>
                    <a:pt x="3738" y="19575"/>
                    <a:pt x="4767" y="18611"/>
                  </a:cubicBezTo>
                  <a:cubicBezTo>
                    <a:pt x="5795" y="17646"/>
                    <a:pt x="7595" y="16200"/>
                    <a:pt x="9267" y="15091"/>
                  </a:cubicBezTo>
                  <a:cubicBezTo>
                    <a:pt x="10938" y="13982"/>
                    <a:pt x="12481" y="13211"/>
                    <a:pt x="13895" y="12873"/>
                  </a:cubicBezTo>
                  <a:cubicBezTo>
                    <a:pt x="15310" y="12536"/>
                    <a:pt x="16595" y="12632"/>
                    <a:pt x="17624" y="12921"/>
                  </a:cubicBezTo>
                  <a:cubicBezTo>
                    <a:pt x="18653" y="13211"/>
                    <a:pt x="19424" y="13693"/>
                    <a:pt x="20067" y="14464"/>
                  </a:cubicBezTo>
                  <a:cubicBezTo>
                    <a:pt x="20710" y="15236"/>
                    <a:pt x="21224" y="16296"/>
                    <a:pt x="20453" y="17405"/>
                  </a:cubicBezTo>
                  <a:cubicBezTo>
                    <a:pt x="19681" y="18514"/>
                    <a:pt x="17624" y="19671"/>
                    <a:pt x="14795" y="20443"/>
                  </a:cubicBezTo>
                  <a:cubicBezTo>
                    <a:pt x="11967" y="21214"/>
                    <a:pt x="8367" y="21600"/>
                    <a:pt x="5538" y="21359"/>
                  </a:cubicBezTo>
                  <a:cubicBezTo>
                    <a:pt x="2710" y="21118"/>
                    <a:pt x="653" y="20250"/>
                    <a:pt x="138" y="19430"/>
                  </a:cubicBezTo>
                  <a:cubicBezTo>
                    <a:pt x="-376" y="18611"/>
                    <a:pt x="653" y="17839"/>
                    <a:pt x="1424" y="17357"/>
                  </a:cubicBezTo>
                  <a:cubicBezTo>
                    <a:pt x="2195" y="16875"/>
                    <a:pt x="2710" y="16682"/>
                    <a:pt x="3224" y="16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9117165" y="2127250"/>
              <a:ext cx="71286" cy="164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4" h="21280" fill="norm" stroke="1" extrusionOk="0">
                  <a:moveTo>
                    <a:pt x="18933" y="0"/>
                  </a:moveTo>
                  <a:cubicBezTo>
                    <a:pt x="16464" y="820"/>
                    <a:pt x="13995" y="1641"/>
                    <a:pt x="10910" y="4511"/>
                  </a:cubicBezTo>
                  <a:cubicBezTo>
                    <a:pt x="7824" y="7382"/>
                    <a:pt x="4121" y="12304"/>
                    <a:pt x="1961" y="15585"/>
                  </a:cubicBezTo>
                  <a:cubicBezTo>
                    <a:pt x="-199" y="18866"/>
                    <a:pt x="-816" y="20506"/>
                    <a:pt x="1344" y="21053"/>
                  </a:cubicBezTo>
                  <a:cubicBezTo>
                    <a:pt x="3504" y="21600"/>
                    <a:pt x="8441" y="21053"/>
                    <a:pt x="12144" y="20506"/>
                  </a:cubicBezTo>
                  <a:cubicBezTo>
                    <a:pt x="15847" y="19959"/>
                    <a:pt x="18315" y="19413"/>
                    <a:pt x="20784" y="18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9182100" y="2235200"/>
              <a:ext cx="254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600"/>
                    <a:pt x="10800" y="7200"/>
                    <a:pt x="7200" y="10800"/>
                  </a:cubicBezTo>
                  <a:cubicBezTo>
                    <a:pt x="3600" y="14400"/>
                    <a:pt x="18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9283700" y="2594156"/>
              <a:ext cx="1651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154" y="11918"/>
                    <a:pt x="8308" y="3818"/>
                    <a:pt x="11908" y="1118"/>
                  </a:cubicBezTo>
                  <a:cubicBezTo>
                    <a:pt x="15508" y="-1582"/>
                    <a:pt x="18554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9642838" y="2482574"/>
              <a:ext cx="244112" cy="173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0587" fill="norm" stroke="1" extrusionOk="0">
                  <a:moveTo>
                    <a:pt x="11322" y="11335"/>
                  </a:moveTo>
                  <a:cubicBezTo>
                    <a:pt x="11506" y="8823"/>
                    <a:pt x="11691" y="6311"/>
                    <a:pt x="11691" y="4428"/>
                  </a:cubicBezTo>
                  <a:cubicBezTo>
                    <a:pt x="11691" y="2544"/>
                    <a:pt x="11506" y="1288"/>
                    <a:pt x="10860" y="535"/>
                  </a:cubicBezTo>
                  <a:cubicBezTo>
                    <a:pt x="10214" y="-219"/>
                    <a:pt x="9106" y="-470"/>
                    <a:pt x="7168" y="1790"/>
                  </a:cubicBezTo>
                  <a:cubicBezTo>
                    <a:pt x="5229" y="4051"/>
                    <a:pt x="2460" y="8823"/>
                    <a:pt x="1076" y="12214"/>
                  </a:cubicBezTo>
                  <a:cubicBezTo>
                    <a:pt x="-309" y="15604"/>
                    <a:pt x="-309" y="17614"/>
                    <a:pt x="799" y="18995"/>
                  </a:cubicBezTo>
                  <a:cubicBezTo>
                    <a:pt x="1906" y="20377"/>
                    <a:pt x="4122" y="21130"/>
                    <a:pt x="6245" y="20125"/>
                  </a:cubicBezTo>
                  <a:cubicBezTo>
                    <a:pt x="8368" y="19121"/>
                    <a:pt x="10399" y="16358"/>
                    <a:pt x="11691" y="14097"/>
                  </a:cubicBezTo>
                  <a:cubicBezTo>
                    <a:pt x="12983" y="11837"/>
                    <a:pt x="13537" y="10079"/>
                    <a:pt x="13814" y="9953"/>
                  </a:cubicBezTo>
                  <a:cubicBezTo>
                    <a:pt x="14091" y="9828"/>
                    <a:pt x="14091" y="11335"/>
                    <a:pt x="14368" y="12590"/>
                  </a:cubicBezTo>
                  <a:cubicBezTo>
                    <a:pt x="14645" y="13846"/>
                    <a:pt x="15199" y="14851"/>
                    <a:pt x="16399" y="15730"/>
                  </a:cubicBezTo>
                  <a:cubicBezTo>
                    <a:pt x="17599" y="16609"/>
                    <a:pt x="19445" y="17363"/>
                    <a:pt x="21291" y="18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9973647" y="2139950"/>
              <a:ext cx="78404" cy="173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371" fill="norm" stroke="1" extrusionOk="0">
                  <a:moveTo>
                    <a:pt x="21055" y="0"/>
                  </a:moveTo>
                  <a:cubicBezTo>
                    <a:pt x="16508" y="3643"/>
                    <a:pt x="11960" y="7287"/>
                    <a:pt x="8266" y="10280"/>
                  </a:cubicBezTo>
                  <a:cubicBezTo>
                    <a:pt x="4571" y="13272"/>
                    <a:pt x="1729" y="15614"/>
                    <a:pt x="592" y="17436"/>
                  </a:cubicBezTo>
                  <a:cubicBezTo>
                    <a:pt x="-545" y="19258"/>
                    <a:pt x="23" y="20559"/>
                    <a:pt x="1729" y="21080"/>
                  </a:cubicBezTo>
                  <a:cubicBezTo>
                    <a:pt x="3434" y="21600"/>
                    <a:pt x="6276" y="21340"/>
                    <a:pt x="9118" y="20949"/>
                  </a:cubicBezTo>
                  <a:cubicBezTo>
                    <a:pt x="11960" y="20559"/>
                    <a:pt x="14802" y="20039"/>
                    <a:pt x="17644" y="19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10007599" y="2279650"/>
              <a:ext cx="381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8782050" y="2934341"/>
              <a:ext cx="1035050" cy="62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0" y="21382"/>
                  </a:moveTo>
                  <a:cubicBezTo>
                    <a:pt x="1502" y="17782"/>
                    <a:pt x="3004" y="14182"/>
                    <a:pt x="4550" y="11302"/>
                  </a:cubicBezTo>
                  <a:cubicBezTo>
                    <a:pt x="6096" y="8422"/>
                    <a:pt x="7686" y="6262"/>
                    <a:pt x="9431" y="4462"/>
                  </a:cubicBezTo>
                  <a:cubicBezTo>
                    <a:pt x="11175" y="2662"/>
                    <a:pt x="13075" y="1222"/>
                    <a:pt x="14908" y="502"/>
                  </a:cubicBezTo>
                  <a:cubicBezTo>
                    <a:pt x="16741" y="-218"/>
                    <a:pt x="18508" y="-218"/>
                    <a:pt x="19612" y="862"/>
                  </a:cubicBezTo>
                  <a:cubicBezTo>
                    <a:pt x="20717" y="1942"/>
                    <a:pt x="21158" y="4102"/>
                    <a:pt x="21600" y="6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8872683" y="3136900"/>
              <a:ext cx="163367" cy="203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437" fill="norm" stroke="1" extrusionOk="0">
                  <a:moveTo>
                    <a:pt x="14727" y="0"/>
                  </a:moveTo>
                  <a:cubicBezTo>
                    <a:pt x="10850" y="4008"/>
                    <a:pt x="6973" y="8016"/>
                    <a:pt x="4342" y="11245"/>
                  </a:cubicBezTo>
                  <a:cubicBezTo>
                    <a:pt x="1711" y="14474"/>
                    <a:pt x="327" y="16924"/>
                    <a:pt x="50" y="18594"/>
                  </a:cubicBezTo>
                  <a:cubicBezTo>
                    <a:pt x="-227" y="20264"/>
                    <a:pt x="604" y="21155"/>
                    <a:pt x="3511" y="21377"/>
                  </a:cubicBezTo>
                  <a:cubicBezTo>
                    <a:pt x="6419" y="21600"/>
                    <a:pt x="11404" y="21155"/>
                    <a:pt x="14727" y="20709"/>
                  </a:cubicBezTo>
                  <a:cubicBezTo>
                    <a:pt x="18050" y="20264"/>
                    <a:pt x="19711" y="19819"/>
                    <a:pt x="21373" y="19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8973492" y="3321050"/>
              <a:ext cx="18109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5760"/>
                    <a:pt x="1332" y="11520"/>
                    <a:pt x="132" y="15120"/>
                  </a:cubicBezTo>
                  <a:cubicBezTo>
                    <a:pt x="-1068" y="18720"/>
                    <a:pt x="6132" y="20160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9172815" y="3130550"/>
              <a:ext cx="123586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600" fill="norm" stroke="1" extrusionOk="0">
                  <a:moveTo>
                    <a:pt x="21019" y="0"/>
                  </a:moveTo>
                  <a:cubicBezTo>
                    <a:pt x="16699" y="584"/>
                    <a:pt x="12379" y="1168"/>
                    <a:pt x="8419" y="3697"/>
                  </a:cubicBezTo>
                  <a:cubicBezTo>
                    <a:pt x="4459" y="6227"/>
                    <a:pt x="859" y="10703"/>
                    <a:pt x="139" y="13914"/>
                  </a:cubicBezTo>
                  <a:cubicBezTo>
                    <a:pt x="-581" y="17124"/>
                    <a:pt x="1579" y="19070"/>
                    <a:pt x="4639" y="20141"/>
                  </a:cubicBezTo>
                  <a:cubicBezTo>
                    <a:pt x="7699" y="21211"/>
                    <a:pt x="11659" y="21405"/>
                    <a:pt x="156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9321800" y="3136900"/>
              <a:ext cx="15167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600" fill="norm" stroke="1" extrusionOk="0">
                  <a:moveTo>
                    <a:pt x="9900" y="0"/>
                  </a:moveTo>
                  <a:cubicBezTo>
                    <a:pt x="8100" y="2618"/>
                    <a:pt x="6300" y="5236"/>
                    <a:pt x="4950" y="8264"/>
                  </a:cubicBezTo>
                  <a:cubicBezTo>
                    <a:pt x="3600" y="11291"/>
                    <a:pt x="2700" y="14727"/>
                    <a:pt x="2250" y="16936"/>
                  </a:cubicBezTo>
                  <a:cubicBezTo>
                    <a:pt x="1800" y="19145"/>
                    <a:pt x="1800" y="20127"/>
                    <a:pt x="2400" y="20127"/>
                  </a:cubicBezTo>
                  <a:cubicBezTo>
                    <a:pt x="3000" y="20127"/>
                    <a:pt x="4200" y="19145"/>
                    <a:pt x="5400" y="17836"/>
                  </a:cubicBezTo>
                  <a:cubicBezTo>
                    <a:pt x="6600" y="16527"/>
                    <a:pt x="7800" y="14891"/>
                    <a:pt x="9000" y="13745"/>
                  </a:cubicBezTo>
                  <a:cubicBezTo>
                    <a:pt x="10200" y="12600"/>
                    <a:pt x="11400" y="11945"/>
                    <a:pt x="12750" y="11782"/>
                  </a:cubicBezTo>
                  <a:cubicBezTo>
                    <a:pt x="14100" y="11618"/>
                    <a:pt x="15600" y="11945"/>
                    <a:pt x="16950" y="12436"/>
                  </a:cubicBezTo>
                  <a:cubicBezTo>
                    <a:pt x="18300" y="12927"/>
                    <a:pt x="19500" y="13582"/>
                    <a:pt x="20250" y="14318"/>
                  </a:cubicBezTo>
                  <a:cubicBezTo>
                    <a:pt x="21000" y="15055"/>
                    <a:pt x="21300" y="15873"/>
                    <a:pt x="21450" y="16691"/>
                  </a:cubicBezTo>
                  <a:cubicBezTo>
                    <a:pt x="21600" y="17509"/>
                    <a:pt x="21600" y="18327"/>
                    <a:pt x="18000" y="19145"/>
                  </a:cubicBezTo>
                  <a:cubicBezTo>
                    <a:pt x="14400" y="19964"/>
                    <a:pt x="7200" y="207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9588499" y="3314700"/>
              <a:ext cx="1270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0" y="14400"/>
                    <a:pt x="2160" y="7200"/>
                    <a:pt x="5760" y="3600"/>
                  </a:cubicBezTo>
                  <a:cubicBezTo>
                    <a:pt x="9360" y="0"/>
                    <a:pt x="1548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9799767" y="3248740"/>
              <a:ext cx="220533" cy="107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062" fill="norm" stroke="1" extrusionOk="0">
                  <a:moveTo>
                    <a:pt x="10324" y="9206"/>
                  </a:moveTo>
                  <a:cubicBezTo>
                    <a:pt x="10736" y="6298"/>
                    <a:pt x="11147" y="3390"/>
                    <a:pt x="10839" y="1729"/>
                  </a:cubicBezTo>
                  <a:cubicBezTo>
                    <a:pt x="10530" y="67"/>
                    <a:pt x="9502" y="-348"/>
                    <a:pt x="7959" y="275"/>
                  </a:cubicBezTo>
                  <a:cubicBezTo>
                    <a:pt x="6416" y="898"/>
                    <a:pt x="4359" y="2560"/>
                    <a:pt x="2816" y="5467"/>
                  </a:cubicBezTo>
                  <a:cubicBezTo>
                    <a:pt x="1273" y="8375"/>
                    <a:pt x="244" y="12529"/>
                    <a:pt x="39" y="15644"/>
                  </a:cubicBezTo>
                  <a:cubicBezTo>
                    <a:pt x="-167" y="18760"/>
                    <a:pt x="450" y="20837"/>
                    <a:pt x="1787" y="21044"/>
                  </a:cubicBezTo>
                  <a:cubicBezTo>
                    <a:pt x="3124" y="21252"/>
                    <a:pt x="5182" y="19590"/>
                    <a:pt x="6622" y="17929"/>
                  </a:cubicBezTo>
                  <a:cubicBezTo>
                    <a:pt x="8062" y="16267"/>
                    <a:pt x="8884" y="14606"/>
                    <a:pt x="9707" y="12737"/>
                  </a:cubicBezTo>
                  <a:cubicBezTo>
                    <a:pt x="10530" y="10867"/>
                    <a:pt x="11353" y="8790"/>
                    <a:pt x="11970" y="8998"/>
                  </a:cubicBezTo>
                  <a:cubicBezTo>
                    <a:pt x="12587" y="9206"/>
                    <a:pt x="12999" y="11698"/>
                    <a:pt x="14542" y="13775"/>
                  </a:cubicBezTo>
                  <a:cubicBezTo>
                    <a:pt x="16084" y="15852"/>
                    <a:pt x="18759" y="17514"/>
                    <a:pt x="21433" y="19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10071100" y="3105150"/>
              <a:ext cx="70968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7" h="21600" fill="norm" stroke="1" extrusionOk="0">
                  <a:moveTo>
                    <a:pt x="0" y="0"/>
                  </a:moveTo>
                  <a:cubicBezTo>
                    <a:pt x="4800" y="1157"/>
                    <a:pt x="9600" y="2314"/>
                    <a:pt x="13800" y="4693"/>
                  </a:cubicBezTo>
                  <a:cubicBezTo>
                    <a:pt x="18000" y="7071"/>
                    <a:pt x="21600" y="10671"/>
                    <a:pt x="19500" y="13693"/>
                  </a:cubicBezTo>
                  <a:cubicBezTo>
                    <a:pt x="17400" y="16714"/>
                    <a:pt x="9600" y="19157"/>
                    <a:pt x="1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0" y="3740149"/>
              <a:ext cx="117094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269"/>
                  </a:moveTo>
                  <a:cubicBezTo>
                    <a:pt x="12" y="9797"/>
                    <a:pt x="23" y="9325"/>
                    <a:pt x="80" y="9030"/>
                  </a:cubicBezTo>
                  <a:cubicBezTo>
                    <a:pt x="137" y="8734"/>
                    <a:pt x="238" y="8616"/>
                    <a:pt x="361" y="8675"/>
                  </a:cubicBezTo>
                  <a:cubicBezTo>
                    <a:pt x="484" y="8734"/>
                    <a:pt x="629" y="8970"/>
                    <a:pt x="785" y="9089"/>
                  </a:cubicBezTo>
                  <a:cubicBezTo>
                    <a:pt x="941" y="9207"/>
                    <a:pt x="1109" y="9207"/>
                    <a:pt x="1273" y="9207"/>
                  </a:cubicBezTo>
                  <a:cubicBezTo>
                    <a:pt x="1437" y="9207"/>
                    <a:pt x="1597" y="9207"/>
                    <a:pt x="1747" y="9148"/>
                  </a:cubicBezTo>
                  <a:cubicBezTo>
                    <a:pt x="1898" y="9089"/>
                    <a:pt x="2038" y="8970"/>
                    <a:pt x="2183" y="8852"/>
                  </a:cubicBezTo>
                  <a:cubicBezTo>
                    <a:pt x="2327" y="8734"/>
                    <a:pt x="2475" y="8616"/>
                    <a:pt x="2634" y="8498"/>
                  </a:cubicBezTo>
                  <a:cubicBezTo>
                    <a:pt x="2792" y="8380"/>
                    <a:pt x="2960" y="8262"/>
                    <a:pt x="3108" y="8144"/>
                  </a:cubicBezTo>
                  <a:cubicBezTo>
                    <a:pt x="3256" y="8026"/>
                    <a:pt x="3385" y="7908"/>
                    <a:pt x="3510" y="7790"/>
                  </a:cubicBezTo>
                  <a:cubicBezTo>
                    <a:pt x="3635" y="7672"/>
                    <a:pt x="3756" y="7554"/>
                    <a:pt x="3889" y="7436"/>
                  </a:cubicBezTo>
                  <a:cubicBezTo>
                    <a:pt x="4022" y="7318"/>
                    <a:pt x="4166" y="7200"/>
                    <a:pt x="4311" y="7023"/>
                  </a:cubicBezTo>
                  <a:cubicBezTo>
                    <a:pt x="4455" y="6846"/>
                    <a:pt x="4600" y="6610"/>
                    <a:pt x="4750" y="6374"/>
                  </a:cubicBezTo>
                  <a:cubicBezTo>
                    <a:pt x="4900" y="6138"/>
                    <a:pt x="5056" y="5902"/>
                    <a:pt x="5216" y="5666"/>
                  </a:cubicBezTo>
                  <a:cubicBezTo>
                    <a:pt x="5377" y="5430"/>
                    <a:pt x="5541" y="5193"/>
                    <a:pt x="5708" y="4898"/>
                  </a:cubicBezTo>
                  <a:cubicBezTo>
                    <a:pt x="5876" y="4603"/>
                    <a:pt x="6048" y="4249"/>
                    <a:pt x="6175" y="4013"/>
                  </a:cubicBezTo>
                  <a:cubicBezTo>
                    <a:pt x="6302" y="3777"/>
                    <a:pt x="6384" y="3659"/>
                    <a:pt x="6472" y="3541"/>
                  </a:cubicBezTo>
                  <a:cubicBezTo>
                    <a:pt x="6560" y="3423"/>
                    <a:pt x="6653" y="3305"/>
                    <a:pt x="6802" y="3069"/>
                  </a:cubicBezTo>
                  <a:cubicBezTo>
                    <a:pt x="6950" y="2833"/>
                    <a:pt x="7153" y="2479"/>
                    <a:pt x="7352" y="2184"/>
                  </a:cubicBezTo>
                  <a:cubicBezTo>
                    <a:pt x="7551" y="1889"/>
                    <a:pt x="7747" y="1652"/>
                    <a:pt x="7891" y="1475"/>
                  </a:cubicBezTo>
                  <a:cubicBezTo>
                    <a:pt x="8036" y="1298"/>
                    <a:pt x="8129" y="1180"/>
                    <a:pt x="8229" y="1062"/>
                  </a:cubicBezTo>
                  <a:cubicBezTo>
                    <a:pt x="8328" y="944"/>
                    <a:pt x="8434" y="826"/>
                    <a:pt x="8537" y="767"/>
                  </a:cubicBezTo>
                  <a:cubicBezTo>
                    <a:pt x="8641" y="708"/>
                    <a:pt x="8742" y="708"/>
                    <a:pt x="8856" y="649"/>
                  </a:cubicBezTo>
                  <a:cubicBezTo>
                    <a:pt x="8969" y="590"/>
                    <a:pt x="9094" y="472"/>
                    <a:pt x="9213" y="413"/>
                  </a:cubicBezTo>
                  <a:cubicBezTo>
                    <a:pt x="9332" y="354"/>
                    <a:pt x="9445" y="354"/>
                    <a:pt x="9560" y="354"/>
                  </a:cubicBezTo>
                  <a:cubicBezTo>
                    <a:pt x="9675" y="354"/>
                    <a:pt x="9793" y="354"/>
                    <a:pt x="9904" y="295"/>
                  </a:cubicBezTo>
                  <a:cubicBezTo>
                    <a:pt x="10015" y="236"/>
                    <a:pt x="10121" y="118"/>
                    <a:pt x="10236" y="59"/>
                  </a:cubicBezTo>
                  <a:cubicBezTo>
                    <a:pt x="10351" y="0"/>
                    <a:pt x="10476" y="0"/>
                    <a:pt x="10595" y="0"/>
                  </a:cubicBezTo>
                  <a:cubicBezTo>
                    <a:pt x="10714" y="0"/>
                    <a:pt x="10827" y="0"/>
                    <a:pt x="10997" y="59"/>
                  </a:cubicBezTo>
                  <a:cubicBezTo>
                    <a:pt x="11167" y="118"/>
                    <a:pt x="11393" y="236"/>
                    <a:pt x="11567" y="354"/>
                  </a:cubicBezTo>
                  <a:cubicBezTo>
                    <a:pt x="11741" y="472"/>
                    <a:pt x="11862" y="590"/>
                    <a:pt x="11983" y="649"/>
                  </a:cubicBezTo>
                  <a:cubicBezTo>
                    <a:pt x="12104" y="708"/>
                    <a:pt x="12225" y="708"/>
                    <a:pt x="12401" y="826"/>
                  </a:cubicBezTo>
                  <a:cubicBezTo>
                    <a:pt x="12577" y="944"/>
                    <a:pt x="12807" y="1180"/>
                    <a:pt x="12987" y="1357"/>
                  </a:cubicBezTo>
                  <a:cubicBezTo>
                    <a:pt x="13166" y="1534"/>
                    <a:pt x="13295" y="1652"/>
                    <a:pt x="13420" y="1711"/>
                  </a:cubicBezTo>
                  <a:cubicBezTo>
                    <a:pt x="13545" y="1770"/>
                    <a:pt x="13666" y="1770"/>
                    <a:pt x="13789" y="1889"/>
                  </a:cubicBezTo>
                  <a:cubicBezTo>
                    <a:pt x="13912" y="2007"/>
                    <a:pt x="14037" y="2243"/>
                    <a:pt x="14156" y="2420"/>
                  </a:cubicBezTo>
                  <a:cubicBezTo>
                    <a:pt x="14275" y="2597"/>
                    <a:pt x="14388" y="2715"/>
                    <a:pt x="14511" y="2833"/>
                  </a:cubicBezTo>
                  <a:cubicBezTo>
                    <a:pt x="14634" y="2951"/>
                    <a:pt x="14767" y="3069"/>
                    <a:pt x="14896" y="3187"/>
                  </a:cubicBezTo>
                  <a:cubicBezTo>
                    <a:pt x="15025" y="3305"/>
                    <a:pt x="15150" y="3423"/>
                    <a:pt x="15277" y="3600"/>
                  </a:cubicBezTo>
                  <a:cubicBezTo>
                    <a:pt x="15403" y="3777"/>
                    <a:pt x="15532" y="4013"/>
                    <a:pt x="15655" y="4249"/>
                  </a:cubicBezTo>
                  <a:cubicBezTo>
                    <a:pt x="15778" y="4485"/>
                    <a:pt x="15895" y="4721"/>
                    <a:pt x="16020" y="4957"/>
                  </a:cubicBezTo>
                  <a:cubicBezTo>
                    <a:pt x="16145" y="5193"/>
                    <a:pt x="16278" y="5430"/>
                    <a:pt x="16405" y="5666"/>
                  </a:cubicBezTo>
                  <a:cubicBezTo>
                    <a:pt x="16532" y="5902"/>
                    <a:pt x="16653" y="6138"/>
                    <a:pt x="16778" y="6374"/>
                  </a:cubicBezTo>
                  <a:cubicBezTo>
                    <a:pt x="16903" y="6610"/>
                    <a:pt x="17032" y="6846"/>
                    <a:pt x="17151" y="7082"/>
                  </a:cubicBezTo>
                  <a:cubicBezTo>
                    <a:pt x="17270" y="7318"/>
                    <a:pt x="17379" y="7554"/>
                    <a:pt x="17496" y="7790"/>
                  </a:cubicBezTo>
                  <a:cubicBezTo>
                    <a:pt x="17613" y="8026"/>
                    <a:pt x="17738" y="8262"/>
                    <a:pt x="17859" y="8498"/>
                  </a:cubicBezTo>
                  <a:cubicBezTo>
                    <a:pt x="17980" y="8734"/>
                    <a:pt x="18098" y="8970"/>
                    <a:pt x="18267" y="9384"/>
                  </a:cubicBezTo>
                  <a:cubicBezTo>
                    <a:pt x="18437" y="9797"/>
                    <a:pt x="18660" y="10387"/>
                    <a:pt x="18824" y="10859"/>
                  </a:cubicBezTo>
                  <a:cubicBezTo>
                    <a:pt x="18988" y="11331"/>
                    <a:pt x="19093" y="11685"/>
                    <a:pt x="19255" y="12157"/>
                  </a:cubicBezTo>
                  <a:cubicBezTo>
                    <a:pt x="19417" y="12630"/>
                    <a:pt x="19636" y="13220"/>
                    <a:pt x="19839" y="13869"/>
                  </a:cubicBezTo>
                  <a:cubicBezTo>
                    <a:pt x="20042" y="14518"/>
                    <a:pt x="20230" y="15226"/>
                    <a:pt x="20407" y="15934"/>
                  </a:cubicBezTo>
                  <a:cubicBezTo>
                    <a:pt x="20585" y="16643"/>
                    <a:pt x="20753" y="17351"/>
                    <a:pt x="20950" y="18295"/>
                  </a:cubicBezTo>
                  <a:cubicBezTo>
                    <a:pt x="21147" y="19239"/>
                    <a:pt x="21374" y="204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3721099" y="4495799"/>
              <a:ext cx="66958" cy="1846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561" fill="norm" stroke="1" extrusionOk="0">
                  <a:moveTo>
                    <a:pt x="18225" y="297"/>
                  </a:moveTo>
                  <a:cubicBezTo>
                    <a:pt x="18900" y="148"/>
                    <a:pt x="19575" y="0"/>
                    <a:pt x="20250" y="0"/>
                  </a:cubicBezTo>
                  <a:cubicBezTo>
                    <a:pt x="20925" y="0"/>
                    <a:pt x="21600" y="148"/>
                    <a:pt x="21262" y="593"/>
                  </a:cubicBezTo>
                  <a:cubicBezTo>
                    <a:pt x="20925" y="1038"/>
                    <a:pt x="19575" y="1779"/>
                    <a:pt x="18563" y="2607"/>
                  </a:cubicBezTo>
                  <a:cubicBezTo>
                    <a:pt x="17550" y="3435"/>
                    <a:pt x="16875" y="4350"/>
                    <a:pt x="16875" y="5314"/>
                  </a:cubicBezTo>
                  <a:cubicBezTo>
                    <a:pt x="16875" y="6277"/>
                    <a:pt x="17550" y="7291"/>
                    <a:pt x="17887" y="8254"/>
                  </a:cubicBezTo>
                  <a:cubicBezTo>
                    <a:pt x="18225" y="9218"/>
                    <a:pt x="18225" y="10133"/>
                    <a:pt x="17212" y="11059"/>
                  </a:cubicBezTo>
                  <a:cubicBezTo>
                    <a:pt x="16200" y="11986"/>
                    <a:pt x="14175" y="12925"/>
                    <a:pt x="12487" y="13902"/>
                  </a:cubicBezTo>
                  <a:cubicBezTo>
                    <a:pt x="10800" y="14878"/>
                    <a:pt x="9450" y="15891"/>
                    <a:pt x="8437" y="16929"/>
                  </a:cubicBezTo>
                  <a:cubicBezTo>
                    <a:pt x="7425" y="17967"/>
                    <a:pt x="6750" y="19030"/>
                    <a:pt x="5400" y="19771"/>
                  </a:cubicBezTo>
                  <a:cubicBezTo>
                    <a:pt x="4050" y="20513"/>
                    <a:pt x="2025" y="20933"/>
                    <a:pt x="1012" y="21205"/>
                  </a:cubicBezTo>
                  <a:cubicBezTo>
                    <a:pt x="0" y="21476"/>
                    <a:pt x="0" y="21600"/>
                    <a:pt x="0" y="21551"/>
                  </a:cubicBezTo>
                  <a:cubicBezTo>
                    <a:pt x="0" y="21501"/>
                    <a:pt x="0" y="21279"/>
                    <a:pt x="0" y="21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3702776" y="4498908"/>
              <a:ext cx="158025" cy="194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155" fill="norm" stroke="1" extrusionOk="0">
                  <a:moveTo>
                    <a:pt x="10269" y="2420"/>
                  </a:moveTo>
                  <a:cubicBezTo>
                    <a:pt x="7389" y="7706"/>
                    <a:pt x="4509" y="12991"/>
                    <a:pt x="2781" y="16323"/>
                  </a:cubicBezTo>
                  <a:cubicBezTo>
                    <a:pt x="1053" y="19654"/>
                    <a:pt x="477" y="21033"/>
                    <a:pt x="189" y="21148"/>
                  </a:cubicBezTo>
                  <a:cubicBezTo>
                    <a:pt x="-99" y="21263"/>
                    <a:pt x="-99" y="20114"/>
                    <a:pt x="477" y="17472"/>
                  </a:cubicBezTo>
                  <a:cubicBezTo>
                    <a:pt x="1053" y="14829"/>
                    <a:pt x="2205" y="10693"/>
                    <a:pt x="4077" y="7476"/>
                  </a:cubicBezTo>
                  <a:cubicBezTo>
                    <a:pt x="5949" y="4259"/>
                    <a:pt x="8541" y="1961"/>
                    <a:pt x="10557" y="812"/>
                  </a:cubicBezTo>
                  <a:cubicBezTo>
                    <a:pt x="12573" y="-337"/>
                    <a:pt x="14013" y="-337"/>
                    <a:pt x="15597" y="1272"/>
                  </a:cubicBezTo>
                  <a:cubicBezTo>
                    <a:pt x="17181" y="2880"/>
                    <a:pt x="18909" y="6097"/>
                    <a:pt x="19917" y="9084"/>
                  </a:cubicBezTo>
                  <a:cubicBezTo>
                    <a:pt x="20925" y="12072"/>
                    <a:pt x="21213" y="14829"/>
                    <a:pt x="21501" y="17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3646601" y="6381750"/>
              <a:ext cx="5634237" cy="75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525" fill="norm" stroke="1" extrusionOk="0">
                  <a:moveTo>
                    <a:pt x="42" y="9000"/>
                  </a:moveTo>
                  <a:cubicBezTo>
                    <a:pt x="17" y="6600"/>
                    <a:pt x="-7" y="4200"/>
                    <a:pt x="1" y="2700"/>
                  </a:cubicBezTo>
                  <a:cubicBezTo>
                    <a:pt x="9" y="1200"/>
                    <a:pt x="50" y="600"/>
                    <a:pt x="224" y="300"/>
                  </a:cubicBezTo>
                  <a:cubicBezTo>
                    <a:pt x="398" y="0"/>
                    <a:pt x="707" y="0"/>
                    <a:pt x="1019" y="0"/>
                  </a:cubicBezTo>
                  <a:cubicBezTo>
                    <a:pt x="1331" y="0"/>
                    <a:pt x="1647" y="0"/>
                    <a:pt x="1984" y="0"/>
                  </a:cubicBezTo>
                  <a:cubicBezTo>
                    <a:pt x="2320" y="0"/>
                    <a:pt x="2677" y="0"/>
                    <a:pt x="3025" y="0"/>
                  </a:cubicBezTo>
                  <a:cubicBezTo>
                    <a:pt x="3374" y="0"/>
                    <a:pt x="3715" y="0"/>
                    <a:pt x="4031" y="0"/>
                  </a:cubicBezTo>
                  <a:cubicBezTo>
                    <a:pt x="4347" y="0"/>
                    <a:pt x="4639" y="0"/>
                    <a:pt x="4939" y="0"/>
                  </a:cubicBezTo>
                  <a:cubicBezTo>
                    <a:pt x="5239" y="0"/>
                    <a:pt x="5547" y="0"/>
                    <a:pt x="5863" y="0"/>
                  </a:cubicBezTo>
                  <a:cubicBezTo>
                    <a:pt x="6179" y="0"/>
                    <a:pt x="6504" y="0"/>
                    <a:pt x="6840" y="0"/>
                  </a:cubicBezTo>
                  <a:cubicBezTo>
                    <a:pt x="7177" y="0"/>
                    <a:pt x="7525" y="0"/>
                    <a:pt x="7829" y="0"/>
                  </a:cubicBezTo>
                  <a:cubicBezTo>
                    <a:pt x="8134" y="0"/>
                    <a:pt x="8393" y="0"/>
                    <a:pt x="8648" y="0"/>
                  </a:cubicBezTo>
                  <a:cubicBezTo>
                    <a:pt x="8904" y="0"/>
                    <a:pt x="9155" y="0"/>
                    <a:pt x="9415" y="0"/>
                  </a:cubicBezTo>
                  <a:cubicBezTo>
                    <a:pt x="9674" y="0"/>
                    <a:pt x="9942" y="0"/>
                    <a:pt x="10205" y="0"/>
                  </a:cubicBezTo>
                  <a:cubicBezTo>
                    <a:pt x="10469" y="0"/>
                    <a:pt x="10728" y="0"/>
                    <a:pt x="10992" y="0"/>
                  </a:cubicBezTo>
                  <a:cubicBezTo>
                    <a:pt x="11255" y="0"/>
                    <a:pt x="11523" y="0"/>
                    <a:pt x="11782" y="0"/>
                  </a:cubicBezTo>
                  <a:cubicBezTo>
                    <a:pt x="12042" y="0"/>
                    <a:pt x="12293" y="0"/>
                    <a:pt x="12548" y="0"/>
                  </a:cubicBezTo>
                  <a:cubicBezTo>
                    <a:pt x="12804" y="0"/>
                    <a:pt x="13063" y="0"/>
                    <a:pt x="13392" y="0"/>
                  </a:cubicBezTo>
                  <a:cubicBezTo>
                    <a:pt x="13720" y="0"/>
                    <a:pt x="14117" y="0"/>
                    <a:pt x="14486" y="600"/>
                  </a:cubicBezTo>
                  <a:cubicBezTo>
                    <a:pt x="14855" y="1200"/>
                    <a:pt x="15196" y="2400"/>
                    <a:pt x="15488" y="3300"/>
                  </a:cubicBezTo>
                  <a:cubicBezTo>
                    <a:pt x="15779" y="4200"/>
                    <a:pt x="16023" y="4800"/>
                    <a:pt x="16315" y="5700"/>
                  </a:cubicBezTo>
                  <a:cubicBezTo>
                    <a:pt x="16607" y="6600"/>
                    <a:pt x="16947" y="7800"/>
                    <a:pt x="17267" y="9000"/>
                  </a:cubicBezTo>
                  <a:cubicBezTo>
                    <a:pt x="17588" y="10200"/>
                    <a:pt x="17888" y="11400"/>
                    <a:pt x="18184" y="12600"/>
                  </a:cubicBezTo>
                  <a:cubicBezTo>
                    <a:pt x="18479" y="13800"/>
                    <a:pt x="18771" y="15000"/>
                    <a:pt x="19075" y="16200"/>
                  </a:cubicBezTo>
                  <a:cubicBezTo>
                    <a:pt x="19379" y="17400"/>
                    <a:pt x="19696" y="18600"/>
                    <a:pt x="20016" y="19500"/>
                  </a:cubicBezTo>
                  <a:cubicBezTo>
                    <a:pt x="20336" y="20400"/>
                    <a:pt x="20661" y="21000"/>
                    <a:pt x="20900" y="21300"/>
                  </a:cubicBezTo>
                  <a:cubicBezTo>
                    <a:pt x="21139" y="21600"/>
                    <a:pt x="21293" y="21600"/>
                    <a:pt x="21398" y="21300"/>
                  </a:cubicBezTo>
                  <a:cubicBezTo>
                    <a:pt x="21504" y="21000"/>
                    <a:pt x="21561" y="20400"/>
                    <a:pt x="21577" y="18600"/>
                  </a:cubicBezTo>
                  <a:cubicBezTo>
                    <a:pt x="21593" y="16800"/>
                    <a:pt x="21569" y="13800"/>
                    <a:pt x="21544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9112418" y="6328697"/>
              <a:ext cx="194955" cy="230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416" fill="norm" stroke="1" extrusionOk="0">
                  <a:moveTo>
                    <a:pt x="9633" y="2565"/>
                  </a:moveTo>
                  <a:cubicBezTo>
                    <a:pt x="7335" y="1780"/>
                    <a:pt x="5037" y="994"/>
                    <a:pt x="3314" y="503"/>
                  </a:cubicBezTo>
                  <a:cubicBezTo>
                    <a:pt x="1590" y="12"/>
                    <a:pt x="441" y="-184"/>
                    <a:pt x="97" y="209"/>
                  </a:cubicBezTo>
                  <a:cubicBezTo>
                    <a:pt x="-248" y="601"/>
                    <a:pt x="212" y="1583"/>
                    <a:pt x="3429" y="3252"/>
                  </a:cubicBezTo>
                  <a:cubicBezTo>
                    <a:pt x="6646" y="4921"/>
                    <a:pt x="12620" y="7278"/>
                    <a:pt x="16182" y="8849"/>
                  </a:cubicBezTo>
                  <a:cubicBezTo>
                    <a:pt x="19743" y="10420"/>
                    <a:pt x="20892" y="11205"/>
                    <a:pt x="21122" y="12481"/>
                  </a:cubicBezTo>
                  <a:cubicBezTo>
                    <a:pt x="21352" y="13758"/>
                    <a:pt x="20663" y="15525"/>
                    <a:pt x="18595" y="17096"/>
                  </a:cubicBezTo>
                  <a:cubicBezTo>
                    <a:pt x="16526" y="18667"/>
                    <a:pt x="13080" y="20041"/>
                    <a:pt x="9633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8470900" y="6735749"/>
              <a:ext cx="234950" cy="140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2" fill="norm" stroke="1" extrusionOk="0">
                  <a:moveTo>
                    <a:pt x="0" y="237"/>
                  </a:moveTo>
                  <a:cubicBezTo>
                    <a:pt x="973" y="-76"/>
                    <a:pt x="1946" y="-389"/>
                    <a:pt x="3211" y="1489"/>
                  </a:cubicBezTo>
                  <a:cubicBezTo>
                    <a:pt x="4476" y="3368"/>
                    <a:pt x="6032" y="7437"/>
                    <a:pt x="6422" y="10881"/>
                  </a:cubicBezTo>
                  <a:cubicBezTo>
                    <a:pt x="6811" y="14324"/>
                    <a:pt x="6032" y="17141"/>
                    <a:pt x="5157" y="18863"/>
                  </a:cubicBezTo>
                  <a:cubicBezTo>
                    <a:pt x="4281" y="20585"/>
                    <a:pt x="3308" y="21211"/>
                    <a:pt x="2919" y="20585"/>
                  </a:cubicBezTo>
                  <a:cubicBezTo>
                    <a:pt x="2530" y="19959"/>
                    <a:pt x="2724" y="18081"/>
                    <a:pt x="4476" y="14950"/>
                  </a:cubicBezTo>
                  <a:cubicBezTo>
                    <a:pt x="6227" y="11820"/>
                    <a:pt x="9535" y="7437"/>
                    <a:pt x="12065" y="4463"/>
                  </a:cubicBezTo>
                  <a:cubicBezTo>
                    <a:pt x="14595" y="1489"/>
                    <a:pt x="16346" y="-76"/>
                    <a:pt x="16832" y="81"/>
                  </a:cubicBezTo>
                  <a:cubicBezTo>
                    <a:pt x="17319" y="237"/>
                    <a:pt x="16541" y="2115"/>
                    <a:pt x="15762" y="4307"/>
                  </a:cubicBezTo>
                  <a:cubicBezTo>
                    <a:pt x="14984" y="6498"/>
                    <a:pt x="14205" y="9002"/>
                    <a:pt x="13816" y="11037"/>
                  </a:cubicBezTo>
                  <a:cubicBezTo>
                    <a:pt x="13427" y="13072"/>
                    <a:pt x="13427" y="14637"/>
                    <a:pt x="14789" y="16046"/>
                  </a:cubicBezTo>
                  <a:cubicBezTo>
                    <a:pt x="16151" y="17454"/>
                    <a:pt x="18876" y="18707"/>
                    <a:pt x="21600" y="19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8813800" y="6810814"/>
              <a:ext cx="406400" cy="21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10" fill="norm" stroke="1" extrusionOk="0">
                  <a:moveTo>
                    <a:pt x="2025" y="14319"/>
                  </a:moveTo>
                  <a:cubicBezTo>
                    <a:pt x="1012" y="10392"/>
                    <a:pt x="0" y="6465"/>
                    <a:pt x="0" y="4501"/>
                  </a:cubicBezTo>
                  <a:cubicBezTo>
                    <a:pt x="0" y="2537"/>
                    <a:pt x="1012" y="2537"/>
                    <a:pt x="3544" y="1555"/>
                  </a:cubicBezTo>
                  <a:cubicBezTo>
                    <a:pt x="6075" y="574"/>
                    <a:pt x="10125" y="-1390"/>
                    <a:pt x="13388" y="1555"/>
                  </a:cubicBezTo>
                  <a:cubicBezTo>
                    <a:pt x="16650" y="4501"/>
                    <a:pt x="19125" y="12355"/>
                    <a:pt x="21600" y="20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9144000" y="6781800"/>
              <a:ext cx="117563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600" fill="norm" stroke="1" extrusionOk="0">
                  <a:moveTo>
                    <a:pt x="0" y="0"/>
                  </a:moveTo>
                  <a:cubicBezTo>
                    <a:pt x="6171" y="1080"/>
                    <a:pt x="12343" y="2160"/>
                    <a:pt x="16200" y="3240"/>
                  </a:cubicBezTo>
                  <a:cubicBezTo>
                    <a:pt x="20057" y="4320"/>
                    <a:pt x="21600" y="5400"/>
                    <a:pt x="21407" y="7740"/>
                  </a:cubicBezTo>
                  <a:cubicBezTo>
                    <a:pt x="21214" y="10080"/>
                    <a:pt x="19286" y="13680"/>
                    <a:pt x="17550" y="16200"/>
                  </a:cubicBezTo>
                  <a:cubicBezTo>
                    <a:pt x="15814" y="18720"/>
                    <a:pt x="14271" y="20160"/>
                    <a:pt x="127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5264513" y="6248885"/>
              <a:ext cx="37738" cy="247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218" fill="norm" stroke="1" extrusionOk="0">
                  <a:moveTo>
                    <a:pt x="10594" y="1592"/>
                  </a:moveTo>
                  <a:cubicBezTo>
                    <a:pt x="9394" y="685"/>
                    <a:pt x="8194" y="-223"/>
                    <a:pt x="7594" y="49"/>
                  </a:cubicBezTo>
                  <a:cubicBezTo>
                    <a:pt x="6994" y="322"/>
                    <a:pt x="6994" y="1774"/>
                    <a:pt x="6994" y="4859"/>
                  </a:cubicBezTo>
                  <a:cubicBezTo>
                    <a:pt x="6994" y="7945"/>
                    <a:pt x="6994" y="12664"/>
                    <a:pt x="5794" y="15841"/>
                  </a:cubicBezTo>
                  <a:cubicBezTo>
                    <a:pt x="4594" y="19017"/>
                    <a:pt x="2194" y="20651"/>
                    <a:pt x="994" y="20923"/>
                  </a:cubicBezTo>
                  <a:cubicBezTo>
                    <a:pt x="-206" y="21195"/>
                    <a:pt x="-206" y="20106"/>
                    <a:pt x="394" y="17111"/>
                  </a:cubicBezTo>
                  <a:cubicBezTo>
                    <a:pt x="994" y="14116"/>
                    <a:pt x="2194" y="9216"/>
                    <a:pt x="3394" y="8399"/>
                  </a:cubicBezTo>
                  <a:cubicBezTo>
                    <a:pt x="4594" y="7582"/>
                    <a:pt x="5794" y="10849"/>
                    <a:pt x="6394" y="13390"/>
                  </a:cubicBezTo>
                  <a:cubicBezTo>
                    <a:pt x="6994" y="15932"/>
                    <a:pt x="6994" y="17747"/>
                    <a:pt x="7594" y="19108"/>
                  </a:cubicBezTo>
                  <a:cubicBezTo>
                    <a:pt x="8194" y="20469"/>
                    <a:pt x="9394" y="21377"/>
                    <a:pt x="11794" y="21195"/>
                  </a:cubicBezTo>
                  <a:cubicBezTo>
                    <a:pt x="14194" y="21014"/>
                    <a:pt x="17794" y="19743"/>
                    <a:pt x="21394" y="18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5152226" y="6669616"/>
              <a:ext cx="257974" cy="15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600" fill="norm" stroke="1" extrusionOk="0">
                  <a:moveTo>
                    <a:pt x="11393" y="8465"/>
                  </a:moveTo>
                  <a:cubicBezTo>
                    <a:pt x="11393" y="7005"/>
                    <a:pt x="11393" y="5546"/>
                    <a:pt x="11393" y="3795"/>
                  </a:cubicBezTo>
                  <a:cubicBezTo>
                    <a:pt x="11393" y="2043"/>
                    <a:pt x="11393" y="0"/>
                    <a:pt x="9901" y="0"/>
                  </a:cubicBezTo>
                  <a:cubicBezTo>
                    <a:pt x="8408" y="0"/>
                    <a:pt x="5423" y="2043"/>
                    <a:pt x="3403" y="5254"/>
                  </a:cubicBezTo>
                  <a:cubicBezTo>
                    <a:pt x="1383" y="8465"/>
                    <a:pt x="330" y="12843"/>
                    <a:pt x="66" y="15908"/>
                  </a:cubicBezTo>
                  <a:cubicBezTo>
                    <a:pt x="-197" y="18973"/>
                    <a:pt x="330" y="20724"/>
                    <a:pt x="1559" y="21016"/>
                  </a:cubicBezTo>
                  <a:cubicBezTo>
                    <a:pt x="2788" y="21308"/>
                    <a:pt x="4720" y="20141"/>
                    <a:pt x="6388" y="18097"/>
                  </a:cubicBezTo>
                  <a:cubicBezTo>
                    <a:pt x="8057" y="16054"/>
                    <a:pt x="9462" y="13135"/>
                    <a:pt x="10340" y="10946"/>
                  </a:cubicBezTo>
                  <a:cubicBezTo>
                    <a:pt x="11218" y="8757"/>
                    <a:pt x="11569" y="7297"/>
                    <a:pt x="12008" y="7881"/>
                  </a:cubicBezTo>
                  <a:cubicBezTo>
                    <a:pt x="12447" y="8465"/>
                    <a:pt x="12974" y="11092"/>
                    <a:pt x="14027" y="13573"/>
                  </a:cubicBezTo>
                  <a:cubicBezTo>
                    <a:pt x="15081" y="16054"/>
                    <a:pt x="16662" y="18389"/>
                    <a:pt x="17979" y="19703"/>
                  </a:cubicBezTo>
                  <a:cubicBezTo>
                    <a:pt x="19296" y="21016"/>
                    <a:pt x="20349" y="21308"/>
                    <a:pt x="214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6712214" y="6261100"/>
              <a:ext cx="25136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17" fill="norm" stroke="1" extrusionOk="0">
                  <a:moveTo>
                    <a:pt x="21375" y="0"/>
                  </a:moveTo>
                  <a:cubicBezTo>
                    <a:pt x="17775" y="3112"/>
                    <a:pt x="14175" y="6224"/>
                    <a:pt x="13275" y="8878"/>
                  </a:cubicBezTo>
                  <a:cubicBezTo>
                    <a:pt x="12375" y="11532"/>
                    <a:pt x="14175" y="13729"/>
                    <a:pt x="15075" y="15376"/>
                  </a:cubicBezTo>
                  <a:cubicBezTo>
                    <a:pt x="15975" y="17024"/>
                    <a:pt x="15975" y="18122"/>
                    <a:pt x="15075" y="18122"/>
                  </a:cubicBezTo>
                  <a:cubicBezTo>
                    <a:pt x="14175" y="18122"/>
                    <a:pt x="12375" y="17024"/>
                    <a:pt x="10575" y="14461"/>
                  </a:cubicBezTo>
                  <a:cubicBezTo>
                    <a:pt x="8775" y="11898"/>
                    <a:pt x="6975" y="7871"/>
                    <a:pt x="5175" y="5034"/>
                  </a:cubicBezTo>
                  <a:cubicBezTo>
                    <a:pt x="3375" y="2197"/>
                    <a:pt x="1575" y="549"/>
                    <a:pt x="675" y="183"/>
                  </a:cubicBezTo>
                  <a:cubicBezTo>
                    <a:pt x="-225" y="-183"/>
                    <a:pt x="-225" y="732"/>
                    <a:pt x="675" y="3478"/>
                  </a:cubicBezTo>
                  <a:cubicBezTo>
                    <a:pt x="1575" y="6224"/>
                    <a:pt x="3375" y="10800"/>
                    <a:pt x="6075" y="14095"/>
                  </a:cubicBezTo>
                  <a:cubicBezTo>
                    <a:pt x="8775" y="17390"/>
                    <a:pt x="12375" y="19403"/>
                    <a:pt x="15975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6703154" y="6705600"/>
              <a:ext cx="113631" cy="217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3" h="21298" fill="norm" stroke="1" extrusionOk="0">
                  <a:moveTo>
                    <a:pt x="4985" y="0"/>
                  </a:moveTo>
                  <a:cubicBezTo>
                    <a:pt x="4606" y="4985"/>
                    <a:pt x="4227" y="9969"/>
                    <a:pt x="3659" y="12981"/>
                  </a:cubicBezTo>
                  <a:cubicBezTo>
                    <a:pt x="3091" y="15992"/>
                    <a:pt x="2333" y="17031"/>
                    <a:pt x="2522" y="17031"/>
                  </a:cubicBezTo>
                  <a:cubicBezTo>
                    <a:pt x="2712" y="17031"/>
                    <a:pt x="3848" y="15992"/>
                    <a:pt x="4985" y="15058"/>
                  </a:cubicBezTo>
                  <a:cubicBezTo>
                    <a:pt x="6122" y="14123"/>
                    <a:pt x="7259" y="13292"/>
                    <a:pt x="9722" y="12877"/>
                  </a:cubicBezTo>
                  <a:cubicBezTo>
                    <a:pt x="12185" y="12462"/>
                    <a:pt x="15975" y="12462"/>
                    <a:pt x="18248" y="13085"/>
                  </a:cubicBezTo>
                  <a:cubicBezTo>
                    <a:pt x="20522" y="13708"/>
                    <a:pt x="21280" y="14954"/>
                    <a:pt x="18817" y="16512"/>
                  </a:cubicBezTo>
                  <a:cubicBezTo>
                    <a:pt x="16354" y="18069"/>
                    <a:pt x="10669" y="19938"/>
                    <a:pt x="6691" y="20769"/>
                  </a:cubicBezTo>
                  <a:cubicBezTo>
                    <a:pt x="2712" y="21600"/>
                    <a:pt x="438" y="21392"/>
                    <a:pt x="59" y="20562"/>
                  </a:cubicBezTo>
                  <a:cubicBezTo>
                    <a:pt x="-320" y="19731"/>
                    <a:pt x="1196" y="18277"/>
                    <a:pt x="2712" y="16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2427587" y="5854704"/>
              <a:ext cx="468013" cy="114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206" fill="norm" stroke="1" extrusionOk="0">
                  <a:moveTo>
                    <a:pt x="6335" y="4711"/>
                  </a:moveTo>
                  <a:cubicBezTo>
                    <a:pt x="4681" y="2748"/>
                    <a:pt x="3027" y="784"/>
                    <a:pt x="1956" y="195"/>
                  </a:cubicBezTo>
                  <a:cubicBezTo>
                    <a:pt x="886" y="-394"/>
                    <a:pt x="399" y="391"/>
                    <a:pt x="156" y="1962"/>
                  </a:cubicBezTo>
                  <a:cubicBezTo>
                    <a:pt x="-87" y="3533"/>
                    <a:pt x="-87" y="5890"/>
                    <a:pt x="448" y="8442"/>
                  </a:cubicBezTo>
                  <a:cubicBezTo>
                    <a:pt x="983" y="10995"/>
                    <a:pt x="2054" y="13744"/>
                    <a:pt x="3951" y="15904"/>
                  </a:cubicBezTo>
                  <a:cubicBezTo>
                    <a:pt x="5848" y="18064"/>
                    <a:pt x="8572" y="19635"/>
                    <a:pt x="11637" y="20421"/>
                  </a:cubicBezTo>
                  <a:cubicBezTo>
                    <a:pt x="14702" y="21206"/>
                    <a:pt x="18108" y="21206"/>
                    <a:pt x="21513" y="212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2698750" y="5880100"/>
              <a:ext cx="76200" cy="172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0" fill="norm" stroke="1" extrusionOk="0">
                  <a:moveTo>
                    <a:pt x="21600" y="21080"/>
                  </a:moveTo>
                  <a:cubicBezTo>
                    <a:pt x="18600" y="21340"/>
                    <a:pt x="15600" y="21600"/>
                    <a:pt x="12600" y="18737"/>
                  </a:cubicBezTo>
                  <a:cubicBezTo>
                    <a:pt x="9600" y="15875"/>
                    <a:pt x="6600" y="9889"/>
                    <a:pt x="4500" y="6246"/>
                  </a:cubicBezTo>
                  <a:cubicBezTo>
                    <a:pt x="2400" y="2602"/>
                    <a:pt x="1200" y="130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2462433" y="5638800"/>
              <a:ext cx="363318" cy="1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0957" fill="norm" stroke="1" extrusionOk="0">
                  <a:moveTo>
                    <a:pt x="1954" y="0"/>
                  </a:moveTo>
                  <a:cubicBezTo>
                    <a:pt x="1204" y="366"/>
                    <a:pt x="455" y="732"/>
                    <a:pt x="143" y="1831"/>
                  </a:cubicBezTo>
                  <a:cubicBezTo>
                    <a:pt x="-169" y="2929"/>
                    <a:pt x="-44" y="4759"/>
                    <a:pt x="1267" y="7688"/>
                  </a:cubicBezTo>
                  <a:cubicBezTo>
                    <a:pt x="2578" y="10617"/>
                    <a:pt x="5075" y="14644"/>
                    <a:pt x="7634" y="17390"/>
                  </a:cubicBezTo>
                  <a:cubicBezTo>
                    <a:pt x="10194" y="20136"/>
                    <a:pt x="12816" y="21600"/>
                    <a:pt x="15126" y="20685"/>
                  </a:cubicBezTo>
                  <a:cubicBezTo>
                    <a:pt x="17436" y="19769"/>
                    <a:pt x="19433" y="16475"/>
                    <a:pt x="21431" y="131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2652613" y="5486400"/>
              <a:ext cx="135037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600" fill="norm" stroke="1" extrusionOk="0">
                  <a:moveTo>
                    <a:pt x="5170" y="21600"/>
                  </a:moveTo>
                  <a:cubicBezTo>
                    <a:pt x="3206" y="21600"/>
                    <a:pt x="1242" y="21600"/>
                    <a:pt x="424" y="20957"/>
                  </a:cubicBezTo>
                  <a:cubicBezTo>
                    <a:pt x="-394" y="20314"/>
                    <a:pt x="-67" y="19029"/>
                    <a:pt x="1733" y="17486"/>
                  </a:cubicBezTo>
                  <a:cubicBezTo>
                    <a:pt x="3533" y="15943"/>
                    <a:pt x="6806" y="14143"/>
                    <a:pt x="10079" y="13500"/>
                  </a:cubicBezTo>
                  <a:cubicBezTo>
                    <a:pt x="13351" y="12857"/>
                    <a:pt x="16624" y="13371"/>
                    <a:pt x="18588" y="14271"/>
                  </a:cubicBezTo>
                  <a:cubicBezTo>
                    <a:pt x="20551" y="15171"/>
                    <a:pt x="21206" y="16457"/>
                    <a:pt x="20715" y="17100"/>
                  </a:cubicBezTo>
                  <a:cubicBezTo>
                    <a:pt x="20224" y="17743"/>
                    <a:pt x="18588" y="17743"/>
                    <a:pt x="15806" y="16971"/>
                  </a:cubicBezTo>
                  <a:cubicBezTo>
                    <a:pt x="13024" y="16200"/>
                    <a:pt x="9097" y="14657"/>
                    <a:pt x="6479" y="13371"/>
                  </a:cubicBezTo>
                  <a:cubicBezTo>
                    <a:pt x="3861" y="12086"/>
                    <a:pt x="2551" y="11057"/>
                    <a:pt x="1733" y="9900"/>
                  </a:cubicBezTo>
                  <a:cubicBezTo>
                    <a:pt x="915" y="8743"/>
                    <a:pt x="588" y="7457"/>
                    <a:pt x="1897" y="6814"/>
                  </a:cubicBezTo>
                  <a:cubicBezTo>
                    <a:pt x="3206" y="6171"/>
                    <a:pt x="6151" y="6171"/>
                    <a:pt x="8442" y="6300"/>
                  </a:cubicBezTo>
                  <a:cubicBezTo>
                    <a:pt x="10733" y="6429"/>
                    <a:pt x="12370" y="6686"/>
                    <a:pt x="14333" y="5657"/>
                  </a:cubicBezTo>
                  <a:cubicBezTo>
                    <a:pt x="16297" y="4629"/>
                    <a:pt x="18588" y="2314"/>
                    <a:pt x="2087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2514600" y="5333971"/>
              <a:ext cx="336550" cy="88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25" fill="norm" stroke="1" extrusionOk="0">
                  <a:moveTo>
                    <a:pt x="0" y="13261"/>
                  </a:moveTo>
                  <a:cubicBezTo>
                    <a:pt x="2853" y="7370"/>
                    <a:pt x="5706" y="1480"/>
                    <a:pt x="8762" y="252"/>
                  </a:cubicBezTo>
                  <a:cubicBezTo>
                    <a:pt x="11819" y="-975"/>
                    <a:pt x="15079" y="2461"/>
                    <a:pt x="17253" y="6634"/>
                  </a:cubicBezTo>
                  <a:cubicBezTo>
                    <a:pt x="19426" y="10807"/>
                    <a:pt x="20513" y="15716"/>
                    <a:pt x="21600" y="206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2660650" y="4851400"/>
              <a:ext cx="50800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9800" y="20553"/>
                    <a:pt x="18000" y="19505"/>
                    <a:pt x="14850" y="16691"/>
                  </a:cubicBezTo>
                  <a:cubicBezTo>
                    <a:pt x="11700" y="13876"/>
                    <a:pt x="7200" y="9295"/>
                    <a:pt x="4500" y="6218"/>
                  </a:cubicBezTo>
                  <a:cubicBezTo>
                    <a:pt x="1800" y="3142"/>
                    <a:pt x="900" y="157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2595933" y="4822713"/>
              <a:ext cx="191717" cy="106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0413" fill="norm" stroke="1" extrusionOk="0">
                  <a:moveTo>
                    <a:pt x="1561" y="16528"/>
                  </a:moveTo>
                  <a:cubicBezTo>
                    <a:pt x="848" y="18565"/>
                    <a:pt x="136" y="20603"/>
                    <a:pt x="18" y="20399"/>
                  </a:cubicBezTo>
                  <a:cubicBezTo>
                    <a:pt x="-101" y="20195"/>
                    <a:pt x="374" y="17750"/>
                    <a:pt x="1561" y="14082"/>
                  </a:cubicBezTo>
                  <a:cubicBezTo>
                    <a:pt x="2747" y="10414"/>
                    <a:pt x="4646" y="5524"/>
                    <a:pt x="6901" y="2671"/>
                  </a:cubicBezTo>
                  <a:cubicBezTo>
                    <a:pt x="9156" y="-182"/>
                    <a:pt x="11767" y="-997"/>
                    <a:pt x="14259" y="1448"/>
                  </a:cubicBezTo>
                  <a:cubicBezTo>
                    <a:pt x="16752" y="3894"/>
                    <a:pt x="19125" y="9599"/>
                    <a:pt x="21499" y="153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5258225" y="5543550"/>
              <a:ext cx="18200" cy="977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5" h="21600" fill="norm" stroke="1" extrusionOk="0">
                  <a:moveTo>
                    <a:pt x="13918" y="0"/>
                  </a:moveTo>
                  <a:cubicBezTo>
                    <a:pt x="16318" y="1216"/>
                    <a:pt x="18718" y="2431"/>
                    <a:pt x="19918" y="3670"/>
                  </a:cubicBezTo>
                  <a:cubicBezTo>
                    <a:pt x="21118" y="4909"/>
                    <a:pt x="21118" y="6171"/>
                    <a:pt x="17518" y="7434"/>
                  </a:cubicBezTo>
                  <a:cubicBezTo>
                    <a:pt x="13918" y="8696"/>
                    <a:pt x="6718" y="9958"/>
                    <a:pt x="3118" y="11221"/>
                  </a:cubicBezTo>
                  <a:cubicBezTo>
                    <a:pt x="-482" y="12483"/>
                    <a:pt x="-482" y="13745"/>
                    <a:pt x="718" y="14984"/>
                  </a:cubicBezTo>
                  <a:cubicBezTo>
                    <a:pt x="1918" y="16223"/>
                    <a:pt x="4318" y="17439"/>
                    <a:pt x="5518" y="18538"/>
                  </a:cubicBezTo>
                  <a:cubicBezTo>
                    <a:pt x="6718" y="19636"/>
                    <a:pt x="6718" y="20618"/>
                    <a:pt x="67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5295900" y="5512594"/>
              <a:ext cx="1416050" cy="75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8775"/>
                  </a:moveTo>
                  <a:cubicBezTo>
                    <a:pt x="452" y="5775"/>
                    <a:pt x="904" y="2775"/>
                    <a:pt x="1727" y="1275"/>
                  </a:cubicBezTo>
                  <a:cubicBezTo>
                    <a:pt x="2551" y="-225"/>
                    <a:pt x="3745" y="-225"/>
                    <a:pt x="4811" y="375"/>
                  </a:cubicBezTo>
                  <a:cubicBezTo>
                    <a:pt x="5876" y="975"/>
                    <a:pt x="6813" y="2175"/>
                    <a:pt x="7830" y="3675"/>
                  </a:cubicBezTo>
                  <a:cubicBezTo>
                    <a:pt x="8847" y="5175"/>
                    <a:pt x="9944" y="6975"/>
                    <a:pt x="10978" y="8475"/>
                  </a:cubicBezTo>
                  <a:cubicBezTo>
                    <a:pt x="12011" y="9975"/>
                    <a:pt x="12979" y="11175"/>
                    <a:pt x="13932" y="12675"/>
                  </a:cubicBezTo>
                  <a:cubicBezTo>
                    <a:pt x="14884" y="14175"/>
                    <a:pt x="15821" y="15975"/>
                    <a:pt x="16725" y="17475"/>
                  </a:cubicBezTo>
                  <a:cubicBezTo>
                    <a:pt x="17629" y="18975"/>
                    <a:pt x="18500" y="20175"/>
                    <a:pt x="19178" y="20775"/>
                  </a:cubicBezTo>
                  <a:cubicBezTo>
                    <a:pt x="19857" y="21375"/>
                    <a:pt x="20341" y="21375"/>
                    <a:pt x="20712" y="21375"/>
                  </a:cubicBezTo>
                  <a:cubicBezTo>
                    <a:pt x="21083" y="21375"/>
                    <a:pt x="21342" y="21375"/>
                    <a:pt x="21600" y="213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6699250" y="5610955"/>
              <a:ext cx="37836" cy="885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56" fill="norm" stroke="1" extrusionOk="0">
                  <a:moveTo>
                    <a:pt x="0" y="59"/>
                  </a:moveTo>
                  <a:cubicBezTo>
                    <a:pt x="6000" y="8"/>
                    <a:pt x="12000" y="-44"/>
                    <a:pt x="15600" y="59"/>
                  </a:cubicBezTo>
                  <a:cubicBezTo>
                    <a:pt x="19200" y="162"/>
                    <a:pt x="20400" y="420"/>
                    <a:pt x="21000" y="1271"/>
                  </a:cubicBezTo>
                  <a:cubicBezTo>
                    <a:pt x="21600" y="2121"/>
                    <a:pt x="21600" y="3565"/>
                    <a:pt x="21000" y="4776"/>
                  </a:cubicBezTo>
                  <a:cubicBezTo>
                    <a:pt x="20400" y="5988"/>
                    <a:pt x="19200" y="6967"/>
                    <a:pt x="16200" y="8153"/>
                  </a:cubicBezTo>
                  <a:cubicBezTo>
                    <a:pt x="13200" y="9338"/>
                    <a:pt x="8400" y="10730"/>
                    <a:pt x="7200" y="11993"/>
                  </a:cubicBezTo>
                  <a:cubicBezTo>
                    <a:pt x="6000" y="13256"/>
                    <a:pt x="8400" y="14390"/>
                    <a:pt x="9600" y="15602"/>
                  </a:cubicBezTo>
                  <a:cubicBezTo>
                    <a:pt x="10800" y="16813"/>
                    <a:pt x="10800" y="18102"/>
                    <a:pt x="9600" y="19107"/>
                  </a:cubicBezTo>
                  <a:cubicBezTo>
                    <a:pt x="8400" y="20113"/>
                    <a:pt x="6000" y="20834"/>
                    <a:pt x="3600" y="215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5276850" y="5530850"/>
              <a:ext cx="273050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763" y="272"/>
                    <a:pt x="19926" y="543"/>
                    <a:pt x="19088" y="1494"/>
                  </a:cubicBezTo>
                  <a:cubicBezTo>
                    <a:pt x="18251" y="2445"/>
                    <a:pt x="17414" y="4075"/>
                    <a:pt x="15321" y="6521"/>
                  </a:cubicBezTo>
                  <a:cubicBezTo>
                    <a:pt x="13228" y="8966"/>
                    <a:pt x="9879" y="12226"/>
                    <a:pt x="7116" y="14875"/>
                  </a:cubicBezTo>
                  <a:cubicBezTo>
                    <a:pt x="4353" y="17525"/>
                    <a:pt x="2177" y="195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5410199" y="5594350"/>
              <a:ext cx="298451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02" y="2794"/>
                    <a:pt x="17004" y="5588"/>
                    <a:pt x="14017" y="8490"/>
                  </a:cubicBezTo>
                  <a:cubicBezTo>
                    <a:pt x="11030" y="11391"/>
                    <a:pt x="7353" y="14400"/>
                    <a:pt x="4902" y="16603"/>
                  </a:cubicBezTo>
                  <a:cubicBezTo>
                    <a:pt x="2451" y="18806"/>
                    <a:pt x="1226" y="202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5537199" y="5657850"/>
              <a:ext cx="476251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120" y="0"/>
                    <a:pt x="20640" y="0"/>
                    <a:pt x="20016" y="379"/>
                  </a:cubicBezTo>
                  <a:cubicBezTo>
                    <a:pt x="19392" y="758"/>
                    <a:pt x="18624" y="1516"/>
                    <a:pt x="17328" y="2889"/>
                  </a:cubicBezTo>
                  <a:cubicBezTo>
                    <a:pt x="16032" y="4263"/>
                    <a:pt x="14208" y="6253"/>
                    <a:pt x="12192" y="8337"/>
                  </a:cubicBezTo>
                  <a:cubicBezTo>
                    <a:pt x="10176" y="10421"/>
                    <a:pt x="7968" y="12600"/>
                    <a:pt x="5904" y="14826"/>
                  </a:cubicBezTo>
                  <a:cubicBezTo>
                    <a:pt x="3840" y="17053"/>
                    <a:pt x="1920" y="19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5655404" y="5702300"/>
              <a:ext cx="561247" cy="555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472" fill="norm" stroke="1" extrusionOk="0">
                  <a:moveTo>
                    <a:pt x="21531" y="0"/>
                  </a:moveTo>
                  <a:cubicBezTo>
                    <a:pt x="21125" y="82"/>
                    <a:pt x="20719" y="164"/>
                    <a:pt x="19866" y="1064"/>
                  </a:cubicBezTo>
                  <a:cubicBezTo>
                    <a:pt x="19014" y="1964"/>
                    <a:pt x="17714" y="3682"/>
                    <a:pt x="16050" y="5523"/>
                  </a:cubicBezTo>
                  <a:cubicBezTo>
                    <a:pt x="14385" y="7364"/>
                    <a:pt x="12355" y="9327"/>
                    <a:pt x="10122" y="11414"/>
                  </a:cubicBezTo>
                  <a:cubicBezTo>
                    <a:pt x="7889" y="13500"/>
                    <a:pt x="5453" y="15709"/>
                    <a:pt x="3910" y="17141"/>
                  </a:cubicBezTo>
                  <a:cubicBezTo>
                    <a:pt x="2367" y="18573"/>
                    <a:pt x="1717" y="19227"/>
                    <a:pt x="1149" y="19882"/>
                  </a:cubicBezTo>
                  <a:cubicBezTo>
                    <a:pt x="581" y="20536"/>
                    <a:pt x="93" y="21191"/>
                    <a:pt x="12" y="21395"/>
                  </a:cubicBezTo>
                  <a:cubicBezTo>
                    <a:pt x="-69" y="21600"/>
                    <a:pt x="256" y="21355"/>
                    <a:pt x="581" y="211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5937250" y="5765800"/>
              <a:ext cx="552450" cy="546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45" y="1256"/>
                    <a:pt x="18290" y="2512"/>
                    <a:pt x="16262" y="4270"/>
                  </a:cubicBezTo>
                  <a:cubicBezTo>
                    <a:pt x="14234" y="6028"/>
                    <a:pt x="11834" y="8288"/>
                    <a:pt x="9476" y="10591"/>
                  </a:cubicBezTo>
                  <a:cubicBezTo>
                    <a:pt x="7117" y="12893"/>
                    <a:pt x="4800" y="15237"/>
                    <a:pt x="3228" y="17079"/>
                  </a:cubicBezTo>
                  <a:cubicBezTo>
                    <a:pt x="1655" y="18921"/>
                    <a:pt x="828" y="202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6165850" y="5928156"/>
              <a:ext cx="438150" cy="351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9" fill="norm" stroke="1" extrusionOk="0">
                  <a:moveTo>
                    <a:pt x="21600" y="944"/>
                  </a:moveTo>
                  <a:cubicBezTo>
                    <a:pt x="21183" y="556"/>
                    <a:pt x="20765" y="168"/>
                    <a:pt x="20296" y="38"/>
                  </a:cubicBezTo>
                  <a:cubicBezTo>
                    <a:pt x="19826" y="-91"/>
                    <a:pt x="19304" y="38"/>
                    <a:pt x="17530" y="1526"/>
                  </a:cubicBezTo>
                  <a:cubicBezTo>
                    <a:pt x="15757" y="3013"/>
                    <a:pt x="12730" y="5859"/>
                    <a:pt x="9757" y="9028"/>
                  </a:cubicBezTo>
                  <a:cubicBezTo>
                    <a:pt x="6783" y="12196"/>
                    <a:pt x="3861" y="15689"/>
                    <a:pt x="2243" y="17823"/>
                  </a:cubicBezTo>
                  <a:cubicBezTo>
                    <a:pt x="626" y="19957"/>
                    <a:pt x="313" y="20733"/>
                    <a:pt x="0" y="215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6235700" y="6051550"/>
              <a:ext cx="35560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14" y="153"/>
                    <a:pt x="19029" y="306"/>
                    <a:pt x="16907" y="1685"/>
                  </a:cubicBezTo>
                  <a:cubicBezTo>
                    <a:pt x="14786" y="3064"/>
                    <a:pt x="11829" y="5668"/>
                    <a:pt x="8871" y="9191"/>
                  </a:cubicBezTo>
                  <a:cubicBezTo>
                    <a:pt x="5914" y="12715"/>
                    <a:pt x="2957" y="171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6470650" y="6197600"/>
              <a:ext cx="196850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87" y="2933"/>
                    <a:pt x="12774" y="5867"/>
                    <a:pt x="9174" y="9467"/>
                  </a:cubicBezTo>
                  <a:cubicBezTo>
                    <a:pt x="5574" y="13067"/>
                    <a:pt x="2787" y="173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6913931" y="5632450"/>
              <a:ext cx="121869" cy="78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600" fill="norm" stroke="1" extrusionOk="0">
                  <a:moveTo>
                    <a:pt x="8035" y="0"/>
                  </a:moveTo>
                  <a:cubicBezTo>
                    <a:pt x="5801" y="5254"/>
                    <a:pt x="3566" y="10508"/>
                    <a:pt x="2076" y="14595"/>
                  </a:cubicBezTo>
                  <a:cubicBezTo>
                    <a:pt x="587" y="18681"/>
                    <a:pt x="-158" y="21600"/>
                    <a:pt x="28" y="21600"/>
                  </a:cubicBezTo>
                  <a:cubicBezTo>
                    <a:pt x="214" y="21600"/>
                    <a:pt x="1332" y="18681"/>
                    <a:pt x="2449" y="16054"/>
                  </a:cubicBezTo>
                  <a:cubicBezTo>
                    <a:pt x="3566" y="13427"/>
                    <a:pt x="4683" y="11092"/>
                    <a:pt x="6173" y="9341"/>
                  </a:cubicBezTo>
                  <a:cubicBezTo>
                    <a:pt x="7663" y="7589"/>
                    <a:pt x="9525" y="6422"/>
                    <a:pt x="11573" y="8173"/>
                  </a:cubicBezTo>
                  <a:cubicBezTo>
                    <a:pt x="13621" y="9924"/>
                    <a:pt x="15856" y="14595"/>
                    <a:pt x="17532" y="15762"/>
                  </a:cubicBezTo>
                  <a:cubicBezTo>
                    <a:pt x="19208" y="16930"/>
                    <a:pt x="20325" y="14595"/>
                    <a:pt x="21442" y="122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6966861" y="5645149"/>
              <a:ext cx="43540" cy="566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562" fill="norm" stroke="1" extrusionOk="0">
                  <a:moveTo>
                    <a:pt x="21157" y="0"/>
                  </a:moveTo>
                  <a:cubicBezTo>
                    <a:pt x="19100" y="2901"/>
                    <a:pt x="17043" y="5803"/>
                    <a:pt x="14986" y="8664"/>
                  </a:cubicBezTo>
                  <a:cubicBezTo>
                    <a:pt x="12928" y="11525"/>
                    <a:pt x="10871" y="14346"/>
                    <a:pt x="8300" y="16321"/>
                  </a:cubicBezTo>
                  <a:cubicBezTo>
                    <a:pt x="5728" y="18296"/>
                    <a:pt x="2643" y="19424"/>
                    <a:pt x="1100" y="20230"/>
                  </a:cubicBezTo>
                  <a:cubicBezTo>
                    <a:pt x="-443" y="21036"/>
                    <a:pt x="-443" y="21519"/>
                    <a:pt x="1614" y="21560"/>
                  </a:cubicBezTo>
                  <a:cubicBezTo>
                    <a:pt x="3671" y="21600"/>
                    <a:pt x="7786" y="21197"/>
                    <a:pt x="11900" y="207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6907071" y="6191250"/>
              <a:ext cx="65229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600" fill="norm" stroke="1" extrusionOk="0">
                  <a:moveTo>
                    <a:pt x="551" y="0"/>
                  </a:moveTo>
                  <a:cubicBezTo>
                    <a:pt x="-124" y="3273"/>
                    <a:pt x="-799" y="6545"/>
                    <a:pt x="2576" y="10145"/>
                  </a:cubicBezTo>
                  <a:cubicBezTo>
                    <a:pt x="5951" y="13745"/>
                    <a:pt x="13376" y="17673"/>
                    <a:pt x="2080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6972300" y="6213193"/>
              <a:ext cx="69850" cy="41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21600" y="1764"/>
                  </a:moveTo>
                  <a:cubicBezTo>
                    <a:pt x="18327" y="684"/>
                    <a:pt x="15055" y="-396"/>
                    <a:pt x="11782" y="144"/>
                  </a:cubicBezTo>
                  <a:cubicBezTo>
                    <a:pt x="8509" y="684"/>
                    <a:pt x="5236" y="2844"/>
                    <a:pt x="3273" y="6624"/>
                  </a:cubicBezTo>
                  <a:cubicBezTo>
                    <a:pt x="1309" y="10404"/>
                    <a:pt x="655" y="15804"/>
                    <a:pt x="0" y="212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7480300" y="5632450"/>
              <a:ext cx="3810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1946"/>
                    <a:pt x="9600" y="3892"/>
                    <a:pt x="6000" y="7492"/>
                  </a:cubicBezTo>
                  <a:cubicBezTo>
                    <a:pt x="2400" y="11092"/>
                    <a:pt x="1200" y="163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7353300" y="5925492"/>
              <a:ext cx="26670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5314" y="6132"/>
                    <a:pt x="10629" y="-1068"/>
                    <a:pt x="14229" y="132"/>
                  </a:cubicBezTo>
                  <a:cubicBezTo>
                    <a:pt x="17829" y="1332"/>
                    <a:pt x="19714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7334250" y="6032500"/>
              <a:ext cx="99894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600" fill="norm" stroke="1" extrusionOk="0">
                  <a:moveTo>
                    <a:pt x="5400" y="0"/>
                  </a:moveTo>
                  <a:cubicBezTo>
                    <a:pt x="4950" y="4154"/>
                    <a:pt x="4500" y="8308"/>
                    <a:pt x="3825" y="11631"/>
                  </a:cubicBezTo>
                  <a:cubicBezTo>
                    <a:pt x="3150" y="14954"/>
                    <a:pt x="2250" y="17446"/>
                    <a:pt x="2475" y="17862"/>
                  </a:cubicBezTo>
                  <a:cubicBezTo>
                    <a:pt x="2700" y="18277"/>
                    <a:pt x="4050" y="16615"/>
                    <a:pt x="5850" y="15369"/>
                  </a:cubicBezTo>
                  <a:cubicBezTo>
                    <a:pt x="7650" y="14123"/>
                    <a:pt x="9900" y="13292"/>
                    <a:pt x="12150" y="12600"/>
                  </a:cubicBezTo>
                  <a:cubicBezTo>
                    <a:pt x="14400" y="11908"/>
                    <a:pt x="16650" y="11354"/>
                    <a:pt x="18450" y="11631"/>
                  </a:cubicBezTo>
                  <a:cubicBezTo>
                    <a:pt x="20250" y="11908"/>
                    <a:pt x="21600" y="13015"/>
                    <a:pt x="21150" y="14400"/>
                  </a:cubicBezTo>
                  <a:cubicBezTo>
                    <a:pt x="20700" y="15785"/>
                    <a:pt x="18450" y="17446"/>
                    <a:pt x="14625" y="18692"/>
                  </a:cubicBezTo>
                  <a:cubicBezTo>
                    <a:pt x="10800" y="19938"/>
                    <a:pt x="5400" y="207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7531100" y="6165850"/>
              <a:ext cx="952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7663228" y="6111785"/>
              <a:ext cx="172673" cy="117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23" fill="norm" stroke="1" extrusionOk="0">
                  <a:moveTo>
                    <a:pt x="12006" y="9852"/>
                  </a:moveTo>
                  <a:cubicBezTo>
                    <a:pt x="11743" y="7923"/>
                    <a:pt x="11479" y="5994"/>
                    <a:pt x="10030" y="4066"/>
                  </a:cubicBezTo>
                  <a:cubicBezTo>
                    <a:pt x="8582" y="2137"/>
                    <a:pt x="5948" y="209"/>
                    <a:pt x="4235" y="16"/>
                  </a:cubicBezTo>
                  <a:cubicBezTo>
                    <a:pt x="2523" y="-177"/>
                    <a:pt x="1733" y="1366"/>
                    <a:pt x="1074" y="3102"/>
                  </a:cubicBezTo>
                  <a:cubicBezTo>
                    <a:pt x="416" y="4837"/>
                    <a:pt x="-111" y="6766"/>
                    <a:pt x="21" y="8502"/>
                  </a:cubicBezTo>
                  <a:cubicBezTo>
                    <a:pt x="152" y="10237"/>
                    <a:pt x="943" y="11780"/>
                    <a:pt x="3313" y="12359"/>
                  </a:cubicBezTo>
                  <a:cubicBezTo>
                    <a:pt x="5684" y="12937"/>
                    <a:pt x="9635" y="12552"/>
                    <a:pt x="12928" y="13902"/>
                  </a:cubicBezTo>
                  <a:cubicBezTo>
                    <a:pt x="16221" y="15252"/>
                    <a:pt x="18855" y="18337"/>
                    <a:pt x="21489" y="214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1447800" y="5918200"/>
              <a:ext cx="581506" cy="56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358" fill="norm" stroke="1" extrusionOk="0">
                  <a:moveTo>
                    <a:pt x="0" y="0"/>
                  </a:moveTo>
                  <a:cubicBezTo>
                    <a:pt x="2974" y="1600"/>
                    <a:pt x="5948" y="3200"/>
                    <a:pt x="8726" y="6000"/>
                  </a:cubicBezTo>
                  <a:cubicBezTo>
                    <a:pt x="11504" y="8800"/>
                    <a:pt x="14087" y="12800"/>
                    <a:pt x="16043" y="15600"/>
                  </a:cubicBezTo>
                  <a:cubicBezTo>
                    <a:pt x="18000" y="18400"/>
                    <a:pt x="19330" y="20000"/>
                    <a:pt x="20230" y="20800"/>
                  </a:cubicBezTo>
                  <a:cubicBezTo>
                    <a:pt x="21130" y="21600"/>
                    <a:pt x="21600" y="21600"/>
                    <a:pt x="21483" y="20400"/>
                  </a:cubicBezTo>
                  <a:cubicBezTo>
                    <a:pt x="21365" y="19200"/>
                    <a:pt x="20661" y="16800"/>
                    <a:pt x="19957" y="144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1416050" y="5594350"/>
              <a:ext cx="88900" cy="334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0506"/>
                  </a:moveTo>
                  <a:cubicBezTo>
                    <a:pt x="20057" y="21053"/>
                    <a:pt x="18514" y="21600"/>
                    <a:pt x="16971" y="21600"/>
                  </a:cubicBezTo>
                  <a:cubicBezTo>
                    <a:pt x="15429" y="21600"/>
                    <a:pt x="13886" y="21053"/>
                    <a:pt x="11057" y="18934"/>
                  </a:cubicBezTo>
                  <a:cubicBezTo>
                    <a:pt x="8229" y="16815"/>
                    <a:pt x="4114" y="13124"/>
                    <a:pt x="2057" y="9706"/>
                  </a:cubicBezTo>
                  <a:cubicBezTo>
                    <a:pt x="0" y="6289"/>
                    <a:pt x="0" y="3144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1625600" y="5664200"/>
              <a:ext cx="8255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6615" y="16740"/>
                    <a:pt x="11631" y="11880"/>
                    <a:pt x="8031" y="8280"/>
                  </a:cubicBezTo>
                  <a:cubicBezTo>
                    <a:pt x="4431" y="4680"/>
                    <a:pt x="2215" y="234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1354294" y="5327650"/>
              <a:ext cx="582457" cy="188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178" fill="norm" stroke="1" extrusionOk="0">
                  <a:moveTo>
                    <a:pt x="874" y="0"/>
                  </a:moveTo>
                  <a:cubicBezTo>
                    <a:pt x="483" y="475"/>
                    <a:pt x="92" y="949"/>
                    <a:pt x="13" y="1780"/>
                  </a:cubicBezTo>
                  <a:cubicBezTo>
                    <a:pt x="-65" y="2611"/>
                    <a:pt x="170" y="3798"/>
                    <a:pt x="1265" y="6171"/>
                  </a:cubicBezTo>
                  <a:cubicBezTo>
                    <a:pt x="2361" y="8545"/>
                    <a:pt x="4318" y="12105"/>
                    <a:pt x="6587" y="14954"/>
                  </a:cubicBezTo>
                  <a:cubicBezTo>
                    <a:pt x="8857" y="17802"/>
                    <a:pt x="11439" y="19938"/>
                    <a:pt x="13748" y="20769"/>
                  </a:cubicBezTo>
                  <a:cubicBezTo>
                    <a:pt x="16057" y="21600"/>
                    <a:pt x="18092" y="21125"/>
                    <a:pt x="19344" y="19701"/>
                  </a:cubicBezTo>
                  <a:cubicBezTo>
                    <a:pt x="20596" y="18277"/>
                    <a:pt x="21065" y="15903"/>
                    <a:pt x="21535" y="135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1601379" y="5130800"/>
              <a:ext cx="210798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600" fill="norm" stroke="1" extrusionOk="0">
                  <a:moveTo>
                    <a:pt x="4329" y="21600"/>
                  </a:moveTo>
                  <a:cubicBezTo>
                    <a:pt x="4752" y="20509"/>
                    <a:pt x="5176" y="19418"/>
                    <a:pt x="7717" y="18764"/>
                  </a:cubicBezTo>
                  <a:cubicBezTo>
                    <a:pt x="10258" y="18109"/>
                    <a:pt x="14917" y="17891"/>
                    <a:pt x="17670" y="18109"/>
                  </a:cubicBezTo>
                  <a:cubicBezTo>
                    <a:pt x="20423" y="18327"/>
                    <a:pt x="21270" y="18982"/>
                    <a:pt x="21058" y="19418"/>
                  </a:cubicBezTo>
                  <a:cubicBezTo>
                    <a:pt x="20846" y="19855"/>
                    <a:pt x="19576" y="20073"/>
                    <a:pt x="17246" y="19418"/>
                  </a:cubicBezTo>
                  <a:cubicBezTo>
                    <a:pt x="14917" y="18764"/>
                    <a:pt x="11529" y="17236"/>
                    <a:pt x="8776" y="15709"/>
                  </a:cubicBezTo>
                  <a:cubicBezTo>
                    <a:pt x="6023" y="14182"/>
                    <a:pt x="3905" y="12655"/>
                    <a:pt x="2317" y="11127"/>
                  </a:cubicBezTo>
                  <a:cubicBezTo>
                    <a:pt x="729" y="9600"/>
                    <a:pt x="-330" y="8073"/>
                    <a:pt x="94" y="7745"/>
                  </a:cubicBezTo>
                  <a:cubicBezTo>
                    <a:pt x="517" y="7418"/>
                    <a:pt x="2423" y="8291"/>
                    <a:pt x="5176" y="9055"/>
                  </a:cubicBezTo>
                  <a:cubicBezTo>
                    <a:pt x="7929" y="9818"/>
                    <a:pt x="11529" y="10473"/>
                    <a:pt x="13752" y="10473"/>
                  </a:cubicBezTo>
                  <a:cubicBezTo>
                    <a:pt x="15976" y="10473"/>
                    <a:pt x="16823" y="9818"/>
                    <a:pt x="16929" y="7964"/>
                  </a:cubicBezTo>
                  <a:cubicBezTo>
                    <a:pt x="17035" y="6109"/>
                    <a:pt x="16399" y="3055"/>
                    <a:pt x="1576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1416050" y="4994938"/>
              <a:ext cx="444500" cy="91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0" fill="norm" stroke="1" extrusionOk="0">
                  <a:moveTo>
                    <a:pt x="0" y="10650"/>
                  </a:moveTo>
                  <a:cubicBezTo>
                    <a:pt x="2777" y="6330"/>
                    <a:pt x="5554" y="2010"/>
                    <a:pt x="8537" y="570"/>
                  </a:cubicBezTo>
                  <a:cubicBezTo>
                    <a:pt x="11520" y="-870"/>
                    <a:pt x="14709" y="570"/>
                    <a:pt x="16869" y="3210"/>
                  </a:cubicBezTo>
                  <a:cubicBezTo>
                    <a:pt x="19029" y="5850"/>
                    <a:pt x="20160" y="9690"/>
                    <a:pt x="20777" y="12810"/>
                  </a:cubicBezTo>
                  <a:cubicBezTo>
                    <a:pt x="21394" y="15930"/>
                    <a:pt x="21497" y="18330"/>
                    <a:pt x="21600" y="207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1625600" y="4279900"/>
              <a:ext cx="50800" cy="558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7100" y="19882"/>
                    <a:pt x="12600" y="18164"/>
                    <a:pt x="9450" y="15791"/>
                  </a:cubicBezTo>
                  <a:cubicBezTo>
                    <a:pt x="6300" y="13418"/>
                    <a:pt x="4500" y="10391"/>
                    <a:pt x="3150" y="7650"/>
                  </a:cubicBezTo>
                  <a:cubicBezTo>
                    <a:pt x="1800" y="4909"/>
                    <a:pt x="900" y="2455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1536700" y="4246033"/>
              <a:ext cx="215900" cy="186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391"/>
                  </a:moveTo>
                  <a:cubicBezTo>
                    <a:pt x="424" y="15218"/>
                    <a:pt x="847" y="11045"/>
                    <a:pt x="2118" y="7241"/>
                  </a:cubicBezTo>
                  <a:cubicBezTo>
                    <a:pt x="3388" y="3436"/>
                    <a:pt x="5506" y="0"/>
                    <a:pt x="8365" y="0"/>
                  </a:cubicBezTo>
                  <a:cubicBezTo>
                    <a:pt x="11224" y="0"/>
                    <a:pt x="14824" y="3436"/>
                    <a:pt x="17153" y="7609"/>
                  </a:cubicBezTo>
                  <a:cubicBezTo>
                    <a:pt x="19482" y="11782"/>
                    <a:pt x="20541" y="166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1778000" y="6394875"/>
              <a:ext cx="2159000" cy="69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21468"/>
                  </a:moveTo>
                  <a:cubicBezTo>
                    <a:pt x="529" y="20813"/>
                    <a:pt x="1059" y="20159"/>
                    <a:pt x="1556" y="19177"/>
                  </a:cubicBezTo>
                  <a:cubicBezTo>
                    <a:pt x="2054" y="18195"/>
                    <a:pt x="2520" y="16886"/>
                    <a:pt x="3039" y="15250"/>
                  </a:cubicBezTo>
                  <a:cubicBezTo>
                    <a:pt x="3558" y="13613"/>
                    <a:pt x="4129" y="11650"/>
                    <a:pt x="4744" y="10013"/>
                  </a:cubicBezTo>
                  <a:cubicBezTo>
                    <a:pt x="5358" y="8377"/>
                    <a:pt x="6014" y="7068"/>
                    <a:pt x="6607" y="6086"/>
                  </a:cubicBezTo>
                  <a:cubicBezTo>
                    <a:pt x="7200" y="5104"/>
                    <a:pt x="7729" y="4450"/>
                    <a:pt x="8301" y="3795"/>
                  </a:cubicBezTo>
                  <a:cubicBezTo>
                    <a:pt x="8873" y="3141"/>
                    <a:pt x="9487" y="2486"/>
                    <a:pt x="10154" y="2159"/>
                  </a:cubicBezTo>
                  <a:cubicBezTo>
                    <a:pt x="10821" y="1832"/>
                    <a:pt x="11541" y="1832"/>
                    <a:pt x="12208" y="2159"/>
                  </a:cubicBezTo>
                  <a:cubicBezTo>
                    <a:pt x="12875" y="2486"/>
                    <a:pt x="13489" y="3141"/>
                    <a:pt x="14241" y="3468"/>
                  </a:cubicBezTo>
                  <a:cubicBezTo>
                    <a:pt x="14993" y="3795"/>
                    <a:pt x="15882" y="3795"/>
                    <a:pt x="16613" y="3468"/>
                  </a:cubicBezTo>
                  <a:cubicBezTo>
                    <a:pt x="17344" y="3141"/>
                    <a:pt x="17915" y="2486"/>
                    <a:pt x="18540" y="1832"/>
                  </a:cubicBezTo>
                  <a:cubicBezTo>
                    <a:pt x="19165" y="1177"/>
                    <a:pt x="19842" y="523"/>
                    <a:pt x="20319" y="195"/>
                  </a:cubicBezTo>
                  <a:cubicBezTo>
                    <a:pt x="20795" y="-132"/>
                    <a:pt x="21071" y="-132"/>
                    <a:pt x="21251" y="850"/>
                  </a:cubicBezTo>
                  <a:cubicBezTo>
                    <a:pt x="21431" y="1832"/>
                    <a:pt x="21515" y="3795"/>
                    <a:pt x="21600" y="57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9232900" y="5588000"/>
              <a:ext cx="10731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04" y="0"/>
                    <a:pt x="3408" y="0"/>
                    <a:pt x="5006" y="900"/>
                  </a:cubicBezTo>
                  <a:cubicBezTo>
                    <a:pt x="6604" y="1800"/>
                    <a:pt x="8095" y="3600"/>
                    <a:pt x="9671" y="5400"/>
                  </a:cubicBezTo>
                  <a:cubicBezTo>
                    <a:pt x="11247" y="7200"/>
                    <a:pt x="12909" y="9000"/>
                    <a:pt x="14507" y="9900"/>
                  </a:cubicBezTo>
                  <a:cubicBezTo>
                    <a:pt x="16104" y="10800"/>
                    <a:pt x="17638" y="10800"/>
                    <a:pt x="18809" y="12600"/>
                  </a:cubicBezTo>
                  <a:cubicBezTo>
                    <a:pt x="19981" y="14400"/>
                    <a:pt x="20791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10703172" y="5416550"/>
              <a:ext cx="28328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600" fill="norm" stroke="1" extrusionOk="0">
                  <a:moveTo>
                    <a:pt x="20648" y="0"/>
                  </a:moveTo>
                  <a:cubicBezTo>
                    <a:pt x="14477" y="4176"/>
                    <a:pt x="8305" y="8352"/>
                    <a:pt x="4448" y="11664"/>
                  </a:cubicBezTo>
                  <a:cubicBezTo>
                    <a:pt x="591" y="14976"/>
                    <a:pt x="-952" y="17424"/>
                    <a:pt x="591" y="18936"/>
                  </a:cubicBezTo>
                  <a:cubicBezTo>
                    <a:pt x="2134" y="20448"/>
                    <a:pt x="6762" y="21024"/>
                    <a:pt x="1139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1374527" y="6381579"/>
              <a:ext cx="233225" cy="327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0916" fill="norm" stroke="1" extrusionOk="0">
                  <a:moveTo>
                    <a:pt x="12812" y="4061"/>
                  </a:moveTo>
                  <a:cubicBezTo>
                    <a:pt x="11675" y="2711"/>
                    <a:pt x="10538" y="1361"/>
                    <a:pt x="9401" y="619"/>
                  </a:cubicBezTo>
                  <a:cubicBezTo>
                    <a:pt x="8264" y="-124"/>
                    <a:pt x="7127" y="-259"/>
                    <a:pt x="5706" y="551"/>
                  </a:cubicBezTo>
                  <a:cubicBezTo>
                    <a:pt x="4285" y="1361"/>
                    <a:pt x="2580" y="3116"/>
                    <a:pt x="1443" y="5614"/>
                  </a:cubicBezTo>
                  <a:cubicBezTo>
                    <a:pt x="306" y="8111"/>
                    <a:pt x="-262" y="11351"/>
                    <a:pt x="117" y="13916"/>
                  </a:cubicBezTo>
                  <a:cubicBezTo>
                    <a:pt x="496" y="16481"/>
                    <a:pt x="1822" y="18371"/>
                    <a:pt x="3906" y="19586"/>
                  </a:cubicBezTo>
                  <a:cubicBezTo>
                    <a:pt x="5991" y="20801"/>
                    <a:pt x="8833" y="21341"/>
                    <a:pt x="11675" y="20531"/>
                  </a:cubicBezTo>
                  <a:cubicBezTo>
                    <a:pt x="14517" y="19721"/>
                    <a:pt x="17359" y="17561"/>
                    <a:pt x="19064" y="14861"/>
                  </a:cubicBezTo>
                  <a:cubicBezTo>
                    <a:pt x="20770" y="12161"/>
                    <a:pt x="21338" y="8921"/>
                    <a:pt x="20485" y="6356"/>
                  </a:cubicBezTo>
                  <a:cubicBezTo>
                    <a:pt x="19633" y="3791"/>
                    <a:pt x="17359" y="1901"/>
                    <a:pt x="14043" y="1429"/>
                  </a:cubicBezTo>
                  <a:cubicBezTo>
                    <a:pt x="10727" y="956"/>
                    <a:pt x="6370" y="1901"/>
                    <a:pt x="2012" y="28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3657600" y="6325608"/>
              <a:ext cx="1666135" cy="125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429" fill="norm" stroke="1" extrusionOk="0">
                  <a:moveTo>
                    <a:pt x="0" y="14949"/>
                  </a:moveTo>
                  <a:cubicBezTo>
                    <a:pt x="603" y="14589"/>
                    <a:pt x="1206" y="14229"/>
                    <a:pt x="1837" y="13869"/>
                  </a:cubicBezTo>
                  <a:cubicBezTo>
                    <a:pt x="2467" y="13509"/>
                    <a:pt x="3125" y="13149"/>
                    <a:pt x="4029" y="12969"/>
                  </a:cubicBezTo>
                  <a:cubicBezTo>
                    <a:pt x="4934" y="12789"/>
                    <a:pt x="6085" y="12789"/>
                    <a:pt x="7209" y="12789"/>
                  </a:cubicBezTo>
                  <a:cubicBezTo>
                    <a:pt x="8333" y="12789"/>
                    <a:pt x="9429" y="12789"/>
                    <a:pt x="10265" y="12429"/>
                  </a:cubicBezTo>
                  <a:cubicBezTo>
                    <a:pt x="11102" y="12069"/>
                    <a:pt x="11677" y="11349"/>
                    <a:pt x="12308" y="10629"/>
                  </a:cubicBezTo>
                  <a:cubicBezTo>
                    <a:pt x="12938" y="9909"/>
                    <a:pt x="13623" y="9189"/>
                    <a:pt x="14322" y="8829"/>
                  </a:cubicBezTo>
                  <a:cubicBezTo>
                    <a:pt x="15021" y="8469"/>
                    <a:pt x="15734" y="8469"/>
                    <a:pt x="16419" y="9189"/>
                  </a:cubicBezTo>
                  <a:cubicBezTo>
                    <a:pt x="17105" y="9909"/>
                    <a:pt x="17762" y="11349"/>
                    <a:pt x="18365" y="11889"/>
                  </a:cubicBezTo>
                  <a:cubicBezTo>
                    <a:pt x="18969" y="12429"/>
                    <a:pt x="19517" y="12069"/>
                    <a:pt x="19859" y="11889"/>
                  </a:cubicBezTo>
                  <a:cubicBezTo>
                    <a:pt x="20202" y="11709"/>
                    <a:pt x="20339" y="11709"/>
                    <a:pt x="20476" y="11709"/>
                  </a:cubicBezTo>
                  <a:cubicBezTo>
                    <a:pt x="20613" y="11709"/>
                    <a:pt x="20750" y="11709"/>
                    <a:pt x="20860" y="10989"/>
                  </a:cubicBezTo>
                  <a:cubicBezTo>
                    <a:pt x="20970" y="10269"/>
                    <a:pt x="21052" y="8829"/>
                    <a:pt x="21024" y="7929"/>
                  </a:cubicBezTo>
                  <a:cubicBezTo>
                    <a:pt x="20997" y="7029"/>
                    <a:pt x="20860" y="6669"/>
                    <a:pt x="20723" y="6669"/>
                  </a:cubicBezTo>
                  <a:cubicBezTo>
                    <a:pt x="20586" y="6669"/>
                    <a:pt x="20449" y="7029"/>
                    <a:pt x="20325" y="8829"/>
                  </a:cubicBezTo>
                  <a:cubicBezTo>
                    <a:pt x="20202" y="10629"/>
                    <a:pt x="20092" y="13869"/>
                    <a:pt x="20079" y="16209"/>
                  </a:cubicBezTo>
                  <a:cubicBezTo>
                    <a:pt x="20065" y="18549"/>
                    <a:pt x="20147" y="19989"/>
                    <a:pt x="20257" y="20529"/>
                  </a:cubicBezTo>
                  <a:cubicBezTo>
                    <a:pt x="20366" y="21069"/>
                    <a:pt x="20504" y="20709"/>
                    <a:pt x="20668" y="19089"/>
                  </a:cubicBezTo>
                  <a:cubicBezTo>
                    <a:pt x="20832" y="17469"/>
                    <a:pt x="21024" y="14589"/>
                    <a:pt x="21134" y="12249"/>
                  </a:cubicBezTo>
                  <a:cubicBezTo>
                    <a:pt x="21244" y="9909"/>
                    <a:pt x="21271" y="8109"/>
                    <a:pt x="21257" y="6309"/>
                  </a:cubicBezTo>
                  <a:cubicBezTo>
                    <a:pt x="21244" y="4509"/>
                    <a:pt x="21189" y="2709"/>
                    <a:pt x="21093" y="1989"/>
                  </a:cubicBezTo>
                  <a:cubicBezTo>
                    <a:pt x="20997" y="1269"/>
                    <a:pt x="20860" y="1629"/>
                    <a:pt x="20750" y="2529"/>
                  </a:cubicBezTo>
                  <a:cubicBezTo>
                    <a:pt x="20641" y="3429"/>
                    <a:pt x="20558" y="4869"/>
                    <a:pt x="20504" y="7209"/>
                  </a:cubicBezTo>
                  <a:cubicBezTo>
                    <a:pt x="20449" y="9549"/>
                    <a:pt x="20421" y="12789"/>
                    <a:pt x="20490" y="14409"/>
                  </a:cubicBezTo>
                  <a:cubicBezTo>
                    <a:pt x="20558" y="16029"/>
                    <a:pt x="20723" y="16029"/>
                    <a:pt x="20915" y="14769"/>
                  </a:cubicBezTo>
                  <a:cubicBezTo>
                    <a:pt x="21107" y="13509"/>
                    <a:pt x="21326" y="10989"/>
                    <a:pt x="21449" y="8829"/>
                  </a:cubicBezTo>
                  <a:cubicBezTo>
                    <a:pt x="21573" y="6669"/>
                    <a:pt x="21600" y="4869"/>
                    <a:pt x="21559" y="3429"/>
                  </a:cubicBezTo>
                  <a:cubicBezTo>
                    <a:pt x="21518" y="1989"/>
                    <a:pt x="21408" y="909"/>
                    <a:pt x="21285" y="369"/>
                  </a:cubicBezTo>
                  <a:cubicBezTo>
                    <a:pt x="21161" y="-171"/>
                    <a:pt x="21024" y="-171"/>
                    <a:pt x="20887" y="729"/>
                  </a:cubicBezTo>
                  <a:cubicBezTo>
                    <a:pt x="20750" y="1629"/>
                    <a:pt x="20613" y="3429"/>
                    <a:pt x="20531" y="5229"/>
                  </a:cubicBezTo>
                  <a:cubicBezTo>
                    <a:pt x="20449" y="7029"/>
                    <a:pt x="20421" y="8829"/>
                    <a:pt x="20408" y="10629"/>
                  </a:cubicBezTo>
                  <a:cubicBezTo>
                    <a:pt x="20394" y="12429"/>
                    <a:pt x="20394" y="14229"/>
                    <a:pt x="20435" y="15849"/>
                  </a:cubicBezTo>
                  <a:cubicBezTo>
                    <a:pt x="20476" y="17469"/>
                    <a:pt x="20558" y="18909"/>
                    <a:pt x="20654" y="19089"/>
                  </a:cubicBezTo>
                  <a:cubicBezTo>
                    <a:pt x="20750" y="19269"/>
                    <a:pt x="20860" y="18189"/>
                    <a:pt x="20928" y="16749"/>
                  </a:cubicBezTo>
                  <a:cubicBezTo>
                    <a:pt x="20997" y="15309"/>
                    <a:pt x="21024" y="13509"/>
                    <a:pt x="20997" y="11889"/>
                  </a:cubicBezTo>
                  <a:cubicBezTo>
                    <a:pt x="20970" y="10269"/>
                    <a:pt x="20887" y="8829"/>
                    <a:pt x="20778" y="8109"/>
                  </a:cubicBezTo>
                  <a:cubicBezTo>
                    <a:pt x="20668" y="7389"/>
                    <a:pt x="20531" y="7389"/>
                    <a:pt x="20380" y="7569"/>
                  </a:cubicBezTo>
                  <a:cubicBezTo>
                    <a:pt x="20229" y="7749"/>
                    <a:pt x="20065" y="8109"/>
                    <a:pt x="19942" y="9189"/>
                  </a:cubicBezTo>
                  <a:cubicBezTo>
                    <a:pt x="19818" y="10269"/>
                    <a:pt x="19736" y="12069"/>
                    <a:pt x="19709" y="13869"/>
                  </a:cubicBezTo>
                  <a:cubicBezTo>
                    <a:pt x="19681" y="15669"/>
                    <a:pt x="19709" y="17469"/>
                    <a:pt x="19777" y="18909"/>
                  </a:cubicBezTo>
                  <a:cubicBezTo>
                    <a:pt x="19846" y="20349"/>
                    <a:pt x="19955" y="21429"/>
                    <a:pt x="20134" y="21429"/>
                  </a:cubicBezTo>
                  <a:cubicBezTo>
                    <a:pt x="20312" y="21429"/>
                    <a:pt x="20558" y="20349"/>
                    <a:pt x="20737" y="19089"/>
                  </a:cubicBezTo>
                  <a:cubicBezTo>
                    <a:pt x="20915" y="17829"/>
                    <a:pt x="21024" y="16389"/>
                    <a:pt x="21107" y="14409"/>
                  </a:cubicBezTo>
                  <a:cubicBezTo>
                    <a:pt x="21189" y="12429"/>
                    <a:pt x="21244" y="9909"/>
                    <a:pt x="21230" y="7929"/>
                  </a:cubicBezTo>
                  <a:cubicBezTo>
                    <a:pt x="21216" y="5949"/>
                    <a:pt x="21134" y="4509"/>
                    <a:pt x="21024" y="3789"/>
                  </a:cubicBezTo>
                  <a:cubicBezTo>
                    <a:pt x="20915" y="3069"/>
                    <a:pt x="20778" y="3069"/>
                    <a:pt x="20654" y="3609"/>
                  </a:cubicBezTo>
                  <a:cubicBezTo>
                    <a:pt x="20531" y="4149"/>
                    <a:pt x="20421" y="5229"/>
                    <a:pt x="20353" y="6669"/>
                  </a:cubicBezTo>
                  <a:cubicBezTo>
                    <a:pt x="20284" y="8109"/>
                    <a:pt x="20257" y="9909"/>
                    <a:pt x="20243" y="11709"/>
                  </a:cubicBezTo>
                  <a:cubicBezTo>
                    <a:pt x="20229" y="13509"/>
                    <a:pt x="20229" y="15309"/>
                    <a:pt x="20298" y="16389"/>
                  </a:cubicBezTo>
                  <a:cubicBezTo>
                    <a:pt x="20366" y="17469"/>
                    <a:pt x="20504" y="17829"/>
                    <a:pt x="20641" y="17649"/>
                  </a:cubicBezTo>
                  <a:cubicBezTo>
                    <a:pt x="20778" y="17469"/>
                    <a:pt x="20915" y="16749"/>
                    <a:pt x="21011" y="15489"/>
                  </a:cubicBezTo>
                  <a:cubicBezTo>
                    <a:pt x="21107" y="14229"/>
                    <a:pt x="21161" y="12429"/>
                    <a:pt x="21148" y="10809"/>
                  </a:cubicBezTo>
                  <a:cubicBezTo>
                    <a:pt x="21134" y="9189"/>
                    <a:pt x="21052" y="7749"/>
                    <a:pt x="20942" y="7029"/>
                  </a:cubicBezTo>
                  <a:cubicBezTo>
                    <a:pt x="20832" y="6309"/>
                    <a:pt x="20695" y="6309"/>
                    <a:pt x="20668" y="7029"/>
                  </a:cubicBezTo>
                  <a:cubicBezTo>
                    <a:pt x="20641" y="7749"/>
                    <a:pt x="20723" y="9189"/>
                    <a:pt x="20832" y="10089"/>
                  </a:cubicBezTo>
                  <a:cubicBezTo>
                    <a:pt x="20942" y="10989"/>
                    <a:pt x="21079" y="11349"/>
                    <a:pt x="21216" y="11529"/>
                  </a:cubicBezTo>
                  <a:cubicBezTo>
                    <a:pt x="21353" y="11709"/>
                    <a:pt x="21490" y="11709"/>
                    <a:pt x="21449" y="11889"/>
                  </a:cubicBezTo>
                  <a:cubicBezTo>
                    <a:pt x="21408" y="12069"/>
                    <a:pt x="21189" y="12429"/>
                    <a:pt x="20997" y="12789"/>
                  </a:cubicBezTo>
                  <a:cubicBezTo>
                    <a:pt x="20805" y="13149"/>
                    <a:pt x="20641" y="13509"/>
                    <a:pt x="20545" y="14589"/>
                  </a:cubicBezTo>
                  <a:cubicBezTo>
                    <a:pt x="20449" y="15669"/>
                    <a:pt x="20421" y="17469"/>
                    <a:pt x="20435" y="18549"/>
                  </a:cubicBezTo>
                  <a:cubicBezTo>
                    <a:pt x="20449" y="19629"/>
                    <a:pt x="20504" y="19989"/>
                    <a:pt x="20558" y="2034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6800850" y="5378450"/>
              <a:ext cx="63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6778369" y="5309779"/>
              <a:ext cx="2765682" cy="341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26" fill="norm" stroke="1" extrusionOk="0">
                  <a:moveTo>
                    <a:pt x="325" y="726"/>
                  </a:moveTo>
                  <a:cubicBezTo>
                    <a:pt x="242" y="993"/>
                    <a:pt x="159" y="1259"/>
                    <a:pt x="101" y="1726"/>
                  </a:cubicBezTo>
                  <a:cubicBezTo>
                    <a:pt x="44" y="2193"/>
                    <a:pt x="11" y="2859"/>
                    <a:pt x="2" y="3526"/>
                  </a:cubicBezTo>
                  <a:cubicBezTo>
                    <a:pt x="-6" y="4193"/>
                    <a:pt x="11" y="4859"/>
                    <a:pt x="68" y="5126"/>
                  </a:cubicBezTo>
                  <a:cubicBezTo>
                    <a:pt x="126" y="5393"/>
                    <a:pt x="225" y="5259"/>
                    <a:pt x="300" y="4926"/>
                  </a:cubicBezTo>
                  <a:cubicBezTo>
                    <a:pt x="374" y="4593"/>
                    <a:pt x="424" y="4059"/>
                    <a:pt x="465" y="3459"/>
                  </a:cubicBezTo>
                  <a:cubicBezTo>
                    <a:pt x="506" y="2859"/>
                    <a:pt x="539" y="2193"/>
                    <a:pt x="531" y="1593"/>
                  </a:cubicBezTo>
                  <a:cubicBezTo>
                    <a:pt x="523" y="993"/>
                    <a:pt x="473" y="459"/>
                    <a:pt x="407" y="193"/>
                  </a:cubicBezTo>
                  <a:cubicBezTo>
                    <a:pt x="341" y="-74"/>
                    <a:pt x="258" y="-74"/>
                    <a:pt x="201" y="259"/>
                  </a:cubicBezTo>
                  <a:cubicBezTo>
                    <a:pt x="143" y="593"/>
                    <a:pt x="110" y="1259"/>
                    <a:pt x="134" y="1793"/>
                  </a:cubicBezTo>
                  <a:cubicBezTo>
                    <a:pt x="159" y="2326"/>
                    <a:pt x="242" y="2726"/>
                    <a:pt x="333" y="2926"/>
                  </a:cubicBezTo>
                  <a:cubicBezTo>
                    <a:pt x="424" y="3126"/>
                    <a:pt x="523" y="3126"/>
                    <a:pt x="614" y="2993"/>
                  </a:cubicBezTo>
                  <a:cubicBezTo>
                    <a:pt x="705" y="2859"/>
                    <a:pt x="787" y="2593"/>
                    <a:pt x="787" y="2326"/>
                  </a:cubicBezTo>
                  <a:cubicBezTo>
                    <a:pt x="787" y="2059"/>
                    <a:pt x="705" y="1793"/>
                    <a:pt x="614" y="1659"/>
                  </a:cubicBezTo>
                  <a:cubicBezTo>
                    <a:pt x="523" y="1526"/>
                    <a:pt x="424" y="1526"/>
                    <a:pt x="399" y="1793"/>
                  </a:cubicBezTo>
                  <a:cubicBezTo>
                    <a:pt x="374" y="2059"/>
                    <a:pt x="424" y="2593"/>
                    <a:pt x="490" y="2793"/>
                  </a:cubicBezTo>
                  <a:cubicBezTo>
                    <a:pt x="556" y="2993"/>
                    <a:pt x="639" y="2859"/>
                    <a:pt x="837" y="2593"/>
                  </a:cubicBezTo>
                  <a:cubicBezTo>
                    <a:pt x="1035" y="2326"/>
                    <a:pt x="1349" y="1926"/>
                    <a:pt x="1713" y="1859"/>
                  </a:cubicBezTo>
                  <a:cubicBezTo>
                    <a:pt x="2076" y="1793"/>
                    <a:pt x="2489" y="2059"/>
                    <a:pt x="3018" y="2193"/>
                  </a:cubicBezTo>
                  <a:cubicBezTo>
                    <a:pt x="3547" y="2326"/>
                    <a:pt x="4192" y="2326"/>
                    <a:pt x="4795" y="2393"/>
                  </a:cubicBezTo>
                  <a:cubicBezTo>
                    <a:pt x="5398" y="2459"/>
                    <a:pt x="5960" y="2593"/>
                    <a:pt x="6448" y="2793"/>
                  </a:cubicBezTo>
                  <a:cubicBezTo>
                    <a:pt x="6935" y="2993"/>
                    <a:pt x="7348" y="3259"/>
                    <a:pt x="7778" y="3526"/>
                  </a:cubicBezTo>
                  <a:cubicBezTo>
                    <a:pt x="8208" y="3793"/>
                    <a:pt x="8654" y="4059"/>
                    <a:pt x="9084" y="4459"/>
                  </a:cubicBezTo>
                  <a:cubicBezTo>
                    <a:pt x="9513" y="4859"/>
                    <a:pt x="9926" y="5393"/>
                    <a:pt x="10348" y="5926"/>
                  </a:cubicBezTo>
                  <a:cubicBezTo>
                    <a:pt x="10769" y="6459"/>
                    <a:pt x="11199" y="6993"/>
                    <a:pt x="11686" y="7659"/>
                  </a:cubicBezTo>
                  <a:cubicBezTo>
                    <a:pt x="12174" y="8326"/>
                    <a:pt x="12719" y="9126"/>
                    <a:pt x="13207" y="9926"/>
                  </a:cubicBezTo>
                  <a:cubicBezTo>
                    <a:pt x="13694" y="10726"/>
                    <a:pt x="14124" y="11526"/>
                    <a:pt x="14562" y="12193"/>
                  </a:cubicBezTo>
                  <a:cubicBezTo>
                    <a:pt x="15000" y="12859"/>
                    <a:pt x="15446" y="13393"/>
                    <a:pt x="15884" y="14059"/>
                  </a:cubicBezTo>
                  <a:cubicBezTo>
                    <a:pt x="16322" y="14726"/>
                    <a:pt x="16752" y="15526"/>
                    <a:pt x="17173" y="16193"/>
                  </a:cubicBezTo>
                  <a:cubicBezTo>
                    <a:pt x="17595" y="16859"/>
                    <a:pt x="18008" y="17393"/>
                    <a:pt x="18462" y="17793"/>
                  </a:cubicBezTo>
                  <a:cubicBezTo>
                    <a:pt x="18917" y="18193"/>
                    <a:pt x="19413" y="18459"/>
                    <a:pt x="19842" y="18593"/>
                  </a:cubicBezTo>
                  <a:cubicBezTo>
                    <a:pt x="20272" y="18726"/>
                    <a:pt x="20635" y="18726"/>
                    <a:pt x="20916" y="19193"/>
                  </a:cubicBezTo>
                  <a:cubicBezTo>
                    <a:pt x="21197" y="19659"/>
                    <a:pt x="21396" y="20593"/>
                    <a:pt x="21594" y="215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5219700" y="5337762"/>
              <a:ext cx="1589658" cy="1056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566" fill="norm" stroke="1" extrusionOk="0">
                  <a:moveTo>
                    <a:pt x="0" y="21566"/>
                  </a:moveTo>
                  <a:cubicBezTo>
                    <a:pt x="316" y="21091"/>
                    <a:pt x="632" y="20616"/>
                    <a:pt x="1005" y="20184"/>
                  </a:cubicBezTo>
                  <a:cubicBezTo>
                    <a:pt x="1379" y="19752"/>
                    <a:pt x="1810" y="19363"/>
                    <a:pt x="2384" y="18823"/>
                  </a:cubicBezTo>
                  <a:cubicBezTo>
                    <a:pt x="2959" y="18283"/>
                    <a:pt x="3677" y="17592"/>
                    <a:pt x="4309" y="16987"/>
                  </a:cubicBezTo>
                  <a:cubicBezTo>
                    <a:pt x="4940" y="16382"/>
                    <a:pt x="5486" y="15864"/>
                    <a:pt x="6147" y="15194"/>
                  </a:cubicBezTo>
                  <a:cubicBezTo>
                    <a:pt x="6807" y="14524"/>
                    <a:pt x="7583" y="13704"/>
                    <a:pt x="8272" y="13056"/>
                  </a:cubicBezTo>
                  <a:cubicBezTo>
                    <a:pt x="8962" y="12408"/>
                    <a:pt x="9565" y="11932"/>
                    <a:pt x="10197" y="11328"/>
                  </a:cubicBezTo>
                  <a:cubicBezTo>
                    <a:pt x="10829" y="10723"/>
                    <a:pt x="11489" y="9988"/>
                    <a:pt x="12207" y="9189"/>
                  </a:cubicBezTo>
                  <a:cubicBezTo>
                    <a:pt x="12926" y="8390"/>
                    <a:pt x="13701" y="7526"/>
                    <a:pt x="14362" y="6878"/>
                  </a:cubicBezTo>
                  <a:cubicBezTo>
                    <a:pt x="15022" y="6230"/>
                    <a:pt x="15568" y="5798"/>
                    <a:pt x="16028" y="5323"/>
                  </a:cubicBezTo>
                  <a:cubicBezTo>
                    <a:pt x="16487" y="4848"/>
                    <a:pt x="16861" y="4329"/>
                    <a:pt x="17234" y="3897"/>
                  </a:cubicBezTo>
                  <a:cubicBezTo>
                    <a:pt x="17607" y="3465"/>
                    <a:pt x="17981" y="3120"/>
                    <a:pt x="18440" y="2709"/>
                  </a:cubicBezTo>
                  <a:cubicBezTo>
                    <a:pt x="18900" y="2299"/>
                    <a:pt x="19446" y="1824"/>
                    <a:pt x="19862" y="1456"/>
                  </a:cubicBezTo>
                  <a:cubicBezTo>
                    <a:pt x="20279" y="1089"/>
                    <a:pt x="20566" y="830"/>
                    <a:pt x="20781" y="679"/>
                  </a:cubicBezTo>
                  <a:cubicBezTo>
                    <a:pt x="20997" y="528"/>
                    <a:pt x="21140" y="484"/>
                    <a:pt x="21255" y="376"/>
                  </a:cubicBezTo>
                  <a:cubicBezTo>
                    <a:pt x="21370" y="268"/>
                    <a:pt x="21456" y="96"/>
                    <a:pt x="21428" y="31"/>
                  </a:cubicBezTo>
                  <a:cubicBezTo>
                    <a:pt x="21399" y="-34"/>
                    <a:pt x="21255" y="9"/>
                    <a:pt x="21126" y="96"/>
                  </a:cubicBezTo>
                  <a:cubicBezTo>
                    <a:pt x="20997" y="182"/>
                    <a:pt x="20882" y="312"/>
                    <a:pt x="20796" y="484"/>
                  </a:cubicBezTo>
                  <a:cubicBezTo>
                    <a:pt x="20710" y="657"/>
                    <a:pt x="20652" y="873"/>
                    <a:pt x="20695" y="981"/>
                  </a:cubicBezTo>
                  <a:cubicBezTo>
                    <a:pt x="20738" y="1089"/>
                    <a:pt x="20882" y="1089"/>
                    <a:pt x="21026" y="1089"/>
                  </a:cubicBezTo>
                  <a:cubicBezTo>
                    <a:pt x="21169" y="1089"/>
                    <a:pt x="21313" y="1089"/>
                    <a:pt x="21413" y="981"/>
                  </a:cubicBezTo>
                  <a:cubicBezTo>
                    <a:pt x="21514" y="873"/>
                    <a:pt x="21571" y="657"/>
                    <a:pt x="21557" y="463"/>
                  </a:cubicBezTo>
                  <a:cubicBezTo>
                    <a:pt x="21543" y="268"/>
                    <a:pt x="21456" y="96"/>
                    <a:pt x="21356" y="74"/>
                  </a:cubicBezTo>
                  <a:cubicBezTo>
                    <a:pt x="21255" y="52"/>
                    <a:pt x="21140" y="182"/>
                    <a:pt x="21083" y="355"/>
                  </a:cubicBezTo>
                  <a:cubicBezTo>
                    <a:pt x="21026" y="528"/>
                    <a:pt x="21026" y="744"/>
                    <a:pt x="21112" y="873"/>
                  </a:cubicBezTo>
                  <a:cubicBezTo>
                    <a:pt x="21198" y="1003"/>
                    <a:pt x="21370" y="1046"/>
                    <a:pt x="21471" y="960"/>
                  </a:cubicBezTo>
                  <a:cubicBezTo>
                    <a:pt x="21571" y="873"/>
                    <a:pt x="21600" y="657"/>
                    <a:pt x="21543" y="506"/>
                  </a:cubicBezTo>
                  <a:cubicBezTo>
                    <a:pt x="21485" y="355"/>
                    <a:pt x="21341" y="268"/>
                    <a:pt x="21198" y="1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4957894" y="6057900"/>
              <a:ext cx="169278" cy="275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5" h="20863" fill="norm" stroke="1" extrusionOk="0">
                  <a:moveTo>
                    <a:pt x="10977" y="9120"/>
                  </a:moveTo>
                  <a:cubicBezTo>
                    <a:pt x="10977" y="7200"/>
                    <a:pt x="10977" y="5280"/>
                    <a:pt x="10463" y="4080"/>
                  </a:cubicBezTo>
                  <a:cubicBezTo>
                    <a:pt x="9949" y="2880"/>
                    <a:pt x="8920" y="2400"/>
                    <a:pt x="7892" y="2400"/>
                  </a:cubicBezTo>
                  <a:cubicBezTo>
                    <a:pt x="6863" y="2400"/>
                    <a:pt x="5834" y="2880"/>
                    <a:pt x="4420" y="4640"/>
                  </a:cubicBezTo>
                  <a:cubicBezTo>
                    <a:pt x="3006" y="6400"/>
                    <a:pt x="1206" y="9440"/>
                    <a:pt x="434" y="12160"/>
                  </a:cubicBezTo>
                  <a:cubicBezTo>
                    <a:pt x="-337" y="14880"/>
                    <a:pt x="-80" y="17280"/>
                    <a:pt x="1206" y="18960"/>
                  </a:cubicBezTo>
                  <a:cubicBezTo>
                    <a:pt x="2492" y="20640"/>
                    <a:pt x="4806" y="21600"/>
                    <a:pt x="8149" y="20160"/>
                  </a:cubicBezTo>
                  <a:cubicBezTo>
                    <a:pt x="11492" y="18720"/>
                    <a:pt x="15863" y="14880"/>
                    <a:pt x="18306" y="12000"/>
                  </a:cubicBezTo>
                  <a:cubicBezTo>
                    <a:pt x="20749" y="9120"/>
                    <a:pt x="21263" y="7200"/>
                    <a:pt x="19592" y="5360"/>
                  </a:cubicBezTo>
                  <a:cubicBezTo>
                    <a:pt x="17920" y="3520"/>
                    <a:pt x="14063" y="1760"/>
                    <a:pt x="1020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6801355" y="4933950"/>
              <a:ext cx="31246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3976" y="0"/>
                  </a:moveTo>
                  <a:cubicBezTo>
                    <a:pt x="2536" y="5059"/>
                    <a:pt x="1096" y="10119"/>
                    <a:pt x="376" y="13427"/>
                  </a:cubicBezTo>
                  <a:cubicBezTo>
                    <a:pt x="-344" y="16735"/>
                    <a:pt x="-344" y="18292"/>
                    <a:pt x="3256" y="19362"/>
                  </a:cubicBezTo>
                  <a:cubicBezTo>
                    <a:pt x="6856" y="20432"/>
                    <a:pt x="14056" y="21016"/>
                    <a:pt x="2125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1" name="Drawing"/>
          <p:cNvGrpSpPr/>
          <p:nvPr/>
        </p:nvGrpSpPr>
        <p:grpSpPr>
          <a:xfrm>
            <a:off x="401229" y="1730042"/>
            <a:ext cx="4034300" cy="675984"/>
            <a:chOff x="0" y="0"/>
            <a:chExt cx="4034298" cy="675983"/>
          </a:xfrm>
        </p:grpSpPr>
        <p:sp>
          <p:nvSpPr>
            <p:cNvPr id="1001" name="Line"/>
            <p:cNvSpPr/>
            <p:nvPr/>
          </p:nvSpPr>
          <p:spPr>
            <a:xfrm>
              <a:off x="0" y="185541"/>
              <a:ext cx="217156" cy="336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357" fill="norm" stroke="1" extrusionOk="0">
                  <a:moveTo>
                    <a:pt x="5492" y="1744"/>
                  </a:moveTo>
                  <a:cubicBezTo>
                    <a:pt x="7569" y="2281"/>
                    <a:pt x="9646" y="2818"/>
                    <a:pt x="12034" y="2818"/>
                  </a:cubicBezTo>
                  <a:cubicBezTo>
                    <a:pt x="14422" y="2818"/>
                    <a:pt x="17122" y="2281"/>
                    <a:pt x="18888" y="1677"/>
                  </a:cubicBezTo>
                  <a:cubicBezTo>
                    <a:pt x="20653" y="1073"/>
                    <a:pt x="21484" y="403"/>
                    <a:pt x="21276" y="134"/>
                  </a:cubicBezTo>
                  <a:cubicBezTo>
                    <a:pt x="21069" y="-134"/>
                    <a:pt x="19822" y="0"/>
                    <a:pt x="18161" y="537"/>
                  </a:cubicBezTo>
                  <a:cubicBezTo>
                    <a:pt x="16499" y="1073"/>
                    <a:pt x="14422" y="2013"/>
                    <a:pt x="12969" y="2885"/>
                  </a:cubicBezTo>
                  <a:cubicBezTo>
                    <a:pt x="11515" y="3757"/>
                    <a:pt x="10684" y="4562"/>
                    <a:pt x="11203" y="5098"/>
                  </a:cubicBezTo>
                  <a:cubicBezTo>
                    <a:pt x="11722" y="5635"/>
                    <a:pt x="13592" y="5903"/>
                    <a:pt x="14215" y="6373"/>
                  </a:cubicBezTo>
                  <a:cubicBezTo>
                    <a:pt x="14838" y="6842"/>
                    <a:pt x="14215" y="7513"/>
                    <a:pt x="12138" y="8855"/>
                  </a:cubicBezTo>
                  <a:cubicBezTo>
                    <a:pt x="10061" y="10196"/>
                    <a:pt x="6530" y="12209"/>
                    <a:pt x="4246" y="13819"/>
                  </a:cubicBezTo>
                  <a:cubicBezTo>
                    <a:pt x="1961" y="15429"/>
                    <a:pt x="922" y="16636"/>
                    <a:pt x="403" y="17709"/>
                  </a:cubicBezTo>
                  <a:cubicBezTo>
                    <a:pt x="-116" y="18783"/>
                    <a:pt x="-116" y="19722"/>
                    <a:pt x="299" y="20393"/>
                  </a:cubicBezTo>
                  <a:cubicBezTo>
                    <a:pt x="715" y="21064"/>
                    <a:pt x="1546" y="21466"/>
                    <a:pt x="5076" y="21332"/>
                  </a:cubicBezTo>
                  <a:cubicBezTo>
                    <a:pt x="8607" y="21198"/>
                    <a:pt x="14838" y="20527"/>
                    <a:pt x="21069" y="19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233770" y="344717"/>
              <a:ext cx="215901" cy="183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0" fill="norm" stroke="1" extrusionOk="0">
                  <a:moveTo>
                    <a:pt x="0" y="4562"/>
                  </a:moveTo>
                  <a:cubicBezTo>
                    <a:pt x="1059" y="4562"/>
                    <a:pt x="2118" y="4562"/>
                    <a:pt x="3071" y="6504"/>
                  </a:cubicBezTo>
                  <a:cubicBezTo>
                    <a:pt x="4024" y="8445"/>
                    <a:pt x="4871" y="12328"/>
                    <a:pt x="4871" y="14877"/>
                  </a:cubicBezTo>
                  <a:cubicBezTo>
                    <a:pt x="4871" y="17425"/>
                    <a:pt x="4024" y="18638"/>
                    <a:pt x="3071" y="19609"/>
                  </a:cubicBezTo>
                  <a:cubicBezTo>
                    <a:pt x="2118" y="20580"/>
                    <a:pt x="1059" y="21308"/>
                    <a:pt x="529" y="20944"/>
                  </a:cubicBezTo>
                  <a:cubicBezTo>
                    <a:pt x="0" y="20580"/>
                    <a:pt x="0" y="19124"/>
                    <a:pt x="2118" y="15726"/>
                  </a:cubicBezTo>
                  <a:cubicBezTo>
                    <a:pt x="4235" y="12328"/>
                    <a:pt x="8471" y="6989"/>
                    <a:pt x="11012" y="3834"/>
                  </a:cubicBezTo>
                  <a:cubicBezTo>
                    <a:pt x="13553" y="679"/>
                    <a:pt x="14400" y="-292"/>
                    <a:pt x="14188" y="72"/>
                  </a:cubicBezTo>
                  <a:cubicBezTo>
                    <a:pt x="13976" y="436"/>
                    <a:pt x="12706" y="2135"/>
                    <a:pt x="11753" y="3591"/>
                  </a:cubicBezTo>
                  <a:cubicBezTo>
                    <a:pt x="10800" y="5047"/>
                    <a:pt x="10165" y="6261"/>
                    <a:pt x="10588" y="8081"/>
                  </a:cubicBezTo>
                  <a:cubicBezTo>
                    <a:pt x="11012" y="9901"/>
                    <a:pt x="12494" y="12328"/>
                    <a:pt x="14506" y="13420"/>
                  </a:cubicBezTo>
                  <a:cubicBezTo>
                    <a:pt x="16518" y="14512"/>
                    <a:pt x="19059" y="14270"/>
                    <a:pt x="21600" y="14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662307" y="189473"/>
              <a:ext cx="263614" cy="203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191" fill="norm" stroke="1" extrusionOk="0">
                  <a:moveTo>
                    <a:pt x="785" y="3117"/>
                  </a:moveTo>
                  <a:cubicBezTo>
                    <a:pt x="958" y="2015"/>
                    <a:pt x="1131" y="913"/>
                    <a:pt x="1908" y="362"/>
                  </a:cubicBezTo>
                  <a:cubicBezTo>
                    <a:pt x="2686" y="-189"/>
                    <a:pt x="4068" y="-189"/>
                    <a:pt x="5105" y="913"/>
                  </a:cubicBezTo>
                  <a:cubicBezTo>
                    <a:pt x="6142" y="2015"/>
                    <a:pt x="6833" y="4219"/>
                    <a:pt x="6142" y="6974"/>
                  </a:cubicBezTo>
                  <a:cubicBezTo>
                    <a:pt x="5451" y="9729"/>
                    <a:pt x="3377" y="13035"/>
                    <a:pt x="1995" y="15460"/>
                  </a:cubicBezTo>
                  <a:cubicBezTo>
                    <a:pt x="612" y="17884"/>
                    <a:pt x="-79" y="19427"/>
                    <a:pt x="7" y="20309"/>
                  </a:cubicBezTo>
                  <a:cubicBezTo>
                    <a:pt x="94" y="21191"/>
                    <a:pt x="958" y="21411"/>
                    <a:pt x="3895" y="20970"/>
                  </a:cubicBezTo>
                  <a:cubicBezTo>
                    <a:pt x="6833" y="20529"/>
                    <a:pt x="11844" y="19427"/>
                    <a:pt x="15127" y="18766"/>
                  </a:cubicBezTo>
                  <a:cubicBezTo>
                    <a:pt x="18411" y="18105"/>
                    <a:pt x="19966" y="17884"/>
                    <a:pt x="21521" y="17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75020" y="568657"/>
              <a:ext cx="5969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19" y="18720"/>
                    <a:pt x="1838" y="15840"/>
                    <a:pt x="3638" y="13200"/>
                  </a:cubicBezTo>
                  <a:cubicBezTo>
                    <a:pt x="5438" y="10560"/>
                    <a:pt x="8119" y="8160"/>
                    <a:pt x="10991" y="6240"/>
                  </a:cubicBezTo>
                  <a:cubicBezTo>
                    <a:pt x="13864" y="4320"/>
                    <a:pt x="16928" y="2880"/>
                    <a:pt x="18728" y="1920"/>
                  </a:cubicBezTo>
                  <a:cubicBezTo>
                    <a:pt x="20528" y="960"/>
                    <a:pt x="21064" y="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321538" y="568657"/>
              <a:ext cx="407533" cy="107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475" fill="norm" stroke="1" extrusionOk="0">
                  <a:moveTo>
                    <a:pt x="1067" y="20329"/>
                  </a:moveTo>
                  <a:cubicBezTo>
                    <a:pt x="508" y="20753"/>
                    <a:pt x="-52" y="21176"/>
                    <a:pt x="4" y="21388"/>
                  </a:cubicBezTo>
                  <a:cubicBezTo>
                    <a:pt x="60" y="21600"/>
                    <a:pt x="731" y="21600"/>
                    <a:pt x="3194" y="19271"/>
                  </a:cubicBezTo>
                  <a:cubicBezTo>
                    <a:pt x="5656" y="16941"/>
                    <a:pt x="9909" y="12282"/>
                    <a:pt x="13266" y="8682"/>
                  </a:cubicBezTo>
                  <a:cubicBezTo>
                    <a:pt x="16624" y="5082"/>
                    <a:pt x="19086" y="2541"/>
                    <a:pt x="215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1014820" y="232107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1027520" y="403557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1687920" y="136857"/>
              <a:ext cx="27940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45" y="2901"/>
                    <a:pt x="5891" y="5803"/>
                    <a:pt x="9000" y="8758"/>
                  </a:cubicBezTo>
                  <a:cubicBezTo>
                    <a:pt x="12109" y="11713"/>
                    <a:pt x="15382" y="14722"/>
                    <a:pt x="17509" y="16872"/>
                  </a:cubicBezTo>
                  <a:cubicBezTo>
                    <a:pt x="19636" y="19021"/>
                    <a:pt x="20618" y="2031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1726020" y="110005"/>
              <a:ext cx="247651" cy="490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21600" y="63"/>
                  </a:moveTo>
                  <a:cubicBezTo>
                    <a:pt x="20492" y="-29"/>
                    <a:pt x="19385" y="-122"/>
                    <a:pt x="17908" y="573"/>
                  </a:cubicBezTo>
                  <a:cubicBezTo>
                    <a:pt x="16431" y="1269"/>
                    <a:pt x="14585" y="2752"/>
                    <a:pt x="12646" y="5069"/>
                  </a:cubicBezTo>
                  <a:cubicBezTo>
                    <a:pt x="10708" y="7387"/>
                    <a:pt x="8677" y="10539"/>
                    <a:pt x="6554" y="13413"/>
                  </a:cubicBezTo>
                  <a:cubicBezTo>
                    <a:pt x="4431" y="16287"/>
                    <a:pt x="2215" y="18882"/>
                    <a:pt x="0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2115487" y="333201"/>
              <a:ext cx="328084" cy="108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1115" y="21284"/>
                  </a:moveTo>
                  <a:cubicBezTo>
                    <a:pt x="557" y="20038"/>
                    <a:pt x="0" y="18792"/>
                    <a:pt x="0" y="15884"/>
                  </a:cubicBezTo>
                  <a:cubicBezTo>
                    <a:pt x="0" y="12976"/>
                    <a:pt x="557" y="8407"/>
                    <a:pt x="1463" y="5292"/>
                  </a:cubicBezTo>
                  <a:cubicBezTo>
                    <a:pt x="2369" y="2176"/>
                    <a:pt x="3623" y="515"/>
                    <a:pt x="4599" y="99"/>
                  </a:cubicBezTo>
                  <a:cubicBezTo>
                    <a:pt x="5574" y="-316"/>
                    <a:pt x="6271" y="515"/>
                    <a:pt x="7246" y="3630"/>
                  </a:cubicBezTo>
                  <a:cubicBezTo>
                    <a:pt x="8222" y="6746"/>
                    <a:pt x="9476" y="12146"/>
                    <a:pt x="10870" y="15676"/>
                  </a:cubicBezTo>
                  <a:cubicBezTo>
                    <a:pt x="12263" y="19207"/>
                    <a:pt x="13796" y="20869"/>
                    <a:pt x="15120" y="19622"/>
                  </a:cubicBezTo>
                  <a:cubicBezTo>
                    <a:pt x="16444" y="18376"/>
                    <a:pt x="17559" y="14222"/>
                    <a:pt x="18604" y="10899"/>
                  </a:cubicBezTo>
                  <a:cubicBezTo>
                    <a:pt x="19649" y="7576"/>
                    <a:pt x="20625" y="5084"/>
                    <a:pt x="21600" y="2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2775595" y="0"/>
              <a:ext cx="209454" cy="438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312" fill="norm" stroke="1" extrusionOk="0">
                  <a:moveTo>
                    <a:pt x="20782" y="2948"/>
                  </a:moveTo>
                  <a:cubicBezTo>
                    <a:pt x="20994" y="2228"/>
                    <a:pt x="21206" y="1508"/>
                    <a:pt x="20147" y="890"/>
                  </a:cubicBezTo>
                  <a:cubicBezTo>
                    <a:pt x="19088" y="273"/>
                    <a:pt x="16759" y="-241"/>
                    <a:pt x="14218" y="119"/>
                  </a:cubicBezTo>
                  <a:cubicBezTo>
                    <a:pt x="11677" y="479"/>
                    <a:pt x="8924" y="1713"/>
                    <a:pt x="6382" y="3822"/>
                  </a:cubicBezTo>
                  <a:cubicBezTo>
                    <a:pt x="3841" y="5930"/>
                    <a:pt x="1512" y="8913"/>
                    <a:pt x="559" y="11793"/>
                  </a:cubicBezTo>
                  <a:cubicBezTo>
                    <a:pt x="-394" y="14673"/>
                    <a:pt x="30" y="17450"/>
                    <a:pt x="665" y="19096"/>
                  </a:cubicBezTo>
                  <a:cubicBezTo>
                    <a:pt x="1300" y="20742"/>
                    <a:pt x="2147" y="21256"/>
                    <a:pt x="5324" y="21308"/>
                  </a:cubicBezTo>
                  <a:cubicBezTo>
                    <a:pt x="8500" y="21359"/>
                    <a:pt x="14006" y="20948"/>
                    <a:pt x="19512" y="20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2761070" y="270207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3002370" y="238457"/>
              <a:ext cx="1460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70" y="3857"/>
                    <a:pt x="8139" y="7714"/>
                    <a:pt x="11739" y="11314"/>
                  </a:cubicBezTo>
                  <a:cubicBezTo>
                    <a:pt x="15339" y="14914"/>
                    <a:pt x="18470" y="182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3040470" y="263857"/>
              <a:ext cx="762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1986"/>
                    <a:pt x="10800" y="3972"/>
                    <a:pt x="7200" y="7572"/>
                  </a:cubicBezTo>
                  <a:cubicBezTo>
                    <a:pt x="3600" y="11172"/>
                    <a:pt x="1800" y="163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3177799" y="172667"/>
              <a:ext cx="110889" cy="35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4" h="20613" fill="norm" stroke="1" extrusionOk="0">
                  <a:moveTo>
                    <a:pt x="5152" y="9232"/>
                  </a:moveTo>
                  <a:cubicBezTo>
                    <a:pt x="3189" y="13479"/>
                    <a:pt x="1225" y="17727"/>
                    <a:pt x="439" y="19547"/>
                  </a:cubicBezTo>
                  <a:cubicBezTo>
                    <a:pt x="-346" y="21367"/>
                    <a:pt x="47" y="20760"/>
                    <a:pt x="636" y="18455"/>
                  </a:cubicBezTo>
                  <a:cubicBezTo>
                    <a:pt x="1225" y="16149"/>
                    <a:pt x="2010" y="12145"/>
                    <a:pt x="3581" y="8868"/>
                  </a:cubicBezTo>
                  <a:cubicBezTo>
                    <a:pt x="5152" y="5592"/>
                    <a:pt x="7509" y="3043"/>
                    <a:pt x="9669" y="1587"/>
                  </a:cubicBezTo>
                  <a:cubicBezTo>
                    <a:pt x="11829" y="131"/>
                    <a:pt x="13792" y="-233"/>
                    <a:pt x="15559" y="131"/>
                  </a:cubicBezTo>
                  <a:cubicBezTo>
                    <a:pt x="17327" y="495"/>
                    <a:pt x="18898" y="1587"/>
                    <a:pt x="19879" y="3165"/>
                  </a:cubicBezTo>
                  <a:cubicBezTo>
                    <a:pt x="20861" y="4742"/>
                    <a:pt x="21254" y="6805"/>
                    <a:pt x="17916" y="8686"/>
                  </a:cubicBezTo>
                  <a:cubicBezTo>
                    <a:pt x="14578" y="10567"/>
                    <a:pt x="7509" y="12266"/>
                    <a:pt x="439" y="13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3186520" y="435307"/>
              <a:ext cx="127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533"/>
                    <a:pt x="7200" y="9067"/>
                    <a:pt x="3600" y="12667"/>
                  </a:cubicBezTo>
                  <a:cubicBezTo>
                    <a:pt x="0" y="16267"/>
                    <a:pt x="0" y="189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3464828" y="6512"/>
              <a:ext cx="140793" cy="422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341" fill="norm" stroke="1" extrusionOk="0">
                  <a:moveTo>
                    <a:pt x="20822" y="2414"/>
                  </a:moveTo>
                  <a:cubicBezTo>
                    <a:pt x="19883" y="1666"/>
                    <a:pt x="18944" y="917"/>
                    <a:pt x="17692" y="436"/>
                  </a:cubicBezTo>
                  <a:cubicBezTo>
                    <a:pt x="16439" y="-45"/>
                    <a:pt x="14874" y="-259"/>
                    <a:pt x="12370" y="490"/>
                  </a:cubicBezTo>
                  <a:cubicBezTo>
                    <a:pt x="9865" y="1238"/>
                    <a:pt x="6422" y="2949"/>
                    <a:pt x="3761" y="5515"/>
                  </a:cubicBezTo>
                  <a:cubicBezTo>
                    <a:pt x="1100" y="8082"/>
                    <a:pt x="-778" y="11503"/>
                    <a:pt x="318" y="14284"/>
                  </a:cubicBezTo>
                  <a:cubicBezTo>
                    <a:pt x="1413" y="17064"/>
                    <a:pt x="5483" y="19202"/>
                    <a:pt x="9552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3740494" y="63944"/>
              <a:ext cx="176277" cy="326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114" fill="norm" stroke="1" extrusionOk="0">
                  <a:moveTo>
                    <a:pt x="10615" y="5119"/>
                  </a:moveTo>
                  <a:cubicBezTo>
                    <a:pt x="8044" y="4846"/>
                    <a:pt x="5472" y="4572"/>
                    <a:pt x="3672" y="4230"/>
                  </a:cubicBezTo>
                  <a:cubicBezTo>
                    <a:pt x="1872" y="3889"/>
                    <a:pt x="844" y="3479"/>
                    <a:pt x="329" y="2863"/>
                  </a:cubicBezTo>
                  <a:cubicBezTo>
                    <a:pt x="-185" y="2248"/>
                    <a:pt x="-185" y="1428"/>
                    <a:pt x="972" y="744"/>
                  </a:cubicBezTo>
                  <a:cubicBezTo>
                    <a:pt x="2129" y="61"/>
                    <a:pt x="4444" y="-486"/>
                    <a:pt x="7529" y="676"/>
                  </a:cubicBezTo>
                  <a:cubicBezTo>
                    <a:pt x="10615" y="1838"/>
                    <a:pt x="14472" y="4709"/>
                    <a:pt x="16915" y="8400"/>
                  </a:cubicBezTo>
                  <a:cubicBezTo>
                    <a:pt x="19358" y="12091"/>
                    <a:pt x="20386" y="16603"/>
                    <a:pt x="21415" y="21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3745320" y="213057"/>
              <a:ext cx="1524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873"/>
                    <a:pt x="14400" y="1745"/>
                    <a:pt x="10800" y="4473"/>
                  </a:cubicBezTo>
                  <a:cubicBezTo>
                    <a:pt x="7200" y="7200"/>
                    <a:pt x="3600" y="11782"/>
                    <a:pt x="1800" y="14945"/>
                  </a:cubicBezTo>
                  <a:cubicBezTo>
                    <a:pt x="0" y="18109"/>
                    <a:pt x="0" y="198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3967570" y="67007"/>
              <a:ext cx="66729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600" fill="norm" stroke="1" extrusionOk="0">
                  <a:moveTo>
                    <a:pt x="10125" y="0"/>
                  </a:moveTo>
                  <a:cubicBezTo>
                    <a:pt x="15525" y="2727"/>
                    <a:pt x="20925" y="5455"/>
                    <a:pt x="21262" y="8673"/>
                  </a:cubicBezTo>
                  <a:cubicBezTo>
                    <a:pt x="21600" y="11891"/>
                    <a:pt x="16875" y="15600"/>
                    <a:pt x="12487" y="17836"/>
                  </a:cubicBezTo>
                  <a:cubicBezTo>
                    <a:pt x="8100" y="20073"/>
                    <a:pt x="4050" y="208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058" name="Drawing"/>
          <p:cNvGrpSpPr/>
          <p:nvPr/>
        </p:nvGrpSpPr>
        <p:grpSpPr>
          <a:xfrm>
            <a:off x="6546849" y="1447281"/>
            <a:ext cx="5123810" cy="3850736"/>
            <a:chOff x="0" y="0"/>
            <a:chExt cx="5123808" cy="3850734"/>
          </a:xfrm>
        </p:grpSpPr>
        <p:sp>
          <p:nvSpPr>
            <p:cNvPr id="1022" name="Line"/>
            <p:cNvSpPr/>
            <p:nvPr/>
          </p:nvSpPr>
          <p:spPr>
            <a:xfrm>
              <a:off x="82550" y="293853"/>
              <a:ext cx="116563" cy="532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465" fill="norm" stroke="1" extrusionOk="0">
                  <a:moveTo>
                    <a:pt x="20463" y="5329"/>
                  </a:moveTo>
                  <a:cubicBezTo>
                    <a:pt x="20842" y="4134"/>
                    <a:pt x="21221" y="2939"/>
                    <a:pt x="20274" y="1957"/>
                  </a:cubicBezTo>
                  <a:cubicBezTo>
                    <a:pt x="19326" y="975"/>
                    <a:pt x="17053" y="207"/>
                    <a:pt x="14400" y="36"/>
                  </a:cubicBezTo>
                  <a:cubicBezTo>
                    <a:pt x="11747" y="-135"/>
                    <a:pt x="8716" y="292"/>
                    <a:pt x="6063" y="1701"/>
                  </a:cubicBezTo>
                  <a:cubicBezTo>
                    <a:pt x="3410" y="3109"/>
                    <a:pt x="1137" y="5500"/>
                    <a:pt x="379" y="8274"/>
                  </a:cubicBezTo>
                  <a:cubicBezTo>
                    <a:pt x="-379" y="11049"/>
                    <a:pt x="379" y="14208"/>
                    <a:pt x="568" y="16471"/>
                  </a:cubicBezTo>
                  <a:cubicBezTo>
                    <a:pt x="758" y="18733"/>
                    <a:pt x="379" y="20099"/>
                    <a:pt x="0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0" y="667268"/>
              <a:ext cx="1778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71" y="16800"/>
                    <a:pt x="1543" y="12000"/>
                    <a:pt x="5143" y="8400"/>
                  </a:cubicBezTo>
                  <a:cubicBezTo>
                    <a:pt x="8743" y="4800"/>
                    <a:pt x="1517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203200" y="737118"/>
              <a:ext cx="1016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215900" y="762518"/>
              <a:ext cx="1079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41" y="3733"/>
                    <a:pt x="12282" y="7467"/>
                    <a:pt x="8682" y="11067"/>
                  </a:cubicBezTo>
                  <a:cubicBezTo>
                    <a:pt x="5082" y="14667"/>
                    <a:pt x="2541" y="181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420571" y="348305"/>
              <a:ext cx="150929" cy="458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470" fill="norm" stroke="1" extrusionOk="0">
                  <a:moveTo>
                    <a:pt x="21098" y="1257"/>
                  </a:moveTo>
                  <a:cubicBezTo>
                    <a:pt x="20210" y="861"/>
                    <a:pt x="19323" y="464"/>
                    <a:pt x="18139" y="217"/>
                  </a:cubicBezTo>
                  <a:cubicBezTo>
                    <a:pt x="16956" y="-31"/>
                    <a:pt x="15476" y="-130"/>
                    <a:pt x="13553" y="266"/>
                  </a:cubicBezTo>
                  <a:cubicBezTo>
                    <a:pt x="11630" y="663"/>
                    <a:pt x="9262" y="1554"/>
                    <a:pt x="6747" y="3635"/>
                  </a:cubicBezTo>
                  <a:cubicBezTo>
                    <a:pt x="4232" y="5716"/>
                    <a:pt x="1569" y="8986"/>
                    <a:pt x="534" y="11909"/>
                  </a:cubicBezTo>
                  <a:cubicBezTo>
                    <a:pt x="-502" y="14831"/>
                    <a:pt x="90" y="17408"/>
                    <a:pt x="1273" y="18943"/>
                  </a:cubicBezTo>
                  <a:cubicBezTo>
                    <a:pt x="2457" y="20479"/>
                    <a:pt x="4232" y="20975"/>
                    <a:pt x="6008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527050" y="546618"/>
              <a:ext cx="1968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90" y="771"/>
                    <a:pt x="4181" y="1543"/>
                    <a:pt x="5923" y="3986"/>
                  </a:cubicBezTo>
                  <a:cubicBezTo>
                    <a:pt x="7665" y="6429"/>
                    <a:pt x="9058" y="10543"/>
                    <a:pt x="9755" y="13371"/>
                  </a:cubicBezTo>
                  <a:cubicBezTo>
                    <a:pt x="10452" y="16200"/>
                    <a:pt x="10452" y="17743"/>
                    <a:pt x="10103" y="19029"/>
                  </a:cubicBezTo>
                  <a:cubicBezTo>
                    <a:pt x="9755" y="20314"/>
                    <a:pt x="9058" y="21343"/>
                    <a:pt x="8361" y="21086"/>
                  </a:cubicBezTo>
                  <a:cubicBezTo>
                    <a:pt x="7665" y="20829"/>
                    <a:pt x="6968" y="19286"/>
                    <a:pt x="7665" y="16457"/>
                  </a:cubicBezTo>
                  <a:cubicBezTo>
                    <a:pt x="8361" y="13629"/>
                    <a:pt x="10452" y="9514"/>
                    <a:pt x="11845" y="6557"/>
                  </a:cubicBezTo>
                  <a:cubicBezTo>
                    <a:pt x="13239" y="3600"/>
                    <a:pt x="13935" y="1800"/>
                    <a:pt x="13935" y="1414"/>
                  </a:cubicBezTo>
                  <a:cubicBezTo>
                    <a:pt x="13935" y="1029"/>
                    <a:pt x="13239" y="2057"/>
                    <a:pt x="12658" y="4114"/>
                  </a:cubicBezTo>
                  <a:cubicBezTo>
                    <a:pt x="12077" y="6171"/>
                    <a:pt x="11613" y="9257"/>
                    <a:pt x="12194" y="12343"/>
                  </a:cubicBezTo>
                  <a:cubicBezTo>
                    <a:pt x="12774" y="15429"/>
                    <a:pt x="14400" y="18514"/>
                    <a:pt x="16142" y="20057"/>
                  </a:cubicBezTo>
                  <a:cubicBezTo>
                    <a:pt x="17884" y="21600"/>
                    <a:pt x="19742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787400" y="400568"/>
              <a:ext cx="82087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1" h="21600" fill="norm" stroke="1" extrusionOk="0">
                  <a:moveTo>
                    <a:pt x="6322" y="0"/>
                  </a:moveTo>
                  <a:cubicBezTo>
                    <a:pt x="12117" y="3600"/>
                    <a:pt x="17912" y="7200"/>
                    <a:pt x="19756" y="10140"/>
                  </a:cubicBezTo>
                  <a:cubicBezTo>
                    <a:pt x="21600" y="13080"/>
                    <a:pt x="19493" y="15360"/>
                    <a:pt x="15541" y="17160"/>
                  </a:cubicBezTo>
                  <a:cubicBezTo>
                    <a:pt x="11590" y="18960"/>
                    <a:pt x="5795" y="20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1028699" y="629168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1047750" y="737118"/>
              <a:ext cx="2032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1627959" y="139508"/>
              <a:ext cx="296091" cy="1178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468" fill="norm" stroke="1" extrusionOk="0">
                  <a:moveTo>
                    <a:pt x="21429" y="592"/>
                  </a:moveTo>
                  <a:cubicBezTo>
                    <a:pt x="21123" y="399"/>
                    <a:pt x="20816" y="206"/>
                    <a:pt x="19055" y="90"/>
                  </a:cubicBezTo>
                  <a:cubicBezTo>
                    <a:pt x="17293" y="-25"/>
                    <a:pt x="14076" y="-64"/>
                    <a:pt x="11701" y="187"/>
                  </a:cubicBezTo>
                  <a:cubicBezTo>
                    <a:pt x="9327" y="437"/>
                    <a:pt x="7795" y="977"/>
                    <a:pt x="7565" y="1749"/>
                  </a:cubicBezTo>
                  <a:cubicBezTo>
                    <a:pt x="7335" y="2520"/>
                    <a:pt x="8408" y="3523"/>
                    <a:pt x="9174" y="4545"/>
                  </a:cubicBezTo>
                  <a:cubicBezTo>
                    <a:pt x="9940" y="5567"/>
                    <a:pt x="10399" y="6609"/>
                    <a:pt x="10016" y="7303"/>
                  </a:cubicBezTo>
                  <a:cubicBezTo>
                    <a:pt x="9633" y="7997"/>
                    <a:pt x="8408" y="8345"/>
                    <a:pt x="7259" y="8537"/>
                  </a:cubicBezTo>
                  <a:cubicBezTo>
                    <a:pt x="6110" y="8730"/>
                    <a:pt x="5038" y="8769"/>
                    <a:pt x="4655" y="8692"/>
                  </a:cubicBezTo>
                  <a:cubicBezTo>
                    <a:pt x="4272" y="8615"/>
                    <a:pt x="4578" y="8422"/>
                    <a:pt x="5114" y="8306"/>
                  </a:cubicBezTo>
                  <a:cubicBezTo>
                    <a:pt x="5650" y="8190"/>
                    <a:pt x="6416" y="8152"/>
                    <a:pt x="7106" y="8210"/>
                  </a:cubicBezTo>
                  <a:cubicBezTo>
                    <a:pt x="7795" y="8267"/>
                    <a:pt x="8408" y="8422"/>
                    <a:pt x="8867" y="8904"/>
                  </a:cubicBezTo>
                  <a:cubicBezTo>
                    <a:pt x="9327" y="9386"/>
                    <a:pt x="9633" y="10196"/>
                    <a:pt x="8867" y="11237"/>
                  </a:cubicBezTo>
                  <a:cubicBezTo>
                    <a:pt x="8101" y="12279"/>
                    <a:pt x="6263" y="13552"/>
                    <a:pt x="4578" y="14709"/>
                  </a:cubicBezTo>
                  <a:cubicBezTo>
                    <a:pt x="2893" y="15866"/>
                    <a:pt x="1361" y="16907"/>
                    <a:pt x="595" y="17872"/>
                  </a:cubicBezTo>
                  <a:cubicBezTo>
                    <a:pt x="-171" y="18836"/>
                    <a:pt x="-171" y="19723"/>
                    <a:pt x="442" y="20340"/>
                  </a:cubicBezTo>
                  <a:cubicBezTo>
                    <a:pt x="1055" y="20957"/>
                    <a:pt x="2280" y="21305"/>
                    <a:pt x="4655" y="21420"/>
                  </a:cubicBezTo>
                  <a:cubicBezTo>
                    <a:pt x="7029" y="21536"/>
                    <a:pt x="10552" y="21420"/>
                    <a:pt x="12620" y="21305"/>
                  </a:cubicBezTo>
                  <a:cubicBezTo>
                    <a:pt x="14689" y="21189"/>
                    <a:pt x="15301" y="21073"/>
                    <a:pt x="15914" y="20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2366058" y="0"/>
              <a:ext cx="240886" cy="299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7" h="21205" fill="norm" stroke="1" extrusionOk="0">
                  <a:moveTo>
                    <a:pt x="10560" y="2287"/>
                  </a:moveTo>
                  <a:cubicBezTo>
                    <a:pt x="10378" y="1537"/>
                    <a:pt x="10197" y="787"/>
                    <a:pt x="9380" y="337"/>
                  </a:cubicBezTo>
                  <a:cubicBezTo>
                    <a:pt x="8563" y="-113"/>
                    <a:pt x="7111" y="-263"/>
                    <a:pt x="5568" y="862"/>
                  </a:cubicBezTo>
                  <a:cubicBezTo>
                    <a:pt x="4025" y="1987"/>
                    <a:pt x="2392" y="4387"/>
                    <a:pt x="1303" y="7612"/>
                  </a:cubicBezTo>
                  <a:cubicBezTo>
                    <a:pt x="214" y="10837"/>
                    <a:pt x="-331" y="14887"/>
                    <a:pt x="214" y="17437"/>
                  </a:cubicBezTo>
                  <a:cubicBezTo>
                    <a:pt x="758" y="19987"/>
                    <a:pt x="2392" y="21037"/>
                    <a:pt x="4751" y="21187"/>
                  </a:cubicBezTo>
                  <a:cubicBezTo>
                    <a:pt x="7111" y="21337"/>
                    <a:pt x="10197" y="20587"/>
                    <a:pt x="13282" y="18487"/>
                  </a:cubicBezTo>
                  <a:cubicBezTo>
                    <a:pt x="16368" y="16387"/>
                    <a:pt x="19454" y="12937"/>
                    <a:pt x="20361" y="9787"/>
                  </a:cubicBezTo>
                  <a:cubicBezTo>
                    <a:pt x="21269" y="6637"/>
                    <a:pt x="19998" y="3787"/>
                    <a:pt x="17730" y="2212"/>
                  </a:cubicBezTo>
                  <a:cubicBezTo>
                    <a:pt x="15461" y="637"/>
                    <a:pt x="12193" y="337"/>
                    <a:pt x="8926" y="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3474155" y="60233"/>
              <a:ext cx="259646" cy="199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0980" fill="norm" stroke="1" extrusionOk="0">
                  <a:moveTo>
                    <a:pt x="465" y="5074"/>
                  </a:moveTo>
                  <a:cubicBezTo>
                    <a:pt x="116" y="3293"/>
                    <a:pt x="-232" y="1511"/>
                    <a:pt x="203" y="621"/>
                  </a:cubicBezTo>
                  <a:cubicBezTo>
                    <a:pt x="639" y="-270"/>
                    <a:pt x="1858" y="-270"/>
                    <a:pt x="3687" y="1066"/>
                  </a:cubicBezTo>
                  <a:cubicBezTo>
                    <a:pt x="5516" y="2402"/>
                    <a:pt x="7955" y="5074"/>
                    <a:pt x="9436" y="7746"/>
                  </a:cubicBezTo>
                  <a:cubicBezTo>
                    <a:pt x="10916" y="10419"/>
                    <a:pt x="11439" y="13091"/>
                    <a:pt x="11178" y="15206"/>
                  </a:cubicBezTo>
                  <a:cubicBezTo>
                    <a:pt x="10916" y="17322"/>
                    <a:pt x="9871" y="18881"/>
                    <a:pt x="8913" y="19883"/>
                  </a:cubicBezTo>
                  <a:cubicBezTo>
                    <a:pt x="7955" y="20885"/>
                    <a:pt x="7084" y="21330"/>
                    <a:pt x="6562" y="20662"/>
                  </a:cubicBezTo>
                  <a:cubicBezTo>
                    <a:pt x="6039" y="19994"/>
                    <a:pt x="5865" y="18212"/>
                    <a:pt x="7084" y="15206"/>
                  </a:cubicBezTo>
                  <a:cubicBezTo>
                    <a:pt x="8303" y="12200"/>
                    <a:pt x="10916" y="7969"/>
                    <a:pt x="12484" y="5408"/>
                  </a:cubicBezTo>
                  <a:cubicBezTo>
                    <a:pt x="14052" y="2848"/>
                    <a:pt x="14574" y="1957"/>
                    <a:pt x="14487" y="1957"/>
                  </a:cubicBezTo>
                  <a:cubicBezTo>
                    <a:pt x="14400" y="1957"/>
                    <a:pt x="13703" y="2848"/>
                    <a:pt x="13094" y="5186"/>
                  </a:cubicBezTo>
                  <a:cubicBezTo>
                    <a:pt x="12484" y="7524"/>
                    <a:pt x="11962" y="11309"/>
                    <a:pt x="12833" y="13759"/>
                  </a:cubicBezTo>
                  <a:cubicBezTo>
                    <a:pt x="13703" y="16208"/>
                    <a:pt x="15968" y="17322"/>
                    <a:pt x="17623" y="17767"/>
                  </a:cubicBezTo>
                  <a:cubicBezTo>
                    <a:pt x="19278" y="18212"/>
                    <a:pt x="20323" y="17990"/>
                    <a:pt x="21368" y="17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3868093" y="57668"/>
              <a:ext cx="164157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21477" y="0"/>
                  </a:moveTo>
                  <a:cubicBezTo>
                    <a:pt x="16492" y="3972"/>
                    <a:pt x="11508" y="7945"/>
                    <a:pt x="8185" y="10428"/>
                  </a:cubicBezTo>
                  <a:cubicBezTo>
                    <a:pt x="4862" y="12910"/>
                    <a:pt x="3200" y="13903"/>
                    <a:pt x="1954" y="14897"/>
                  </a:cubicBezTo>
                  <a:cubicBezTo>
                    <a:pt x="708" y="15890"/>
                    <a:pt x="-123" y="16883"/>
                    <a:pt x="15" y="17752"/>
                  </a:cubicBezTo>
                  <a:cubicBezTo>
                    <a:pt x="154" y="18621"/>
                    <a:pt x="1262" y="19366"/>
                    <a:pt x="5000" y="19986"/>
                  </a:cubicBezTo>
                  <a:cubicBezTo>
                    <a:pt x="8739" y="20607"/>
                    <a:pt x="15108" y="21103"/>
                    <a:pt x="214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4153482" y="83068"/>
              <a:ext cx="166635" cy="204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3" h="21314" fill="norm" stroke="1" extrusionOk="0">
                  <a:moveTo>
                    <a:pt x="15126" y="2645"/>
                  </a:moveTo>
                  <a:cubicBezTo>
                    <a:pt x="14326" y="1763"/>
                    <a:pt x="13526" y="882"/>
                    <a:pt x="12193" y="1102"/>
                  </a:cubicBezTo>
                  <a:cubicBezTo>
                    <a:pt x="10860" y="1322"/>
                    <a:pt x="8993" y="2645"/>
                    <a:pt x="6593" y="5400"/>
                  </a:cubicBezTo>
                  <a:cubicBezTo>
                    <a:pt x="4193" y="8155"/>
                    <a:pt x="1260" y="12343"/>
                    <a:pt x="326" y="15539"/>
                  </a:cubicBezTo>
                  <a:cubicBezTo>
                    <a:pt x="-607" y="18735"/>
                    <a:pt x="460" y="20939"/>
                    <a:pt x="3526" y="21269"/>
                  </a:cubicBezTo>
                  <a:cubicBezTo>
                    <a:pt x="6593" y="21600"/>
                    <a:pt x="11660" y="20057"/>
                    <a:pt x="15260" y="17302"/>
                  </a:cubicBezTo>
                  <a:cubicBezTo>
                    <a:pt x="18860" y="14547"/>
                    <a:pt x="20993" y="10580"/>
                    <a:pt x="20993" y="7494"/>
                  </a:cubicBezTo>
                  <a:cubicBezTo>
                    <a:pt x="20993" y="4408"/>
                    <a:pt x="18860" y="2204"/>
                    <a:pt x="16726" y="1102"/>
                  </a:cubicBezTo>
                  <a:cubicBezTo>
                    <a:pt x="14593" y="0"/>
                    <a:pt x="12460" y="0"/>
                    <a:pt x="103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2138700" y="950083"/>
              <a:ext cx="287001" cy="445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346" fill="norm" stroke="1" extrusionOk="0">
                  <a:moveTo>
                    <a:pt x="5296" y="5008"/>
                  </a:moveTo>
                  <a:cubicBezTo>
                    <a:pt x="4508" y="5211"/>
                    <a:pt x="3720" y="5413"/>
                    <a:pt x="2852" y="5312"/>
                  </a:cubicBezTo>
                  <a:cubicBezTo>
                    <a:pt x="1985" y="5211"/>
                    <a:pt x="1039" y="4805"/>
                    <a:pt x="487" y="4044"/>
                  </a:cubicBezTo>
                  <a:cubicBezTo>
                    <a:pt x="-64" y="3284"/>
                    <a:pt x="-222" y="2168"/>
                    <a:pt x="409" y="1306"/>
                  </a:cubicBezTo>
                  <a:cubicBezTo>
                    <a:pt x="1039" y="444"/>
                    <a:pt x="2458" y="-164"/>
                    <a:pt x="4193" y="39"/>
                  </a:cubicBezTo>
                  <a:cubicBezTo>
                    <a:pt x="5927" y="242"/>
                    <a:pt x="7977" y="1256"/>
                    <a:pt x="10263" y="3030"/>
                  </a:cubicBezTo>
                  <a:cubicBezTo>
                    <a:pt x="12549" y="4805"/>
                    <a:pt x="15071" y="7340"/>
                    <a:pt x="16727" y="10028"/>
                  </a:cubicBezTo>
                  <a:cubicBezTo>
                    <a:pt x="18382" y="12715"/>
                    <a:pt x="19171" y="15554"/>
                    <a:pt x="19565" y="17278"/>
                  </a:cubicBezTo>
                  <a:cubicBezTo>
                    <a:pt x="19959" y="19002"/>
                    <a:pt x="19959" y="19611"/>
                    <a:pt x="20038" y="20219"/>
                  </a:cubicBezTo>
                  <a:cubicBezTo>
                    <a:pt x="20117" y="20828"/>
                    <a:pt x="20274" y="21436"/>
                    <a:pt x="20511" y="21335"/>
                  </a:cubicBezTo>
                  <a:cubicBezTo>
                    <a:pt x="20747" y="21233"/>
                    <a:pt x="21063" y="20422"/>
                    <a:pt x="21378" y="19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2190750" y="1172590"/>
              <a:ext cx="190500" cy="231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21600" y="249"/>
                  </a:moveTo>
                  <a:cubicBezTo>
                    <a:pt x="20400" y="52"/>
                    <a:pt x="19200" y="-144"/>
                    <a:pt x="18240" y="151"/>
                  </a:cubicBezTo>
                  <a:cubicBezTo>
                    <a:pt x="17280" y="445"/>
                    <a:pt x="16560" y="1231"/>
                    <a:pt x="13920" y="4078"/>
                  </a:cubicBezTo>
                  <a:cubicBezTo>
                    <a:pt x="11280" y="6925"/>
                    <a:pt x="6720" y="11834"/>
                    <a:pt x="4080" y="15074"/>
                  </a:cubicBezTo>
                  <a:cubicBezTo>
                    <a:pt x="1440" y="18314"/>
                    <a:pt x="720" y="19885"/>
                    <a:pt x="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2531404" y="1117846"/>
              <a:ext cx="205447" cy="251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075" fill="norm" stroke="1" extrusionOk="0">
                  <a:moveTo>
                    <a:pt x="4765" y="7990"/>
                  </a:moveTo>
                  <a:cubicBezTo>
                    <a:pt x="5845" y="8521"/>
                    <a:pt x="6925" y="9053"/>
                    <a:pt x="8977" y="8521"/>
                  </a:cubicBezTo>
                  <a:cubicBezTo>
                    <a:pt x="11029" y="7990"/>
                    <a:pt x="14053" y="6397"/>
                    <a:pt x="15889" y="5069"/>
                  </a:cubicBezTo>
                  <a:cubicBezTo>
                    <a:pt x="17725" y="3741"/>
                    <a:pt x="18373" y="2679"/>
                    <a:pt x="18481" y="1705"/>
                  </a:cubicBezTo>
                  <a:cubicBezTo>
                    <a:pt x="18589" y="731"/>
                    <a:pt x="18157" y="-154"/>
                    <a:pt x="16213" y="23"/>
                  </a:cubicBezTo>
                  <a:cubicBezTo>
                    <a:pt x="14269" y="200"/>
                    <a:pt x="10813" y="1439"/>
                    <a:pt x="7573" y="4361"/>
                  </a:cubicBezTo>
                  <a:cubicBezTo>
                    <a:pt x="4333" y="7282"/>
                    <a:pt x="1309" y="11885"/>
                    <a:pt x="337" y="15161"/>
                  </a:cubicBezTo>
                  <a:cubicBezTo>
                    <a:pt x="-635" y="18436"/>
                    <a:pt x="445" y="20384"/>
                    <a:pt x="4225" y="20915"/>
                  </a:cubicBezTo>
                  <a:cubicBezTo>
                    <a:pt x="8005" y="21446"/>
                    <a:pt x="14485" y="20561"/>
                    <a:pt x="20965" y="19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2590800" y="940318"/>
              <a:ext cx="146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2771485" y="702141"/>
              <a:ext cx="200315" cy="339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403" fill="norm" stroke="1" extrusionOk="0">
                  <a:moveTo>
                    <a:pt x="4418" y="6603"/>
                  </a:moveTo>
                  <a:cubicBezTo>
                    <a:pt x="3293" y="6470"/>
                    <a:pt x="2168" y="6336"/>
                    <a:pt x="1268" y="5670"/>
                  </a:cubicBezTo>
                  <a:cubicBezTo>
                    <a:pt x="368" y="5003"/>
                    <a:pt x="-307" y="3803"/>
                    <a:pt x="143" y="2736"/>
                  </a:cubicBezTo>
                  <a:cubicBezTo>
                    <a:pt x="593" y="1670"/>
                    <a:pt x="2168" y="736"/>
                    <a:pt x="3631" y="270"/>
                  </a:cubicBezTo>
                  <a:cubicBezTo>
                    <a:pt x="5093" y="-197"/>
                    <a:pt x="6443" y="-197"/>
                    <a:pt x="8918" y="1403"/>
                  </a:cubicBezTo>
                  <a:cubicBezTo>
                    <a:pt x="11393" y="3003"/>
                    <a:pt x="14993" y="6203"/>
                    <a:pt x="17243" y="9803"/>
                  </a:cubicBezTo>
                  <a:cubicBezTo>
                    <a:pt x="19493" y="13403"/>
                    <a:pt x="20393" y="17403"/>
                    <a:pt x="21293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2819400" y="906907"/>
              <a:ext cx="133350" cy="166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2" fill="norm" stroke="1" extrusionOk="0">
                  <a:moveTo>
                    <a:pt x="21600" y="212"/>
                  </a:moveTo>
                  <a:cubicBezTo>
                    <a:pt x="19886" y="-58"/>
                    <a:pt x="18171" y="-328"/>
                    <a:pt x="16114" y="1157"/>
                  </a:cubicBezTo>
                  <a:cubicBezTo>
                    <a:pt x="14057" y="2642"/>
                    <a:pt x="11657" y="5882"/>
                    <a:pt x="8914" y="9527"/>
                  </a:cubicBezTo>
                  <a:cubicBezTo>
                    <a:pt x="6171" y="13172"/>
                    <a:pt x="3086" y="17222"/>
                    <a:pt x="0" y="21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3022600" y="881595"/>
              <a:ext cx="139700" cy="141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1" fill="norm" stroke="1" extrusionOk="0">
                  <a:moveTo>
                    <a:pt x="0" y="236"/>
                  </a:moveTo>
                  <a:cubicBezTo>
                    <a:pt x="1636" y="236"/>
                    <a:pt x="3273" y="236"/>
                    <a:pt x="4909" y="2301"/>
                  </a:cubicBezTo>
                  <a:cubicBezTo>
                    <a:pt x="6545" y="4366"/>
                    <a:pt x="8182" y="8495"/>
                    <a:pt x="8345" y="11354"/>
                  </a:cubicBezTo>
                  <a:cubicBezTo>
                    <a:pt x="8509" y="14213"/>
                    <a:pt x="7200" y="15801"/>
                    <a:pt x="5564" y="17230"/>
                  </a:cubicBezTo>
                  <a:cubicBezTo>
                    <a:pt x="3927" y="18660"/>
                    <a:pt x="1964" y="19930"/>
                    <a:pt x="1473" y="19136"/>
                  </a:cubicBezTo>
                  <a:cubicBezTo>
                    <a:pt x="982" y="18342"/>
                    <a:pt x="1964" y="15483"/>
                    <a:pt x="4582" y="11989"/>
                  </a:cubicBezTo>
                  <a:cubicBezTo>
                    <a:pt x="7200" y="8495"/>
                    <a:pt x="11455" y="4366"/>
                    <a:pt x="14564" y="2142"/>
                  </a:cubicBezTo>
                  <a:cubicBezTo>
                    <a:pt x="17673" y="-81"/>
                    <a:pt x="19636" y="-399"/>
                    <a:pt x="20127" y="395"/>
                  </a:cubicBezTo>
                  <a:cubicBezTo>
                    <a:pt x="20618" y="1189"/>
                    <a:pt x="19636" y="3095"/>
                    <a:pt x="18327" y="5477"/>
                  </a:cubicBezTo>
                  <a:cubicBezTo>
                    <a:pt x="17018" y="7860"/>
                    <a:pt x="15382" y="10719"/>
                    <a:pt x="14564" y="13101"/>
                  </a:cubicBezTo>
                  <a:cubicBezTo>
                    <a:pt x="13745" y="15483"/>
                    <a:pt x="13745" y="17389"/>
                    <a:pt x="15055" y="18660"/>
                  </a:cubicBezTo>
                  <a:cubicBezTo>
                    <a:pt x="16364" y="19930"/>
                    <a:pt x="18982" y="20566"/>
                    <a:pt x="21600" y="21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3752850" y="1210737"/>
              <a:ext cx="260350" cy="238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2" fill="norm" stroke="1" extrusionOk="0">
                  <a:moveTo>
                    <a:pt x="0" y="790"/>
                  </a:moveTo>
                  <a:cubicBezTo>
                    <a:pt x="702" y="232"/>
                    <a:pt x="1405" y="-327"/>
                    <a:pt x="2898" y="232"/>
                  </a:cubicBezTo>
                  <a:cubicBezTo>
                    <a:pt x="4390" y="790"/>
                    <a:pt x="6673" y="2466"/>
                    <a:pt x="7990" y="5445"/>
                  </a:cubicBezTo>
                  <a:cubicBezTo>
                    <a:pt x="9307" y="8425"/>
                    <a:pt x="9659" y="12707"/>
                    <a:pt x="9132" y="15501"/>
                  </a:cubicBezTo>
                  <a:cubicBezTo>
                    <a:pt x="8605" y="18294"/>
                    <a:pt x="7200" y="19597"/>
                    <a:pt x="6059" y="20342"/>
                  </a:cubicBezTo>
                  <a:cubicBezTo>
                    <a:pt x="4917" y="21087"/>
                    <a:pt x="4039" y="21273"/>
                    <a:pt x="3512" y="20528"/>
                  </a:cubicBezTo>
                  <a:cubicBezTo>
                    <a:pt x="2985" y="19783"/>
                    <a:pt x="2810" y="18107"/>
                    <a:pt x="4215" y="15594"/>
                  </a:cubicBezTo>
                  <a:cubicBezTo>
                    <a:pt x="5620" y="13080"/>
                    <a:pt x="8605" y="9728"/>
                    <a:pt x="11239" y="7401"/>
                  </a:cubicBezTo>
                  <a:cubicBezTo>
                    <a:pt x="13873" y="5073"/>
                    <a:pt x="16156" y="3770"/>
                    <a:pt x="17737" y="2839"/>
                  </a:cubicBezTo>
                  <a:cubicBezTo>
                    <a:pt x="19317" y="1907"/>
                    <a:pt x="20195" y="1349"/>
                    <a:pt x="20283" y="1349"/>
                  </a:cubicBezTo>
                  <a:cubicBezTo>
                    <a:pt x="20371" y="1349"/>
                    <a:pt x="19668" y="1907"/>
                    <a:pt x="18088" y="4049"/>
                  </a:cubicBezTo>
                  <a:cubicBezTo>
                    <a:pt x="16507" y="6190"/>
                    <a:pt x="14049" y="9914"/>
                    <a:pt x="12820" y="12521"/>
                  </a:cubicBezTo>
                  <a:cubicBezTo>
                    <a:pt x="11590" y="15128"/>
                    <a:pt x="11590" y="16618"/>
                    <a:pt x="13259" y="17828"/>
                  </a:cubicBezTo>
                  <a:cubicBezTo>
                    <a:pt x="14927" y="19039"/>
                    <a:pt x="18263" y="19970"/>
                    <a:pt x="21600" y="20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4260850" y="1226068"/>
              <a:ext cx="231865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0" y="0"/>
                  </a:moveTo>
                  <a:cubicBezTo>
                    <a:pt x="5695" y="3086"/>
                    <a:pt x="11389" y="6171"/>
                    <a:pt x="14727" y="8023"/>
                  </a:cubicBezTo>
                  <a:cubicBezTo>
                    <a:pt x="18065" y="9874"/>
                    <a:pt x="19047" y="10491"/>
                    <a:pt x="19931" y="11211"/>
                  </a:cubicBezTo>
                  <a:cubicBezTo>
                    <a:pt x="20815" y="11931"/>
                    <a:pt x="21600" y="12754"/>
                    <a:pt x="21502" y="13474"/>
                  </a:cubicBezTo>
                  <a:cubicBezTo>
                    <a:pt x="21404" y="14194"/>
                    <a:pt x="20422" y="14811"/>
                    <a:pt x="17476" y="15840"/>
                  </a:cubicBezTo>
                  <a:cubicBezTo>
                    <a:pt x="14531" y="16869"/>
                    <a:pt x="9622" y="18309"/>
                    <a:pt x="6676" y="19131"/>
                  </a:cubicBezTo>
                  <a:cubicBezTo>
                    <a:pt x="3731" y="19954"/>
                    <a:pt x="2749" y="20160"/>
                    <a:pt x="2258" y="20469"/>
                  </a:cubicBezTo>
                  <a:cubicBezTo>
                    <a:pt x="1767" y="20777"/>
                    <a:pt x="1767" y="21189"/>
                    <a:pt x="17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4324350" y="1454668"/>
              <a:ext cx="2286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00" y="1543"/>
                    <a:pt x="14800" y="3086"/>
                    <a:pt x="11200" y="6686"/>
                  </a:cubicBezTo>
                  <a:cubicBezTo>
                    <a:pt x="7600" y="10286"/>
                    <a:pt x="3800" y="159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4658783" y="1302268"/>
              <a:ext cx="195045" cy="189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93" fill="norm" stroke="1" extrusionOk="0">
                  <a:moveTo>
                    <a:pt x="21135" y="0"/>
                  </a:moveTo>
                  <a:cubicBezTo>
                    <a:pt x="17884" y="480"/>
                    <a:pt x="14632" y="960"/>
                    <a:pt x="11265" y="3120"/>
                  </a:cubicBezTo>
                  <a:cubicBezTo>
                    <a:pt x="7897" y="5280"/>
                    <a:pt x="4413" y="9120"/>
                    <a:pt x="2439" y="11640"/>
                  </a:cubicBezTo>
                  <a:cubicBezTo>
                    <a:pt x="465" y="14160"/>
                    <a:pt x="0" y="15360"/>
                    <a:pt x="0" y="16560"/>
                  </a:cubicBezTo>
                  <a:cubicBezTo>
                    <a:pt x="0" y="17760"/>
                    <a:pt x="465" y="18960"/>
                    <a:pt x="1394" y="19920"/>
                  </a:cubicBezTo>
                  <a:cubicBezTo>
                    <a:pt x="2323" y="20880"/>
                    <a:pt x="3716" y="21600"/>
                    <a:pt x="6852" y="21480"/>
                  </a:cubicBezTo>
                  <a:cubicBezTo>
                    <a:pt x="9987" y="21360"/>
                    <a:pt x="14865" y="20400"/>
                    <a:pt x="17768" y="18840"/>
                  </a:cubicBezTo>
                  <a:cubicBezTo>
                    <a:pt x="20671" y="17280"/>
                    <a:pt x="21600" y="15120"/>
                    <a:pt x="21368" y="11880"/>
                  </a:cubicBezTo>
                  <a:cubicBezTo>
                    <a:pt x="21135" y="8640"/>
                    <a:pt x="19742" y="4320"/>
                    <a:pt x="183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1896251" y="483118"/>
              <a:ext cx="1296429" cy="1322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559" fill="norm" stroke="1" extrusionOk="0">
                  <a:moveTo>
                    <a:pt x="16793" y="1656"/>
                  </a:moveTo>
                  <a:cubicBezTo>
                    <a:pt x="16793" y="1311"/>
                    <a:pt x="16793" y="966"/>
                    <a:pt x="16705" y="725"/>
                  </a:cubicBezTo>
                  <a:cubicBezTo>
                    <a:pt x="16617" y="483"/>
                    <a:pt x="16441" y="345"/>
                    <a:pt x="15932" y="224"/>
                  </a:cubicBezTo>
                  <a:cubicBezTo>
                    <a:pt x="15423" y="104"/>
                    <a:pt x="14580" y="0"/>
                    <a:pt x="13509" y="0"/>
                  </a:cubicBezTo>
                  <a:cubicBezTo>
                    <a:pt x="12437" y="0"/>
                    <a:pt x="11138" y="104"/>
                    <a:pt x="10049" y="259"/>
                  </a:cubicBezTo>
                  <a:cubicBezTo>
                    <a:pt x="8960" y="414"/>
                    <a:pt x="8082" y="621"/>
                    <a:pt x="7152" y="966"/>
                  </a:cubicBezTo>
                  <a:cubicBezTo>
                    <a:pt x="6221" y="1311"/>
                    <a:pt x="5237" y="1794"/>
                    <a:pt x="4412" y="2450"/>
                  </a:cubicBezTo>
                  <a:cubicBezTo>
                    <a:pt x="3587" y="3105"/>
                    <a:pt x="2919" y="3934"/>
                    <a:pt x="2340" y="4986"/>
                  </a:cubicBezTo>
                  <a:cubicBezTo>
                    <a:pt x="1760" y="6038"/>
                    <a:pt x="1269" y="7315"/>
                    <a:pt x="865" y="8592"/>
                  </a:cubicBezTo>
                  <a:cubicBezTo>
                    <a:pt x="461" y="9868"/>
                    <a:pt x="145" y="11145"/>
                    <a:pt x="39" y="12353"/>
                  </a:cubicBezTo>
                  <a:cubicBezTo>
                    <a:pt x="-66" y="13560"/>
                    <a:pt x="39" y="14699"/>
                    <a:pt x="338" y="15700"/>
                  </a:cubicBezTo>
                  <a:cubicBezTo>
                    <a:pt x="636" y="16700"/>
                    <a:pt x="1128" y="17563"/>
                    <a:pt x="1831" y="18357"/>
                  </a:cubicBezTo>
                  <a:cubicBezTo>
                    <a:pt x="2533" y="19150"/>
                    <a:pt x="3446" y="19875"/>
                    <a:pt x="4517" y="20392"/>
                  </a:cubicBezTo>
                  <a:cubicBezTo>
                    <a:pt x="5589" y="20910"/>
                    <a:pt x="6818" y="21220"/>
                    <a:pt x="8012" y="21393"/>
                  </a:cubicBezTo>
                  <a:cubicBezTo>
                    <a:pt x="9206" y="21565"/>
                    <a:pt x="10365" y="21600"/>
                    <a:pt x="11472" y="21514"/>
                  </a:cubicBezTo>
                  <a:cubicBezTo>
                    <a:pt x="12578" y="21427"/>
                    <a:pt x="13632" y="21220"/>
                    <a:pt x="14685" y="20893"/>
                  </a:cubicBezTo>
                  <a:cubicBezTo>
                    <a:pt x="15739" y="20565"/>
                    <a:pt x="16793" y="20116"/>
                    <a:pt x="17671" y="19443"/>
                  </a:cubicBezTo>
                  <a:cubicBezTo>
                    <a:pt x="18549" y="18771"/>
                    <a:pt x="19251" y="17873"/>
                    <a:pt x="19813" y="16856"/>
                  </a:cubicBezTo>
                  <a:cubicBezTo>
                    <a:pt x="20375" y="15838"/>
                    <a:pt x="20796" y="14699"/>
                    <a:pt x="21060" y="13491"/>
                  </a:cubicBezTo>
                  <a:cubicBezTo>
                    <a:pt x="21323" y="12284"/>
                    <a:pt x="21429" y="11007"/>
                    <a:pt x="21481" y="9799"/>
                  </a:cubicBezTo>
                  <a:cubicBezTo>
                    <a:pt x="21534" y="8592"/>
                    <a:pt x="21534" y="7453"/>
                    <a:pt x="21341" y="6487"/>
                  </a:cubicBezTo>
                  <a:cubicBezTo>
                    <a:pt x="21148" y="5521"/>
                    <a:pt x="20761" y="4727"/>
                    <a:pt x="20217" y="4089"/>
                  </a:cubicBezTo>
                  <a:cubicBezTo>
                    <a:pt x="19673" y="3450"/>
                    <a:pt x="18970" y="2967"/>
                    <a:pt x="18250" y="2519"/>
                  </a:cubicBezTo>
                  <a:cubicBezTo>
                    <a:pt x="17530" y="2070"/>
                    <a:pt x="16793" y="1656"/>
                    <a:pt x="16406" y="1346"/>
                  </a:cubicBezTo>
                  <a:cubicBezTo>
                    <a:pt x="16020" y="1035"/>
                    <a:pt x="15985" y="828"/>
                    <a:pt x="15950" y="6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2339674" y="2248396"/>
              <a:ext cx="238427" cy="565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520" fill="norm" stroke="1" extrusionOk="0">
                  <a:moveTo>
                    <a:pt x="5996" y="5320"/>
                  </a:moveTo>
                  <a:cubicBezTo>
                    <a:pt x="5048" y="5401"/>
                    <a:pt x="4101" y="5481"/>
                    <a:pt x="2964" y="5199"/>
                  </a:cubicBezTo>
                  <a:cubicBezTo>
                    <a:pt x="1827" y="4917"/>
                    <a:pt x="501" y="4272"/>
                    <a:pt x="122" y="3547"/>
                  </a:cubicBezTo>
                  <a:cubicBezTo>
                    <a:pt x="-257" y="2821"/>
                    <a:pt x="311" y="2016"/>
                    <a:pt x="975" y="1451"/>
                  </a:cubicBezTo>
                  <a:cubicBezTo>
                    <a:pt x="1638" y="887"/>
                    <a:pt x="2396" y="565"/>
                    <a:pt x="3248" y="323"/>
                  </a:cubicBezTo>
                  <a:cubicBezTo>
                    <a:pt x="4101" y="81"/>
                    <a:pt x="5048" y="-80"/>
                    <a:pt x="5901" y="41"/>
                  </a:cubicBezTo>
                  <a:cubicBezTo>
                    <a:pt x="6754" y="162"/>
                    <a:pt x="7511" y="565"/>
                    <a:pt x="9217" y="2177"/>
                  </a:cubicBezTo>
                  <a:cubicBezTo>
                    <a:pt x="10922" y="3789"/>
                    <a:pt x="13575" y="6610"/>
                    <a:pt x="15659" y="9148"/>
                  </a:cubicBezTo>
                  <a:cubicBezTo>
                    <a:pt x="17743" y="11687"/>
                    <a:pt x="19259" y="13944"/>
                    <a:pt x="20111" y="15959"/>
                  </a:cubicBezTo>
                  <a:cubicBezTo>
                    <a:pt x="20964" y="17974"/>
                    <a:pt x="21154" y="19747"/>
                    <a:pt x="21343" y="215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2330450" y="2562657"/>
              <a:ext cx="234950" cy="250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21600" y="1914"/>
                  </a:moveTo>
                  <a:cubicBezTo>
                    <a:pt x="20627" y="1006"/>
                    <a:pt x="19654" y="99"/>
                    <a:pt x="18486" y="8"/>
                  </a:cubicBezTo>
                  <a:cubicBezTo>
                    <a:pt x="17319" y="-83"/>
                    <a:pt x="15957" y="643"/>
                    <a:pt x="13330" y="3366"/>
                  </a:cubicBezTo>
                  <a:cubicBezTo>
                    <a:pt x="10703" y="6088"/>
                    <a:pt x="6811" y="10808"/>
                    <a:pt x="4378" y="14166"/>
                  </a:cubicBezTo>
                  <a:cubicBezTo>
                    <a:pt x="1946" y="17524"/>
                    <a:pt x="973" y="19520"/>
                    <a:pt x="0" y="215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2146300" y="3004068"/>
              <a:ext cx="7112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1" y="19800"/>
                    <a:pt x="5143" y="18000"/>
                    <a:pt x="7554" y="14400"/>
                  </a:cubicBezTo>
                  <a:cubicBezTo>
                    <a:pt x="9964" y="10800"/>
                    <a:pt x="12214" y="5400"/>
                    <a:pt x="14529" y="2700"/>
                  </a:cubicBezTo>
                  <a:cubicBezTo>
                    <a:pt x="16843" y="0"/>
                    <a:pt x="1922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2281872" y="3425323"/>
              <a:ext cx="296229" cy="264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0902" fill="norm" stroke="1" extrusionOk="0">
                  <a:moveTo>
                    <a:pt x="4403" y="6360"/>
                  </a:moveTo>
                  <a:cubicBezTo>
                    <a:pt x="3795" y="6862"/>
                    <a:pt x="3187" y="7364"/>
                    <a:pt x="2882" y="8034"/>
                  </a:cubicBezTo>
                  <a:cubicBezTo>
                    <a:pt x="2578" y="8704"/>
                    <a:pt x="2578" y="9541"/>
                    <a:pt x="3719" y="10378"/>
                  </a:cubicBezTo>
                  <a:cubicBezTo>
                    <a:pt x="4860" y="11215"/>
                    <a:pt x="7142" y="12053"/>
                    <a:pt x="9271" y="11634"/>
                  </a:cubicBezTo>
                  <a:cubicBezTo>
                    <a:pt x="11401" y="11215"/>
                    <a:pt x="13378" y="9541"/>
                    <a:pt x="14519" y="7448"/>
                  </a:cubicBezTo>
                  <a:cubicBezTo>
                    <a:pt x="15660" y="5355"/>
                    <a:pt x="15964" y="2843"/>
                    <a:pt x="15660" y="1420"/>
                  </a:cubicBezTo>
                  <a:cubicBezTo>
                    <a:pt x="15356" y="-3"/>
                    <a:pt x="14443" y="-338"/>
                    <a:pt x="12085" y="332"/>
                  </a:cubicBezTo>
                  <a:cubicBezTo>
                    <a:pt x="9727" y="1002"/>
                    <a:pt x="5925" y="2676"/>
                    <a:pt x="3415" y="5522"/>
                  </a:cubicBezTo>
                  <a:cubicBezTo>
                    <a:pt x="905" y="8369"/>
                    <a:pt x="-312" y="12388"/>
                    <a:pt x="68" y="15318"/>
                  </a:cubicBezTo>
                  <a:cubicBezTo>
                    <a:pt x="449" y="18248"/>
                    <a:pt x="2426" y="20090"/>
                    <a:pt x="5773" y="20676"/>
                  </a:cubicBezTo>
                  <a:cubicBezTo>
                    <a:pt x="9119" y="21262"/>
                    <a:pt x="13834" y="20592"/>
                    <a:pt x="16649" y="20006"/>
                  </a:cubicBezTo>
                  <a:cubicBezTo>
                    <a:pt x="19463" y="19420"/>
                    <a:pt x="20375" y="18918"/>
                    <a:pt x="21288" y="184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2509258" y="3083606"/>
              <a:ext cx="202192" cy="272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264" fill="norm" stroke="1" extrusionOk="0">
                  <a:moveTo>
                    <a:pt x="3268" y="6171"/>
                  </a:moveTo>
                  <a:cubicBezTo>
                    <a:pt x="2143" y="6006"/>
                    <a:pt x="1018" y="5841"/>
                    <a:pt x="456" y="5264"/>
                  </a:cubicBezTo>
                  <a:cubicBezTo>
                    <a:pt x="-107" y="4687"/>
                    <a:pt x="-107" y="3697"/>
                    <a:pt x="231" y="2873"/>
                  </a:cubicBezTo>
                  <a:cubicBezTo>
                    <a:pt x="568" y="2048"/>
                    <a:pt x="1243" y="1389"/>
                    <a:pt x="2706" y="812"/>
                  </a:cubicBezTo>
                  <a:cubicBezTo>
                    <a:pt x="4168" y="235"/>
                    <a:pt x="6418" y="-260"/>
                    <a:pt x="8331" y="152"/>
                  </a:cubicBezTo>
                  <a:cubicBezTo>
                    <a:pt x="10243" y="564"/>
                    <a:pt x="11818" y="1884"/>
                    <a:pt x="13843" y="4851"/>
                  </a:cubicBezTo>
                  <a:cubicBezTo>
                    <a:pt x="15868" y="7819"/>
                    <a:pt x="18343" y="12436"/>
                    <a:pt x="19581" y="15157"/>
                  </a:cubicBezTo>
                  <a:cubicBezTo>
                    <a:pt x="20818" y="17877"/>
                    <a:pt x="20818" y="18702"/>
                    <a:pt x="20931" y="19526"/>
                  </a:cubicBezTo>
                  <a:cubicBezTo>
                    <a:pt x="21043" y="20351"/>
                    <a:pt x="21268" y="21175"/>
                    <a:pt x="21381" y="21258"/>
                  </a:cubicBezTo>
                  <a:cubicBezTo>
                    <a:pt x="21493" y="21340"/>
                    <a:pt x="21493" y="20680"/>
                    <a:pt x="21493" y="200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2556933" y="3207268"/>
              <a:ext cx="129118" cy="14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21600" y="0"/>
                  </a:moveTo>
                  <a:cubicBezTo>
                    <a:pt x="18059" y="2541"/>
                    <a:pt x="14518" y="5082"/>
                    <a:pt x="11508" y="7782"/>
                  </a:cubicBezTo>
                  <a:cubicBezTo>
                    <a:pt x="8498" y="10482"/>
                    <a:pt x="6020" y="13341"/>
                    <a:pt x="3895" y="15724"/>
                  </a:cubicBezTo>
                  <a:cubicBezTo>
                    <a:pt x="1770" y="18106"/>
                    <a:pt x="0" y="20012"/>
                    <a:pt x="0" y="20806"/>
                  </a:cubicBezTo>
                  <a:cubicBezTo>
                    <a:pt x="0" y="21600"/>
                    <a:pt x="1770" y="21282"/>
                    <a:pt x="3541" y="209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2755900" y="3184211"/>
              <a:ext cx="177800" cy="150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8" fill="norm" stroke="1" extrusionOk="0">
                  <a:moveTo>
                    <a:pt x="0" y="5968"/>
                  </a:moveTo>
                  <a:cubicBezTo>
                    <a:pt x="0" y="4468"/>
                    <a:pt x="0" y="2968"/>
                    <a:pt x="643" y="1768"/>
                  </a:cubicBezTo>
                  <a:cubicBezTo>
                    <a:pt x="1286" y="568"/>
                    <a:pt x="2571" y="-332"/>
                    <a:pt x="4243" y="118"/>
                  </a:cubicBezTo>
                  <a:cubicBezTo>
                    <a:pt x="5914" y="568"/>
                    <a:pt x="7971" y="2368"/>
                    <a:pt x="8614" y="4918"/>
                  </a:cubicBezTo>
                  <a:cubicBezTo>
                    <a:pt x="9257" y="7468"/>
                    <a:pt x="8486" y="10768"/>
                    <a:pt x="7586" y="12868"/>
                  </a:cubicBezTo>
                  <a:cubicBezTo>
                    <a:pt x="6686" y="14968"/>
                    <a:pt x="5657" y="15868"/>
                    <a:pt x="5014" y="15568"/>
                  </a:cubicBezTo>
                  <a:cubicBezTo>
                    <a:pt x="4371" y="15268"/>
                    <a:pt x="4114" y="13768"/>
                    <a:pt x="5014" y="12118"/>
                  </a:cubicBezTo>
                  <a:cubicBezTo>
                    <a:pt x="5914" y="10468"/>
                    <a:pt x="7971" y="8668"/>
                    <a:pt x="9514" y="7168"/>
                  </a:cubicBezTo>
                  <a:cubicBezTo>
                    <a:pt x="11057" y="5668"/>
                    <a:pt x="12086" y="4468"/>
                    <a:pt x="13114" y="3268"/>
                  </a:cubicBezTo>
                  <a:cubicBezTo>
                    <a:pt x="14143" y="2068"/>
                    <a:pt x="15171" y="868"/>
                    <a:pt x="15043" y="1468"/>
                  </a:cubicBezTo>
                  <a:cubicBezTo>
                    <a:pt x="14914" y="2068"/>
                    <a:pt x="13629" y="4468"/>
                    <a:pt x="12857" y="6418"/>
                  </a:cubicBezTo>
                  <a:cubicBezTo>
                    <a:pt x="12086" y="8368"/>
                    <a:pt x="11829" y="9868"/>
                    <a:pt x="13371" y="12268"/>
                  </a:cubicBezTo>
                  <a:cubicBezTo>
                    <a:pt x="14914" y="14668"/>
                    <a:pt x="18257" y="17968"/>
                    <a:pt x="21600" y="212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1779004" y="2978668"/>
              <a:ext cx="1462129" cy="872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600" fill="norm" stroke="1" extrusionOk="0">
                  <a:moveTo>
                    <a:pt x="19723" y="2359"/>
                  </a:moveTo>
                  <a:cubicBezTo>
                    <a:pt x="19630" y="1887"/>
                    <a:pt x="19537" y="1416"/>
                    <a:pt x="19413" y="1153"/>
                  </a:cubicBezTo>
                  <a:cubicBezTo>
                    <a:pt x="19289" y="891"/>
                    <a:pt x="19133" y="839"/>
                    <a:pt x="18513" y="813"/>
                  </a:cubicBezTo>
                  <a:cubicBezTo>
                    <a:pt x="17892" y="786"/>
                    <a:pt x="16806" y="786"/>
                    <a:pt x="15704" y="917"/>
                  </a:cubicBezTo>
                  <a:cubicBezTo>
                    <a:pt x="14602" y="1049"/>
                    <a:pt x="13485" y="1311"/>
                    <a:pt x="12352" y="1704"/>
                  </a:cubicBezTo>
                  <a:cubicBezTo>
                    <a:pt x="11220" y="2097"/>
                    <a:pt x="10071" y="2621"/>
                    <a:pt x="9047" y="3119"/>
                  </a:cubicBezTo>
                  <a:cubicBezTo>
                    <a:pt x="8023" y="3617"/>
                    <a:pt x="7123" y="4089"/>
                    <a:pt x="6161" y="4692"/>
                  </a:cubicBezTo>
                  <a:cubicBezTo>
                    <a:pt x="5199" y="5295"/>
                    <a:pt x="4175" y="6029"/>
                    <a:pt x="3228" y="6947"/>
                  </a:cubicBezTo>
                  <a:cubicBezTo>
                    <a:pt x="2282" y="7864"/>
                    <a:pt x="1413" y="8965"/>
                    <a:pt x="823" y="10197"/>
                  </a:cubicBezTo>
                  <a:cubicBezTo>
                    <a:pt x="233" y="11429"/>
                    <a:pt x="-77" y="12792"/>
                    <a:pt x="16" y="14077"/>
                  </a:cubicBezTo>
                  <a:cubicBezTo>
                    <a:pt x="109" y="15361"/>
                    <a:pt x="606" y="16567"/>
                    <a:pt x="1289" y="17563"/>
                  </a:cubicBezTo>
                  <a:cubicBezTo>
                    <a:pt x="1971" y="18559"/>
                    <a:pt x="2840" y="19346"/>
                    <a:pt x="3880" y="19949"/>
                  </a:cubicBezTo>
                  <a:cubicBezTo>
                    <a:pt x="4920" y="20551"/>
                    <a:pt x="6130" y="20971"/>
                    <a:pt x="7340" y="21233"/>
                  </a:cubicBezTo>
                  <a:cubicBezTo>
                    <a:pt x="8551" y="21495"/>
                    <a:pt x="9761" y="21600"/>
                    <a:pt x="10925" y="21600"/>
                  </a:cubicBezTo>
                  <a:cubicBezTo>
                    <a:pt x="12089" y="21600"/>
                    <a:pt x="13206" y="21495"/>
                    <a:pt x="14292" y="21154"/>
                  </a:cubicBezTo>
                  <a:cubicBezTo>
                    <a:pt x="15378" y="20814"/>
                    <a:pt x="16433" y="20237"/>
                    <a:pt x="17380" y="19372"/>
                  </a:cubicBezTo>
                  <a:cubicBezTo>
                    <a:pt x="18326" y="18507"/>
                    <a:pt x="19164" y="17353"/>
                    <a:pt x="19816" y="15964"/>
                  </a:cubicBezTo>
                  <a:cubicBezTo>
                    <a:pt x="20468" y="14575"/>
                    <a:pt x="20933" y="12950"/>
                    <a:pt x="21197" y="11272"/>
                  </a:cubicBezTo>
                  <a:cubicBezTo>
                    <a:pt x="21461" y="9594"/>
                    <a:pt x="21523" y="7864"/>
                    <a:pt x="21306" y="6239"/>
                  </a:cubicBezTo>
                  <a:cubicBezTo>
                    <a:pt x="21089" y="4614"/>
                    <a:pt x="20592" y="3093"/>
                    <a:pt x="20189" y="2071"/>
                  </a:cubicBezTo>
                  <a:cubicBezTo>
                    <a:pt x="19785" y="1049"/>
                    <a:pt x="19475" y="524"/>
                    <a:pt x="1916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3708399" y="895868"/>
              <a:ext cx="9808" cy="1035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8640" y="1679"/>
                    <a:pt x="4320" y="3357"/>
                    <a:pt x="2160" y="5168"/>
                  </a:cubicBezTo>
                  <a:cubicBezTo>
                    <a:pt x="0" y="6979"/>
                    <a:pt x="0" y="8923"/>
                    <a:pt x="2160" y="10756"/>
                  </a:cubicBezTo>
                  <a:cubicBezTo>
                    <a:pt x="4320" y="12589"/>
                    <a:pt x="8640" y="14312"/>
                    <a:pt x="12960" y="15902"/>
                  </a:cubicBezTo>
                  <a:cubicBezTo>
                    <a:pt x="17280" y="17492"/>
                    <a:pt x="21600" y="18950"/>
                    <a:pt x="19440" y="19877"/>
                  </a:cubicBezTo>
                  <a:cubicBezTo>
                    <a:pt x="17280" y="20805"/>
                    <a:pt x="8640" y="212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3545183" y="871173"/>
              <a:ext cx="1578626" cy="1161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548" fill="norm" stroke="1" extrusionOk="0">
                  <a:moveTo>
                    <a:pt x="668" y="2461"/>
                  </a:moveTo>
                  <a:cubicBezTo>
                    <a:pt x="552" y="2344"/>
                    <a:pt x="437" y="2226"/>
                    <a:pt x="292" y="2108"/>
                  </a:cubicBezTo>
                  <a:cubicBezTo>
                    <a:pt x="147" y="1990"/>
                    <a:pt x="-26" y="1872"/>
                    <a:pt x="3" y="1794"/>
                  </a:cubicBezTo>
                  <a:cubicBezTo>
                    <a:pt x="32" y="1715"/>
                    <a:pt x="263" y="1676"/>
                    <a:pt x="943" y="1597"/>
                  </a:cubicBezTo>
                  <a:cubicBezTo>
                    <a:pt x="1622" y="1519"/>
                    <a:pt x="2750" y="1401"/>
                    <a:pt x="3820" y="1303"/>
                  </a:cubicBezTo>
                  <a:cubicBezTo>
                    <a:pt x="4890" y="1205"/>
                    <a:pt x="5902" y="1126"/>
                    <a:pt x="7015" y="1048"/>
                  </a:cubicBezTo>
                  <a:cubicBezTo>
                    <a:pt x="8128" y="969"/>
                    <a:pt x="9343" y="891"/>
                    <a:pt x="10499" y="792"/>
                  </a:cubicBezTo>
                  <a:cubicBezTo>
                    <a:pt x="11656" y="694"/>
                    <a:pt x="12755" y="576"/>
                    <a:pt x="13810" y="498"/>
                  </a:cubicBezTo>
                  <a:cubicBezTo>
                    <a:pt x="14866" y="419"/>
                    <a:pt x="15878" y="380"/>
                    <a:pt x="16846" y="321"/>
                  </a:cubicBezTo>
                  <a:cubicBezTo>
                    <a:pt x="17815" y="262"/>
                    <a:pt x="18740" y="184"/>
                    <a:pt x="19434" y="105"/>
                  </a:cubicBezTo>
                  <a:cubicBezTo>
                    <a:pt x="20128" y="27"/>
                    <a:pt x="20591" y="-52"/>
                    <a:pt x="20866" y="46"/>
                  </a:cubicBezTo>
                  <a:cubicBezTo>
                    <a:pt x="21140" y="144"/>
                    <a:pt x="21227" y="419"/>
                    <a:pt x="21314" y="1146"/>
                  </a:cubicBezTo>
                  <a:cubicBezTo>
                    <a:pt x="21401" y="1872"/>
                    <a:pt x="21487" y="3051"/>
                    <a:pt x="21531" y="4386"/>
                  </a:cubicBezTo>
                  <a:cubicBezTo>
                    <a:pt x="21574" y="5721"/>
                    <a:pt x="21574" y="7213"/>
                    <a:pt x="21545" y="8627"/>
                  </a:cubicBezTo>
                  <a:cubicBezTo>
                    <a:pt x="21516" y="10041"/>
                    <a:pt x="21458" y="11376"/>
                    <a:pt x="21372" y="12712"/>
                  </a:cubicBezTo>
                  <a:cubicBezTo>
                    <a:pt x="21285" y="14047"/>
                    <a:pt x="21169" y="15382"/>
                    <a:pt x="21082" y="16521"/>
                  </a:cubicBezTo>
                  <a:cubicBezTo>
                    <a:pt x="20996" y="17660"/>
                    <a:pt x="20938" y="18603"/>
                    <a:pt x="20880" y="19290"/>
                  </a:cubicBezTo>
                  <a:cubicBezTo>
                    <a:pt x="20822" y="19977"/>
                    <a:pt x="20764" y="20409"/>
                    <a:pt x="20692" y="20723"/>
                  </a:cubicBezTo>
                  <a:cubicBezTo>
                    <a:pt x="20620" y="21037"/>
                    <a:pt x="20533" y="21234"/>
                    <a:pt x="20302" y="21332"/>
                  </a:cubicBezTo>
                  <a:cubicBezTo>
                    <a:pt x="20070" y="21430"/>
                    <a:pt x="19694" y="21430"/>
                    <a:pt x="18986" y="21430"/>
                  </a:cubicBezTo>
                  <a:cubicBezTo>
                    <a:pt x="18278" y="21430"/>
                    <a:pt x="17237" y="21430"/>
                    <a:pt x="16138" y="21430"/>
                  </a:cubicBezTo>
                  <a:cubicBezTo>
                    <a:pt x="15039" y="21430"/>
                    <a:pt x="13882" y="21430"/>
                    <a:pt x="12697" y="21391"/>
                  </a:cubicBezTo>
                  <a:cubicBezTo>
                    <a:pt x="11511" y="21352"/>
                    <a:pt x="10297" y="21273"/>
                    <a:pt x="9068" y="21214"/>
                  </a:cubicBezTo>
                  <a:cubicBezTo>
                    <a:pt x="7839" y="21155"/>
                    <a:pt x="6596" y="21116"/>
                    <a:pt x="5454" y="21116"/>
                  </a:cubicBezTo>
                  <a:cubicBezTo>
                    <a:pt x="4311" y="21116"/>
                    <a:pt x="3270" y="21155"/>
                    <a:pt x="2490" y="21234"/>
                  </a:cubicBezTo>
                  <a:cubicBezTo>
                    <a:pt x="1709" y="21312"/>
                    <a:pt x="1188" y="21430"/>
                    <a:pt x="668" y="215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108" name="Drawing"/>
          <p:cNvGrpSpPr/>
          <p:nvPr/>
        </p:nvGrpSpPr>
        <p:grpSpPr>
          <a:xfrm>
            <a:off x="825500" y="1183216"/>
            <a:ext cx="11530874" cy="6891868"/>
            <a:chOff x="0" y="0"/>
            <a:chExt cx="11530873" cy="6891866"/>
          </a:xfrm>
        </p:grpSpPr>
        <p:sp>
          <p:nvSpPr>
            <p:cNvPr id="1059" name="Line"/>
            <p:cNvSpPr/>
            <p:nvPr/>
          </p:nvSpPr>
          <p:spPr>
            <a:xfrm>
              <a:off x="2054135" y="3970866"/>
              <a:ext cx="250121" cy="2446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fill="norm" stroke="1" extrusionOk="0">
                  <a:moveTo>
                    <a:pt x="1369" y="187"/>
                  </a:moveTo>
                  <a:cubicBezTo>
                    <a:pt x="643" y="93"/>
                    <a:pt x="-83" y="0"/>
                    <a:pt x="8" y="0"/>
                  </a:cubicBezTo>
                  <a:cubicBezTo>
                    <a:pt x="99" y="0"/>
                    <a:pt x="1006" y="93"/>
                    <a:pt x="2095" y="411"/>
                  </a:cubicBezTo>
                  <a:cubicBezTo>
                    <a:pt x="3184" y="729"/>
                    <a:pt x="4455" y="1271"/>
                    <a:pt x="5635" y="1859"/>
                  </a:cubicBezTo>
                  <a:cubicBezTo>
                    <a:pt x="6814" y="2448"/>
                    <a:pt x="7904" y="3083"/>
                    <a:pt x="9174" y="3728"/>
                  </a:cubicBezTo>
                  <a:cubicBezTo>
                    <a:pt x="10445" y="4372"/>
                    <a:pt x="11897" y="5026"/>
                    <a:pt x="13077" y="5690"/>
                  </a:cubicBezTo>
                  <a:cubicBezTo>
                    <a:pt x="14256" y="6353"/>
                    <a:pt x="15164" y="7026"/>
                    <a:pt x="15981" y="7708"/>
                  </a:cubicBezTo>
                  <a:cubicBezTo>
                    <a:pt x="16798" y="8390"/>
                    <a:pt x="17524" y="9081"/>
                    <a:pt x="18159" y="9763"/>
                  </a:cubicBezTo>
                  <a:cubicBezTo>
                    <a:pt x="18794" y="10445"/>
                    <a:pt x="19339" y="11118"/>
                    <a:pt x="19702" y="11809"/>
                  </a:cubicBezTo>
                  <a:cubicBezTo>
                    <a:pt x="20065" y="12500"/>
                    <a:pt x="20246" y="13210"/>
                    <a:pt x="20519" y="13948"/>
                  </a:cubicBezTo>
                  <a:cubicBezTo>
                    <a:pt x="20791" y="14687"/>
                    <a:pt x="21154" y="15453"/>
                    <a:pt x="21335" y="16228"/>
                  </a:cubicBezTo>
                  <a:cubicBezTo>
                    <a:pt x="21517" y="17003"/>
                    <a:pt x="21517" y="17788"/>
                    <a:pt x="21063" y="18498"/>
                  </a:cubicBezTo>
                  <a:cubicBezTo>
                    <a:pt x="20609" y="19208"/>
                    <a:pt x="19702" y="19844"/>
                    <a:pt x="18341" y="20348"/>
                  </a:cubicBezTo>
                  <a:cubicBezTo>
                    <a:pt x="16979" y="20853"/>
                    <a:pt x="15164" y="21226"/>
                    <a:pt x="133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1898397" y="5813266"/>
              <a:ext cx="4805468" cy="198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4" h="21502" fill="norm" stroke="1" extrusionOk="0">
                  <a:moveTo>
                    <a:pt x="144" y="20123"/>
                  </a:moveTo>
                  <a:cubicBezTo>
                    <a:pt x="78" y="19434"/>
                    <a:pt x="11" y="18745"/>
                    <a:pt x="2" y="18630"/>
                  </a:cubicBezTo>
                  <a:cubicBezTo>
                    <a:pt x="-8" y="18515"/>
                    <a:pt x="40" y="18974"/>
                    <a:pt x="249" y="19434"/>
                  </a:cubicBezTo>
                  <a:cubicBezTo>
                    <a:pt x="458" y="19893"/>
                    <a:pt x="829" y="20353"/>
                    <a:pt x="1190" y="20238"/>
                  </a:cubicBezTo>
                  <a:cubicBezTo>
                    <a:pt x="1551" y="20123"/>
                    <a:pt x="1903" y="19434"/>
                    <a:pt x="2250" y="18630"/>
                  </a:cubicBezTo>
                  <a:cubicBezTo>
                    <a:pt x="2597" y="17825"/>
                    <a:pt x="2939" y="16906"/>
                    <a:pt x="3296" y="15987"/>
                  </a:cubicBezTo>
                  <a:cubicBezTo>
                    <a:pt x="3652" y="15068"/>
                    <a:pt x="4023" y="14149"/>
                    <a:pt x="4413" y="13345"/>
                  </a:cubicBezTo>
                  <a:cubicBezTo>
                    <a:pt x="4803" y="12540"/>
                    <a:pt x="5211" y="11851"/>
                    <a:pt x="5568" y="11391"/>
                  </a:cubicBezTo>
                  <a:cubicBezTo>
                    <a:pt x="5924" y="10932"/>
                    <a:pt x="6229" y="10702"/>
                    <a:pt x="6633" y="10472"/>
                  </a:cubicBezTo>
                  <a:cubicBezTo>
                    <a:pt x="7037" y="10242"/>
                    <a:pt x="7541" y="10013"/>
                    <a:pt x="7949" y="9783"/>
                  </a:cubicBezTo>
                  <a:cubicBezTo>
                    <a:pt x="8358" y="9553"/>
                    <a:pt x="8672" y="9323"/>
                    <a:pt x="9000" y="9208"/>
                  </a:cubicBezTo>
                  <a:cubicBezTo>
                    <a:pt x="9328" y="9093"/>
                    <a:pt x="9670" y="9093"/>
                    <a:pt x="10022" y="9093"/>
                  </a:cubicBezTo>
                  <a:cubicBezTo>
                    <a:pt x="10374" y="9093"/>
                    <a:pt x="10735" y="9093"/>
                    <a:pt x="11082" y="8979"/>
                  </a:cubicBezTo>
                  <a:cubicBezTo>
                    <a:pt x="11429" y="8864"/>
                    <a:pt x="11762" y="8634"/>
                    <a:pt x="12085" y="8519"/>
                  </a:cubicBezTo>
                  <a:cubicBezTo>
                    <a:pt x="12408" y="8404"/>
                    <a:pt x="12722" y="8404"/>
                    <a:pt x="13045" y="8519"/>
                  </a:cubicBezTo>
                  <a:cubicBezTo>
                    <a:pt x="13368" y="8634"/>
                    <a:pt x="13701" y="8864"/>
                    <a:pt x="14020" y="8979"/>
                  </a:cubicBezTo>
                  <a:cubicBezTo>
                    <a:pt x="14338" y="9093"/>
                    <a:pt x="14642" y="9093"/>
                    <a:pt x="14937" y="9208"/>
                  </a:cubicBezTo>
                  <a:cubicBezTo>
                    <a:pt x="15232" y="9323"/>
                    <a:pt x="15517" y="9553"/>
                    <a:pt x="15931" y="9898"/>
                  </a:cubicBezTo>
                  <a:cubicBezTo>
                    <a:pt x="16344" y="10242"/>
                    <a:pt x="16886" y="10702"/>
                    <a:pt x="17319" y="11047"/>
                  </a:cubicBezTo>
                  <a:cubicBezTo>
                    <a:pt x="17751" y="11391"/>
                    <a:pt x="18074" y="11621"/>
                    <a:pt x="18421" y="11736"/>
                  </a:cubicBezTo>
                  <a:cubicBezTo>
                    <a:pt x="18768" y="11851"/>
                    <a:pt x="19139" y="11851"/>
                    <a:pt x="19496" y="11621"/>
                  </a:cubicBezTo>
                  <a:cubicBezTo>
                    <a:pt x="19852" y="11391"/>
                    <a:pt x="20194" y="10932"/>
                    <a:pt x="20456" y="10472"/>
                  </a:cubicBezTo>
                  <a:cubicBezTo>
                    <a:pt x="20717" y="10013"/>
                    <a:pt x="20898" y="9553"/>
                    <a:pt x="21012" y="9323"/>
                  </a:cubicBezTo>
                  <a:cubicBezTo>
                    <a:pt x="21126" y="9093"/>
                    <a:pt x="21174" y="9093"/>
                    <a:pt x="21169" y="8864"/>
                  </a:cubicBezTo>
                  <a:cubicBezTo>
                    <a:pt x="21164" y="8634"/>
                    <a:pt x="21107" y="8174"/>
                    <a:pt x="21060" y="7600"/>
                  </a:cubicBezTo>
                  <a:cubicBezTo>
                    <a:pt x="21012" y="7025"/>
                    <a:pt x="20974" y="6336"/>
                    <a:pt x="20965" y="5187"/>
                  </a:cubicBezTo>
                  <a:cubicBezTo>
                    <a:pt x="20955" y="4038"/>
                    <a:pt x="20974" y="2430"/>
                    <a:pt x="20950" y="1396"/>
                  </a:cubicBezTo>
                  <a:cubicBezTo>
                    <a:pt x="20927" y="362"/>
                    <a:pt x="20860" y="-98"/>
                    <a:pt x="20860" y="17"/>
                  </a:cubicBezTo>
                  <a:cubicBezTo>
                    <a:pt x="20860" y="132"/>
                    <a:pt x="20927" y="821"/>
                    <a:pt x="21050" y="1970"/>
                  </a:cubicBezTo>
                  <a:cubicBezTo>
                    <a:pt x="21174" y="3119"/>
                    <a:pt x="21354" y="4728"/>
                    <a:pt x="21459" y="5991"/>
                  </a:cubicBezTo>
                  <a:cubicBezTo>
                    <a:pt x="21563" y="7255"/>
                    <a:pt x="21592" y="8174"/>
                    <a:pt x="21582" y="9093"/>
                  </a:cubicBezTo>
                  <a:cubicBezTo>
                    <a:pt x="21573" y="10013"/>
                    <a:pt x="21525" y="10932"/>
                    <a:pt x="21373" y="13000"/>
                  </a:cubicBezTo>
                  <a:cubicBezTo>
                    <a:pt x="21221" y="15068"/>
                    <a:pt x="20965" y="18285"/>
                    <a:pt x="20708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1997428" y="3947323"/>
              <a:ext cx="225073" cy="222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070" fill="norm" stroke="1" extrusionOk="0">
                  <a:moveTo>
                    <a:pt x="5719" y="10825"/>
                  </a:moveTo>
                  <a:cubicBezTo>
                    <a:pt x="4306" y="13825"/>
                    <a:pt x="2893" y="16825"/>
                    <a:pt x="1884" y="18725"/>
                  </a:cubicBezTo>
                  <a:cubicBezTo>
                    <a:pt x="874" y="20625"/>
                    <a:pt x="269" y="21425"/>
                    <a:pt x="67" y="20925"/>
                  </a:cubicBezTo>
                  <a:cubicBezTo>
                    <a:pt x="-135" y="20425"/>
                    <a:pt x="67" y="18625"/>
                    <a:pt x="1379" y="15225"/>
                  </a:cubicBezTo>
                  <a:cubicBezTo>
                    <a:pt x="2691" y="11825"/>
                    <a:pt x="5114" y="6825"/>
                    <a:pt x="6829" y="3825"/>
                  </a:cubicBezTo>
                  <a:cubicBezTo>
                    <a:pt x="8545" y="825"/>
                    <a:pt x="9555" y="-175"/>
                    <a:pt x="10362" y="25"/>
                  </a:cubicBezTo>
                  <a:cubicBezTo>
                    <a:pt x="11170" y="225"/>
                    <a:pt x="11775" y="1625"/>
                    <a:pt x="13592" y="3625"/>
                  </a:cubicBezTo>
                  <a:cubicBezTo>
                    <a:pt x="15409" y="5625"/>
                    <a:pt x="18437" y="8225"/>
                    <a:pt x="21465" y="10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6636113" y="6318021"/>
              <a:ext cx="234588" cy="239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268" fill="norm" stroke="1" extrusionOk="0">
                  <a:moveTo>
                    <a:pt x="545" y="2649"/>
                  </a:moveTo>
                  <a:cubicBezTo>
                    <a:pt x="160" y="1710"/>
                    <a:pt x="-226" y="771"/>
                    <a:pt x="160" y="302"/>
                  </a:cubicBezTo>
                  <a:cubicBezTo>
                    <a:pt x="545" y="-168"/>
                    <a:pt x="1703" y="-168"/>
                    <a:pt x="3053" y="865"/>
                  </a:cubicBezTo>
                  <a:cubicBezTo>
                    <a:pt x="4403" y="1898"/>
                    <a:pt x="5945" y="3964"/>
                    <a:pt x="6138" y="7251"/>
                  </a:cubicBezTo>
                  <a:cubicBezTo>
                    <a:pt x="6331" y="10538"/>
                    <a:pt x="5174" y="15046"/>
                    <a:pt x="3920" y="17769"/>
                  </a:cubicBezTo>
                  <a:cubicBezTo>
                    <a:pt x="2667" y="20493"/>
                    <a:pt x="1317" y="21432"/>
                    <a:pt x="738" y="21244"/>
                  </a:cubicBezTo>
                  <a:cubicBezTo>
                    <a:pt x="160" y="21056"/>
                    <a:pt x="353" y="19742"/>
                    <a:pt x="1895" y="17300"/>
                  </a:cubicBezTo>
                  <a:cubicBezTo>
                    <a:pt x="3438" y="14858"/>
                    <a:pt x="6331" y="11289"/>
                    <a:pt x="8453" y="8848"/>
                  </a:cubicBezTo>
                  <a:cubicBezTo>
                    <a:pt x="10574" y="6406"/>
                    <a:pt x="11924" y="5091"/>
                    <a:pt x="13274" y="3964"/>
                  </a:cubicBezTo>
                  <a:cubicBezTo>
                    <a:pt x="14624" y="2837"/>
                    <a:pt x="15974" y="1898"/>
                    <a:pt x="16263" y="2086"/>
                  </a:cubicBezTo>
                  <a:cubicBezTo>
                    <a:pt x="16553" y="2274"/>
                    <a:pt x="15781" y="3589"/>
                    <a:pt x="15106" y="5467"/>
                  </a:cubicBezTo>
                  <a:cubicBezTo>
                    <a:pt x="14431" y="7345"/>
                    <a:pt x="13853" y="9787"/>
                    <a:pt x="14913" y="11947"/>
                  </a:cubicBezTo>
                  <a:cubicBezTo>
                    <a:pt x="15974" y="14107"/>
                    <a:pt x="18674" y="15985"/>
                    <a:pt x="21374" y="17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7029449" y="6430903"/>
              <a:ext cx="628651" cy="24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0" y="21200"/>
                  </a:moveTo>
                  <a:cubicBezTo>
                    <a:pt x="1600" y="14000"/>
                    <a:pt x="3200" y="6800"/>
                    <a:pt x="5345" y="3200"/>
                  </a:cubicBezTo>
                  <a:cubicBezTo>
                    <a:pt x="7491" y="-400"/>
                    <a:pt x="10182" y="-400"/>
                    <a:pt x="12982" y="500"/>
                  </a:cubicBezTo>
                  <a:cubicBezTo>
                    <a:pt x="15782" y="1400"/>
                    <a:pt x="18691" y="3200"/>
                    <a:pt x="21600" y="5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7626350" y="6392333"/>
              <a:ext cx="21522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0" y="0"/>
                  </a:moveTo>
                  <a:cubicBezTo>
                    <a:pt x="5815" y="2016"/>
                    <a:pt x="11631" y="4032"/>
                    <a:pt x="15162" y="5616"/>
                  </a:cubicBezTo>
                  <a:cubicBezTo>
                    <a:pt x="18692" y="7200"/>
                    <a:pt x="19938" y="8352"/>
                    <a:pt x="20665" y="9648"/>
                  </a:cubicBezTo>
                  <a:cubicBezTo>
                    <a:pt x="21392" y="10944"/>
                    <a:pt x="21600" y="12384"/>
                    <a:pt x="18485" y="14400"/>
                  </a:cubicBezTo>
                  <a:cubicBezTo>
                    <a:pt x="15369" y="16416"/>
                    <a:pt x="8931" y="19008"/>
                    <a:pt x="24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1164440" y="5270499"/>
              <a:ext cx="613560" cy="165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368" fill="norm" stroke="1" extrusionOk="0">
                  <a:moveTo>
                    <a:pt x="6374" y="547"/>
                  </a:moveTo>
                  <a:cubicBezTo>
                    <a:pt x="4592" y="273"/>
                    <a:pt x="2811" y="0"/>
                    <a:pt x="1735" y="0"/>
                  </a:cubicBezTo>
                  <a:cubicBezTo>
                    <a:pt x="658" y="0"/>
                    <a:pt x="287" y="273"/>
                    <a:pt x="102" y="1094"/>
                  </a:cubicBezTo>
                  <a:cubicBezTo>
                    <a:pt x="-84" y="1914"/>
                    <a:pt x="-84" y="3281"/>
                    <a:pt x="695" y="5605"/>
                  </a:cubicBezTo>
                  <a:cubicBezTo>
                    <a:pt x="1475" y="7929"/>
                    <a:pt x="3034" y="11210"/>
                    <a:pt x="5001" y="13944"/>
                  </a:cubicBezTo>
                  <a:cubicBezTo>
                    <a:pt x="6968" y="16678"/>
                    <a:pt x="9343" y="18866"/>
                    <a:pt x="11755" y="20096"/>
                  </a:cubicBezTo>
                  <a:cubicBezTo>
                    <a:pt x="14168" y="21327"/>
                    <a:pt x="16617" y="21600"/>
                    <a:pt x="18250" y="21190"/>
                  </a:cubicBezTo>
                  <a:cubicBezTo>
                    <a:pt x="19883" y="20780"/>
                    <a:pt x="20700" y="19686"/>
                    <a:pt x="21516" y="185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1555750" y="5338233"/>
              <a:ext cx="571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6800" y="18982"/>
                    <a:pt x="12000" y="16364"/>
                    <a:pt x="8400" y="12764"/>
                  </a:cubicBezTo>
                  <a:cubicBezTo>
                    <a:pt x="4800" y="9164"/>
                    <a:pt x="2400" y="4582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1332047" y="5103283"/>
              <a:ext cx="426904" cy="180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134" fill="norm" stroke="1" extrusionOk="0">
                  <a:moveTo>
                    <a:pt x="73" y="0"/>
                  </a:moveTo>
                  <a:cubicBezTo>
                    <a:pt x="-34" y="2979"/>
                    <a:pt x="-140" y="5959"/>
                    <a:pt x="658" y="9310"/>
                  </a:cubicBezTo>
                  <a:cubicBezTo>
                    <a:pt x="1456" y="12662"/>
                    <a:pt x="3159" y="16386"/>
                    <a:pt x="5712" y="18621"/>
                  </a:cubicBezTo>
                  <a:cubicBezTo>
                    <a:pt x="8266" y="20855"/>
                    <a:pt x="11671" y="21600"/>
                    <a:pt x="14437" y="20855"/>
                  </a:cubicBezTo>
                  <a:cubicBezTo>
                    <a:pt x="17204" y="20110"/>
                    <a:pt x="19332" y="17876"/>
                    <a:pt x="21460" y="156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1484770" y="4836583"/>
              <a:ext cx="200417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600" fill="norm" stroke="1" extrusionOk="0">
                  <a:moveTo>
                    <a:pt x="1470" y="21600"/>
                  </a:moveTo>
                  <a:cubicBezTo>
                    <a:pt x="4845" y="19516"/>
                    <a:pt x="8220" y="17432"/>
                    <a:pt x="11258" y="16389"/>
                  </a:cubicBezTo>
                  <a:cubicBezTo>
                    <a:pt x="14295" y="15347"/>
                    <a:pt x="16995" y="15347"/>
                    <a:pt x="18795" y="15916"/>
                  </a:cubicBezTo>
                  <a:cubicBezTo>
                    <a:pt x="20595" y="16484"/>
                    <a:pt x="21495" y="17621"/>
                    <a:pt x="21270" y="18189"/>
                  </a:cubicBezTo>
                  <a:cubicBezTo>
                    <a:pt x="21045" y="18758"/>
                    <a:pt x="19695" y="18758"/>
                    <a:pt x="16320" y="17621"/>
                  </a:cubicBezTo>
                  <a:cubicBezTo>
                    <a:pt x="12945" y="16484"/>
                    <a:pt x="7545" y="14211"/>
                    <a:pt x="4283" y="12695"/>
                  </a:cubicBezTo>
                  <a:cubicBezTo>
                    <a:pt x="1020" y="11179"/>
                    <a:pt x="-105" y="10421"/>
                    <a:pt x="8" y="10326"/>
                  </a:cubicBezTo>
                  <a:cubicBezTo>
                    <a:pt x="120" y="10232"/>
                    <a:pt x="1470" y="10800"/>
                    <a:pt x="4283" y="11463"/>
                  </a:cubicBezTo>
                  <a:cubicBezTo>
                    <a:pt x="7095" y="12126"/>
                    <a:pt x="11370" y="12884"/>
                    <a:pt x="14183" y="12032"/>
                  </a:cubicBezTo>
                  <a:cubicBezTo>
                    <a:pt x="16995" y="11179"/>
                    <a:pt x="18345" y="8716"/>
                    <a:pt x="18345" y="6442"/>
                  </a:cubicBezTo>
                  <a:cubicBezTo>
                    <a:pt x="18345" y="4168"/>
                    <a:pt x="16995" y="2084"/>
                    <a:pt x="1564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1333500" y="4784483"/>
              <a:ext cx="412750" cy="9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07" fill="norm" stroke="1" extrusionOk="0">
                  <a:moveTo>
                    <a:pt x="0" y="2915"/>
                  </a:moveTo>
                  <a:cubicBezTo>
                    <a:pt x="332" y="4678"/>
                    <a:pt x="665" y="6442"/>
                    <a:pt x="1440" y="6442"/>
                  </a:cubicBezTo>
                  <a:cubicBezTo>
                    <a:pt x="2215" y="6442"/>
                    <a:pt x="3434" y="4678"/>
                    <a:pt x="5538" y="2695"/>
                  </a:cubicBezTo>
                  <a:cubicBezTo>
                    <a:pt x="7643" y="711"/>
                    <a:pt x="10634" y="-1493"/>
                    <a:pt x="13458" y="1372"/>
                  </a:cubicBezTo>
                  <a:cubicBezTo>
                    <a:pt x="16283" y="4238"/>
                    <a:pt x="18942" y="12172"/>
                    <a:pt x="21600" y="201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1498600" y="4061883"/>
              <a:ext cx="69850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8327" y="18133"/>
                    <a:pt x="15055" y="14667"/>
                    <a:pt x="12109" y="11333"/>
                  </a:cubicBezTo>
                  <a:cubicBezTo>
                    <a:pt x="9164" y="8000"/>
                    <a:pt x="6545" y="4800"/>
                    <a:pt x="4582" y="2933"/>
                  </a:cubicBezTo>
                  <a:cubicBezTo>
                    <a:pt x="2618" y="1067"/>
                    <a:pt x="1309" y="533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1457036" y="4067608"/>
              <a:ext cx="187614" cy="93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19982" fill="norm" stroke="1" extrusionOk="0">
                  <a:moveTo>
                    <a:pt x="397" y="5533"/>
                  </a:moveTo>
                  <a:cubicBezTo>
                    <a:pt x="397" y="7783"/>
                    <a:pt x="397" y="10033"/>
                    <a:pt x="276" y="12958"/>
                  </a:cubicBezTo>
                  <a:cubicBezTo>
                    <a:pt x="155" y="15883"/>
                    <a:pt x="-88" y="19483"/>
                    <a:pt x="33" y="19933"/>
                  </a:cubicBezTo>
                  <a:cubicBezTo>
                    <a:pt x="155" y="20383"/>
                    <a:pt x="640" y="17683"/>
                    <a:pt x="2339" y="13183"/>
                  </a:cubicBezTo>
                  <a:cubicBezTo>
                    <a:pt x="4038" y="8683"/>
                    <a:pt x="6950" y="2383"/>
                    <a:pt x="9863" y="583"/>
                  </a:cubicBezTo>
                  <a:cubicBezTo>
                    <a:pt x="12775" y="-1217"/>
                    <a:pt x="15687" y="1483"/>
                    <a:pt x="17629" y="4183"/>
                  </a:cubicBezTo>
                  <a:cubicBezTo>
                    <a:pt x="19570" y="6883"/>
                    <a:pt x="20541" y="9583"/>
                    <a:pt x="21512" y="122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2131693" y="6582833"/>
              <a:ext cx="386420" cy="309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600" fill="norm" stroke="1" extrusionOk="0">
                  <a:moveTo>
                    <a:pt x="13272" y="4882"/>
                  </a:moveTo>
                  <a:cubicBezTo>
                    <a:pt x="12925" y="3551"/>
                    <a:pt x="12579" y="2219"/>
                    <a:pt x="12175" y="1332"/>
                  </a:cubicBezTo>
                  <a:cubicBezTo>
                    <a:pt x="11770" y="444"/>
                    <a:pt x="11308" y="0"/>
                    <a:pt x="10384" y="0"/>
                  </a:cubicBezTo>
                  <a:cubicBezTo>
                    <a:pt x="9460" y="0"/>
                    <a:pt x="8074" y="444"/>
                    <a:pt x="6284" y="2589"/>
                  </a:cubicBezTo>
                  <a:cubicBezTo>
                    <a:pt x="4493" y="4734"/>
                    <a:pt x="2299" y="8581"/>
                    <a:pt x="1086" y="11688"/>
                  </a:cubicBezTo>
                  <a:cubicBezTo>
                    <a:pt x="-127" y="14795"/>
                    <a:pt x="-358" y="17162"/>
                    <a:pt x="566" y="18863"/>
                  </a:cubicBezTo>
                  <a:cubicBezTo>
                    <a:pt x="1490" y="20564"/>
                    <a:pt x="3569" y="21600"/>
                    <a:pt x="6688" y="21600"/>
                  </a:cubicBezTo>
                  <a:cubicBezTo>
                    <a:pt x="9807" y="21600"/>
                    <a:pt x="13965" y="20564"/>
                    <a:pt x="16564" y="18863"/>
                  </a:cubicBezTo>
                  <a:cubicBezTo>
                    <a:pt x="19163" y="17162"/>
                    <a:pt x="20202" y="14795"/>
                    <a:pt x="20722" y="11836"/>
                  </a:cubicBezTo>
                  <a:cubicBezTo>
                    <a:pt x="21242" y="8877"/>
                    <a:pt x="21242" y="5326"/>
                    <a:pt x="20491" y="3181"/>
                  </a:cubicBezTo>
                  <a:cubicBezTo>
                    <a:pt x="19740" y="1036"/>
                    <a:pt x="18239" y="296"/>
                    <a:pt x="16737" y="666"/>
                  </a:cubicBezTo>
                  <a:cubicBezTo>
                    <a:pt x="15236" y="1036"/>
                    <a:pt x="13734" y="2515"/>
                    <a:pt x="12232" y="39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0" y="6043347"/>
              <a:ext cx="2355850" cy="31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21420"/>
                  </a:moveTo>
                  <a:cubicBezTo>
                    <a:pt x="524" y="21420"/>
                    <a:pt x="1048" y="21420"/>
                    <a:pt x="1708" y="21420"/>
                  </a:cubicBezTo>
                  <a:cubicBezTo>
                    <a:pt x="2368" y="21420"/>
                    <a:pt x="3163" y="21420"/>
                    <a:pt x="3891" y="19980"/>
                  </a:cubicBezTo>
                  <a:cubicBezTo>
                    <a:pt x="4619" y="18540"/>
                    <a:pt x="5279" y="15660"/>
                    <a:pt x="5939" y="12780"/>
                  </a:cubicBezTo>
                  <a:cubicBezTo>
                    <a:pt x="6598" y="9900"/>
                    <a:pt x="7258" y="7020"/>
                    <a:pt x="7957" y="4860"/>
                  </a:cubicBezTo>
                  <a:cubicBezTo>
                    <a:pt x="8656" y="2700"/>
                    <a:pt x="9393" y="1260"/>
                    <a:pt x="10160" y="540"/>
                  </a:cubicBezTo>
                  <a:cubicBezTo>
                    <a:pt x="10926" y="-180"/>
                    <a:pt x="11722" y="-180"/>
                    <a:pt x="12498" y="540"/>
                  </a:cubicBezTo>
                  <a:cubicBezTo>
                    <a:pt x="13274" y="1260"/>
                    <a:pt x="14031" y="2700"/>
                    <a:pt x="14769" y="3420"/>
                  </a:cubicBezTo>
                  <a:cubicBezTo>
                    <a:pt x="15506" y="4140"/>
                    <a:pt x="16224" y="4140"/>
                    <a:pt x="16874" y="5580"/>
                  </a:cubicBezTo>
                  <a:cubicBezTo>
                    <a:pt x="17525" y="7020"/>
                    <a:pt x="18107" y="9900"/>
                    <a:pt x="18670" y="10620"/>
                  </a:cubicBezTo>
                  <a:cubicBezTo>
                    <a:pt x="19232" y="11340"/>
                    <a:pt x="19776" y="9900"/>
                    <a:pt x="20193" y="7740"/>
                  </a:cubicBezTo>
                  <a:cubicBezTo>
                    <a:pt x="20610" y="5580"/>
                    <a:pt x="20901" y="2700"/>
                    <a:pt x="21115" y="2700"/>
                  </a:cubicBezTo>
                  <a:cubicBezTo>
                    <a:pt x="21328" y="2700"/>
                    <a:pt x="21464" y="5580"/>
                    <a:pt x="21600" y="84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114300" y="6031177"/>
              <a:ext cx="2222500" cy="88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21407"/>
                  </a:moveTo>
                  <a:cubicBezTo>
                    <a:pt x="411" y="18836"/>
                    <a:pt x="823" y="16264"/>
                    <a:pt x="1306" y="14721"/>
                  </a:cubicBezTo>
                  <a:cubicBezTo>
                    <a:pt x="1790" y="13178"/>
                    <a:pt x="2345" y="12664"/>
                    <a:pt x="2993" y="11893"/>
                  </a:cubicBezTo>
                  <a:cubicBezTo>
                    <a:pt x="3641" y="11121"/>
                    <a:pt x="4382" y="10093"/>
                    <a:pt x="5174" y="9321"/>
                  </a:cubicBezTo>
                  <a:cubicBezTo>
                    <a:pt x="5966" y="8550"/>
                    <a:pt x="6809" y="8036"/>
                    <a:pt x="7570" y="7521"/>
                  </a:cubicBezTo>
                  <a:cubicBezTo>
                    <a:pt x="8331" y="7007"/>
                    <a:pt x="9010" y="6493"/>
                    <a:pt x="9730" y="5721"/>
                  </a:cubicBezTo>
                  <a:cubicBezTo>
                    <a:pt x="10450" y="4950"/>
                    <a:pt x="11211" y="3921"/>
                    <a:pt x="11983" y="3407"/>
                  </a:cubicBezTo>
                  <a:cubicBezTo>
                    <a:pt x="12754" y="2893"/>
                    <a:pt x="13536" y="2893"/>
                    <a:pt x="14338" y="2893"/>
                  </a:cubicBezTo>
                  <a:cubicBezTo>
                    <a:pt x="15141" y="2893"/>
                    <a:pt x="15963" y="2893"/>
                    <a:pt x="16714" y="2893"/>
                  </a:cubicBezTo>
                  <a:cubicBezTo>
                    <a:pt x="17465" y="2893"/>
                    <a:pt x="18144" y="2893"/>
                    <a:pt x="18761" y="2378"/>
                  </a:cubicBezTo>
                  <a:cubicBezTo>
                    <a:pt x="19378" y="1864"/>
                    <a:pt x="19934" y="836"/>
                    <a:pt x="20355" y="321"/>
                  </a:cubicBezTo>
                  <a:cubicBezTo>
                    <a:pt x="20777" y="-193"/>
                    <a:pt x="21065" y="-193"/>
                    <a:pt x="21250" y="1093"/>
                  </a:cubicBezTo>
                  <a:cubicBezTo>
                    <a:pt x="21435" y="2378"/>
                    <a:pt x="21518" y="4950"/>
                    <a:pt x="21600" y="75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2180995" y="4647729"/>
              <a:ext cx="117705" cy="134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0724" fill="norm" stroke="1" extrusionOk="0">
                  <a:moveTo>
                    <a:pt x="6294" y="3673"/>
                  </a:moveTo>
                  <a:cubicBezTo>
                    <a:pt x="4778" y="2363"/>
                    <a:pt x="3262" y="1054"/>
                    <a:pt x="2315" y="1218"/>
                  </a:cubicBezTo>
                  <a:cubicBezTo>
                    <a:pt x="1368" y="1382"/>
                    <a:pt x="989" y="3018"/>
                    <a:pt x="799" y="5963"/>
                  </a:cubicBezTo>
                  <a:cubicBezTo>
                    <a:pt x="610" y="8909"/>
                    <a:pt x="610" y="13163"/>
                    <a:pt x="1178" y="15945"/>
                  </a:cubicBezTo>
                  <a:cubicBezTo>
                    <a:pt x="1747" y="18727"/>
                    <a:pt x="2884" y="20036"/>
                    <a:pt x="5157" y="20527"/>
                  </a:cubicBezTo>
                  <a:cubicBezTo>
                    <a:pt x="7431" y="21018"/>
                    <a:pt x="10841" y="20691"/>
                    <a:pt x="13115" y="18400"/>
                  </a:cubicBezTo>
                  <a:cubicBezTo>
                    <a:pt x="15389" y="16109"/>
                    <a:pt x="16526" y="11854"/>
                    <a:pt x="16526" y="8254"/>
                  </a:cubicBezTo>
                  <a:cubicBezTo>
                    <a:pt x="16526" y="4654"/>
                    <a:pt x="15389" y="1709"/>
                    <a:pt x="12736" y="563"/>
                  </a:cubicBezTo>
                  <a:cubicBezTo>
                    <a:pt x="10084" y="-582"/>
                    <a:pt x="5915" y="73"/>
                    <a:pt x="3262" y="2036"/>
                  </a:cubicBezTo>
                  <a:cubicBezTo>
                    <a:pt x="610" y="4000"/>
                    <a:pt x="-527" y="7273"/>
                    <a:pt x="231" y="10054"/>
                  </a:cubicBezTo>
                  <a:cubicBezTo>
                    <a:pt x="989" y="12836"/>
                    <a:pt x="3641" y="15127"/>
                    <a:pt x="5915" y="16273"/>
                  </a:cubicBezTo>
                  <a:cubicBezTo>
                    <a:pt x="8189" y="17418"/>
                    <a:pt x="10084" y="17418"/>
                    <a:pt x="11599" y="16763"/>
                  </a:cubicBezTo>
                  <a:cubicBezTo>
                    <a:pt x="13115" y="16109"/>
                    <a:pt x="14252" y="14800"/>
                    <a:pt x="14631" y="13327"/>
                  </a:cubicBezTo>
                  <a:cubicBezTo>
                    <a:pt x="15010" y="11854"/>
                    <a:pt x="14631" y="10218"/>
                    <a:pt x="13684" y="10054"/>
                  </a:cubicBezTo>
                  <a:cubicBezTo>
                    <a:pt x="12736" y="9891"/>
                    <a:pt x="11220" y="11200"/>
                    <a:pt x="10084" y="12673"/>
                  </a:cubicBezTo>
                  <a:cubicBezTo>
                    <a:pt x="8947" y="14145"/>
                    <a:pt x="8189" y="15782"/>
                    <a:pt x="8568" y="17254"/>
                  </a:cubicBezTo>
                  <a:cubicBezTo>
                    <a:pt x="8947" y="18727"/>
                    <a:pt x="10462" y="20036"/>
                    <a:pt x="12357" y="19709"/>
                  </a:cubicBezTo>
                  <a:cubicBezTo>
                    <a:pt x="14252" y="19382"/>
                    <a:pt x="16526" y="17418"/>
                    <a:pt x="17852" y="15454"/>
                  </a:cubicBezTo>
                  <a:cubicBezTo>
                    <a:pt x="19178" y="13491"/>
                    <a:pt x="19557" y="11527"/>
                    <a:pt x="18799" y="10873"/>
                  </a:cubicBezTo>
                  <a:cubicBezTo>
                    <a:pt x="18041" y="10218"/>
                    <a:pt x="16147" y="10873"/>
                    <a:pt x="14441" y="11854"/>
                  </a:cubicBezTo>
                  <a:cubicBezTo>
                    <a:pt x="12736" y="12836"/>
                    <a:pt x="11220" y="14145"/>
                    <a:pt x="9894" y="15618"/>
                  </a:cubicBezTo>
                  <a:cubicBezTo>
                    <a:pt x="8568" y="17091"/>
                    <a:pt x="7431" y="18727"/>
                    <a:pt x="7999" y="19709"/>
                  </a:cubicBezTo>
                  <a:cubicBezTo>
                    <a:pt x="8568" y="20691"/>
                    <a:pt x="10841" y="21018"/>
                    <a:pt x="13305" y="20200"/>
                  </a:cubicBezTo>
                  <a:cubicBezTo>
                    <a:pt x="15768" y="19382"/>
                    <a:pt x="18420" y="17418"/>
                    <a:pt x="21073" y="154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2314800" y="4200453"/>
              <a:ext cx="282350" cy="318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533" fill="norm" stroke="1" extrusionOk="0">
                  <a:moveTo>
                    <a:pt x="4063" y="7371"/>
                  </a:moveTo>
                  <a:cubicBezTo>
                    <a:pt x="3263" y="7228"/>
                    <a:pt x="2463" y="7085"/>
                    <a:pt x="1583" y="6156"/>
                  </a:cubicBezTo>
                  <a:cubicBezTo>
                    <a:pt x="703" y="5226"/>
                    <a:pt x="-257" y="3509"/>
                    <a:pt x="63" y="2222"/>
                  </a:cubicBezTo>
                  <a:cubicBezTo>
                    <a:pt x="383" y="934"/>
                    <a:pt x="1983" y="76"/>
                    <a:pt x="3663" y="5"/>
                  </a:cubicBezTo>
                  <a:cubicBezTo>
                    <a:pt x="5343" y="-67"/>
                    <a:pt x="7103" y="648"/>
                    <a:pt x="9183" y="2722"/>
                  </a:cubicBezTo>
                  <a:cubicBezTo>
                    <a:pt x="11263" y="4797"/>
                    <a:pt x="13663" y="8230"/>
                    <a:pt x="15743" y="11591"/>
                  </a:cubicBezTo>
                  <a:cubicBezTo>
                    <a:pt x="17823" y="14953"/>
                    <a:pt x="19583" y="18243"/>
                    <a:pt x="21343" y="215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2442633" y="4349334"/>
              <a:ext cx="116418" cy="207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21600" y="1134"/>
                  </a:moveTo>
                  <a:cubicBezTo>
                    <a:pt x="19636" y="480"/>
                    <a:pt x="17673" y="-175"/>
                    <a:pt x="16102" y="43"/>
                  </a:cubicBezTo>
                  <a:cubicBezTo>
                    <a:pt x="14531" y="261"/>
                    <a:pt x="13353" y="1352"/>
                    <a:pt x="10996" y="4298"/>
                  </a:cubicBezTo>
                  <a:cubicBezTo>
                    <a:pt x="8640" y="7243"/>
                    <a:pt x="5105" y="12043"/>
                    <a:pt x="2945" y="14989"/>
                  </a:cubicBezTo>
                  <a:cubicBezTo>
                    <a:pt x="785" y="17934"/>
                    <a:pt x="0" y="19025"/>
                    <a:pt x="0" y="19789"/>
                  </a:cubicBezTo>
                  <a:cubicBezTo>
                    <a:pt x="0" y="20552"/>
                    <a:pt x="785" y="20989"/>
                    <a:pt x="1571" y="214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2269661" y="4730820"/>
              <a:ext cx="2337241" cy="1149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" y="210"/>
                    <a:pt x="115" y="421"/>
                    <a:pt x="184" y="631"/>
                  </a:cubicBezTo>
                  <a:cubicBezTo>
                    <a:pt x="253" y="842"/>
                    <a:pt x="334" y="1052"/>
                    <a:pt x="408" y="1356"/>
                  </a:cubicBezTo>
                  <a:cubicBezTo>
                    <a:pt x="483" y="1660"/>
                    <a:pt x="552" y="2057"/>
                    <a:pt x="638" y="2501"/>
                  </a:cubicBezTo>
                  <a:cubicBezTo>
                    <a:pt x="725" y="2945"/>
                    <a:pt x="828" y="3436"/>
                    <a:pt x="920" y="3857"/>
                  </a:cubicBezTo>
                  <a:cubicBezTo>
                    <a:pt x="1012" y="4278"/>
                    <a:pt x="1093" y="4629"/>
                    <a:pt x="1173" y="5003"/>
                  </a:cubicBezTo>
                  <a:cubicBezTo>
                    <a:pt x="1254" y="5377"/>
                    <a:pt x="1334" y="5774"/>
                    <a:pt x="1426" y="6171"/>
                  </a:cubicBezTo>
                  <a:cubicBezTo>
                    <a:pt x="1518" y="6569"/>
                    <a:pt x="1622" y="6966"/>
                    <a:pt x="1748" y="7375"/>
                  </a:cubicBezTo>
                  <a:cubicBezTo>
                    <a:pt x="1875" y="7784"/>
                    <a:pt x="2024" y="8205"/>
                    <a:pt x="2203" y="8696"/>
                  </a:cubicBezTo>
                  <a:cubicBezTo>
                    <a:pt x="2381" y="9187"/>
                    <a:pt x="2588" y="9748"/>
                    <a:pt x="2789" y="10239"/>
                  </a:cubicBezTo>
                  <a:cubicBezTo>
                    <a:pt x="2990" y="10730"/>
                    <a:pt x="3186" y="11151"/>
                    <a:pt x="3376" y="11560"/>
                  </a:cubicBezTo>
                  <a:cubicBezTo>
                    <a:pt x="3565" y="11969"/>
                    <a:pt x="3750" y="12366"/>
                    <a:pt x="3980" y="12799"/>
                  </a:cubicBezTo>
                  <a:cubicBezTo>
                    <a:pt x="4210" y="13231"/>
                    <a:pt x="4486" y="13699"/>
                    <a:pt x="4744" y="14119"/>
                  </a:cubicBezTo>
                  <a:cubicBezTo>
                    <a:pt x="5003" y="14540"/>
                    <a:pt x="5245" y="14914"/>
                    <a:pt x="5504" y="15300"/>
                  </a:cubicBezTo>
                  <a:cubicBezTo>
                    <a:pt x="5762" y="15686"/>
                    <a:pt x="6038" y="16083"/>
                    <a:pt x="6263" y="16387"/>
                  </a:cubicBezTo>
                  <a:cubicBezTo>
                    <a:pt x="6487" y="16691"/>
                    <a:pt x="6659" y="16901"/>
                    <a:pt x="6826" y="17100"/>
                  </a:cubicBezTo>
                  <a:cubicBezTo>
                    <a:pt x="6993" y="17299"/>
                    <a:pt x="7154" y="17486"/>
                    <a:pt x="7286" y="17638"/>
                  </a:cubicBezTo>
                  <a:cubicBezTo>
                    <a:pt x="7419" y="17790"/>
                    <a:pt x="7522" y="17906"/>
                    <a:pt x="7666" y="18035"/>
                  </a:cubicBezTo>
                  <a:cubicBezTo>
                    <a:pt x="7810" y="18164"/>
                    <a:pt x="7994" y="18304"/>
                    <a:pt x="8201" y="18491"/>
                  </a:cubicBezTo>
                  <a:cubicBezTo>
                    <a:pt x="8408" y="18678"/>
                    <a:pt x="8638" y="18912"/>
                    <a:pt x="8891" y="19075"/>
                  </a:cubicBezTo>
                  <a:cubicBezTo>
                    <a:pt x="9144" y="19239"/>
                    <a:pt x="9420" y="19332"/>
                    <a:pt x="9702" y="19438"/>
                  </a:cubicBezTo>
                  <a:cubicBezTo>
                    <a:pt x="9983" y="19543"/>
                    <a:pt x="10271" y="19660"/>
                    <a:pt x="10535" y="19753"/>
                  </a:cubicBezTo>
                  <a:cubicBezTo>
                    <a:pt x="10800" y="19847"/>
                    <a:pt x="11042" y="19917"/>
                    <a:pt x="11306" y="19999"/>
                  </a:cubicBezTo>
                  <a:cubicBezTo>
                    <a:pt x="11571" y="20081"/>
                    <a:pt x="11858" y="20174"/>
                    <a:pt x="12151" y="20279"/>
                  </a:cubicBezTo>
                  <a:cubicBezTo>
                    <a:pt x="12445" y="20384"/>
                    <a:pt x="12744" y="20501"/>
                    <a:pt x="13014" y="20583"/>
                  </a:cubicBezTo>
                  <a:cubicBezTo>
                    <a:pt x="13284" y="20665"/>
                    <a:pt x="13526" y="20712"/>
                    <a:pt x="13825" y="20735"/>
                  </a:cubicBezTo>
                  <a:cubicBezTo>
                    <a:pt x="14124" y="20758"/>
                    <a:pt x="14481" y="20758"/>
                    <a:pt x="14849" y="20747"/>
                  </a:cubicBezTo>
                  <a:cubicBezTo>
                    <a:pt x="15217" y="20735"/>
                    <a:pt x="15596" y="20712"/>
                    <a:pt x="15901" y="20735"/>
                  </a:cubicBezTo>
                  <a:cubicBezTo>
                    <a:pt x="16206" y="20758"/>
                    <a:pt x="16436" y="20829"/>
                    <a:pt x="16677" y="20899"/>
                  </a:cubicBezTo>
                  <a:cubicBezTo>
                    <a:pt x="16919" y="20969"/>
                    <a:pt x="17172" y="21039"/>
                    <a:pt x="17425" y="21086"/>
                  </a:cubicBezTo>
                  <a:cubicBezTo>
                    <a:pt x="17678" y="21132"/>
                    <a:pt x="17931" y="21156"/>
                    <a:pt x="18190" y="21191"/>
                  </a:cubicBezTo>
                  <a:cubicBezTo>
                    <a:pt x="18449" y="21226"/>
                    <a:pt x="18713" y="21273"/>
                    <a:pt x="18972" y="21308"/>
                  </a:cubicBezTo>
                  <a:cubicBezTo>
                    <a:pt x="19231" y="21343"/>
                    <a:pt x="19484" y="21366"/>
                    <a:pt x="19731" y="21366"/>
                  </a:cubicBezTo>
                  <a:cubicBezTo>
                    <a:pt x="19978" y="21366"/>
                    <a:pt x="20220" y="21343"/>
                    <a:pt x="20530" y="21378"/>
                  </a:cubicBezTo>
                  <a:cubicBezTo>
                    <a:pt x="20841" y="21413"/>
                    <a:pt x="21220" y="215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148188" y="5302929"/>
              <a:ext cx="710462" cy="126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0" y="0"/>
                  </a:moveTo>
                  <a:cubicBezTo>
                    <a:pt x="2409" y="1296"/>
                    <a:pt x="4817" y="2592"/>
                    <a:pt x="7537" y="4752"/>
                  </a:cubicBezTo>
                  <a:cubicBezTo>
                    <a:pt x="10256" y="6912"/>
                    <a:pt x="13286" y="9936"/>
                    <a:pt x="15501" y="12528"/>
                  </a:cubicBezTo>
                  <a:cubicBezTo>
                    <a:pt x="17715" y="15120"/>
                    <a:pt x="19114" y="17280"/>
                    <a:pt x="20085" y="18792"/>
                  </a:cubicBezTo>
                  <a:cubicBezTo>
                    <a:pt x="21056" y="20304"/>
                    <a:pt x="21600" y="21168"/>
                    <a:pt x="21600" y="21384"/>
                  </a:cubicBezTo>
                  <a:cubicBezTo>
                    <a:pt x="21600" y="21600"/>
                    <a:pt x="21056" y="21168"/>
                    <a:pt x="20512" y="2073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132854" y="4927254"/>
              <a:ext cx="138005" cy="444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7600" y="20731"/>
                    <a:pt x="13600" y="19862"/>
                    <a:pt x="10000" y="17503"/>
                  </a:cubicBezTo>
                  <a:cubicBezTo>
                    <a:pt x="6400" y="15145"/>
                    <a:pt x="3200" y="11297"/>
                    <a:pt x="1600" y="8131"/>
                  </a:cubicBezTo>
                  <a:cubicBezTo>
                    <a:pt x="0" y="4966"/>
                    <a:pt x="0" y="2483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408861" y="5026923"/>
              <a:ext cx="107336" cy="375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6457" y="19249"/>
                    <a:pt x="11314" y="16898"/>
                    <a:pt x="7714" y="13298"/>
                  </a:cubicBezTo>
                  <a:cubicBezTo>
                    <a:pt x="4114" y="9698"/>
                    <a:pt x="2057" y="4849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161566" y="4643581"/>
              <a:ext cx="599970" cy="318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359" fill="norm" stroke="1" extrusionOk="0">
                  <a:moveTo>
                    <a:pt x="1168" y="0"/>
                  </a:moveTo>
                  <a:cubicBezTo>
                    <a:pt x="802" y="514"/>
                    <a:pt x="436" y="1029"/>
                    <a:pt x="207" y="1800"/>
                  </a:cubicBezTo>
                  <a:cubicBezTo>
                    <a:pt x="-21" y="2571"/>
                    <a:pt x="-113" y="3600"/>
                    <a:pt x="207" y="5486"/>
                  </a:cubicBezTo>
                  <a:cubicBezTo>
                    <a:pt x="528" y="7371"/>
                    <a:pt x="1260" y="10114"/>
                    <a:pt x="3090" y="12943"/>
                  </a:cubicBezTo>
                  <a:cubicBezTo>
                    <a:pt x="4921" y="15771"/>
                    <a:pt x="7850" y="18686"/>
                    <a:pt x="10824" y="20143"/>
                  </a:cubicBezTo>
                  <a:cubicBezTo>
                    <a:pt x="13799" y="21600"/>
                    <a:pt x="16819" y="21600"/>
                    <a:pt x="18604" y="20914"/>
                  </a:cubicBezTo>
                  <a:cubicBezTo>
                    <a:pt x="20389" y="20229"/>
                    <a:pt x="20938" y="18857"/>
                    <a:pt x="21487" y="174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392346" y="4513245"/>
              <a:ext cx="271610" cy="250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350" fill="norm" stroke="1" extrusionOk="0">
                  <a:moveTo>
                    <a:pt x="4253" y="18982"/>
                  </a:moveTo>
                  <a:cubicBezTo>
                    <a:pt x="2866" y="19200"/>
                    <a:pt x="1478" y="19418"/>
                    <a:pt x="686" y="18982"/>
                  </a:cubicBezTo>
                  <a:cubicBezTo>
                    <a:pt x="-107" y="18545"/>
                    <a:pt x="-305" y="17455"/>
                    <a:pt x="587" y="15818"/>
                  </a:cubicBezTo>
                  <a:cubicBezTo>
                    <a:pt x="1478" y="14182"/>
                    <a:pt x="3460" y="12000"/>
                    <a:pt x="6135" y="11236"/>
                  </a:cubicBezTo>
                  <a:cubicBezTo>
                    <a:pt x="8811" y="10473"/>
                    <a:pt x="12179" y="11127"/>
                    <a:pt x="14756" y="12545"/>
                  </a:cubicBezTo>
                  <a:cubicBezTo>
                    <a:pt x="17332" y="13964"/>
                    <a:pt x="19115" y="16145"/>
                    <a:pt x="20106" y="17782"/>
                  </a:cubicBezTo>
                  <a:cubicBezTo>
                    <a:pt x="21097" y="19418"/>
                    <a:pt x="21295" y="20509"/>
                    <a:pt x="20800" y="21055"/>
                  </a:cubicBezTo>
                  <a:cubicBezTo>
                    <a:pt x="20304" y="21600"/>
                    <a:pt x="19115" y="21600"/>
                    <a:pt x="16143" y="19200"/>
                  </a:cubicBezTo>
                  <a:cubicBezTo>
                    <a:pt x="13170" y="16800"/>
                    <a:pt x="8414" y="12000"/>
                    <a:pt x="5442" y="8727"/>
                  </a:cubicBezTo>
                  <a:cubicBezTo>
                    <a:pt x="2469" y="5455"/>
                    <a:pt x="1280" y="3709"/>
                    <a:pt x="1181" y="3164"/>
                  </a:cubicBezTo>
                  <a:cubicBezTo>
                    <a:pt x="1082" y="2618"/>
                    <a:pt x="2073" y="3273"/>
                    <a:pt x="4451" y="4036"/>
                  </a:cubicBezTo>
                  <a:cubicBezTo>
                    <a:pt x="6829" y="4800"/>
                    <a:pt x="10594" y="5673"/>
                    <a:pt x="13567" y="5018"/>
                  </a:cubicBezTo>
                  <a:cubicBezTo>
                    <a:pt x="16539" y="4364"/>
                    <a:pt x="18719" y="2182"/>
                    <a:pt x="2089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169159" y="4285601"/>
              <a:ext cx="538709" cy="158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283" fill="norm" stroke="1" extrusionOk="0">
                  <a:moveTo>
                    <a:pt x="1609" y="9969"/>
                  </a:moveTo>
                  <a:cubicBezTo>
                    <a:pt x="896" y="11340"/>
                    <a:pt x="183" y="12712"/>
                    <a:pt x="30" y="12369"/>
                  </a:cubicBezTo>
                  <a:cubicBezTo>
                    <a:pt x="-123" y="12026"/>
                    <a:pt x="285" y="9969"/>
                    <a:pt x="1813" y="7054"/>
                  </a:cubicBezTo>
                  <a:cubicBezTo>
                    <a:pt x="3341" y="4140"/>
                    <a:pt x="5990" y="369"/>
                    <a:pt x="8843" y="26"/>
                  </a:cubicBezTo>
                  <a:cubicBezTo>
                    <a:pt x="11696" y="-317"/>
                    <a:pt x="14752" y="2769"/>
                    <a:pt x="16892" y="6883"/>
                  </a:cubicBezTo>
                  <a:cubicBezTo>
                    <a:pt x="19032" y="10997"/>
                    <a:pt x="20254" y="16140"/>
                    <a:pt x="21477" y="212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418582" y="3279971"/>
              <a:ext cx="258619" cy="835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345" fill="norm" stroke="1" extrusionOk="0">
                  <a:moveTo>
                    <a:pt x="14442" y="20136"/>
                  </a:moveTo>
                  <a:cubicBezTo>
                    <a:pt x="14018" y="20723"/>
                    <a:pt x="13595" y="21311"/>
                    <a:pt x="13065" y="21343"/>
                  </a:cubicBezTo>
                  <a:cubicBezTo>
                    <a:pt x="12536" y="21376"/>
                    <a:pt x="11901" y="20854"/>
                    <a:pt x="11371" y="19386"/>
                  </a:cubicBezTo>
                  <a:cubicBezTo>
                    <a:pt x="10842" y="17917"/>
                    <a:pt x="10418" y="15503"/>
                    <a:pt x="10206" y="13023"/>
                  </a:cubicBezTo>
                  <a:cubicBezTo>
                    <a:pt x="9995" y="10543"/>
                    <a:pt x="9995" y="7998"/>
                    <a:pt x="10101" y="6204"/>
                  </a:cubicBezTo>
                  <a:cubicBezTo>
                    <a:pt x="10206" y="4409"/>
                    <a:pt x="10418" y="3365"/>
                    <a:pt x="10524" y="2647"/>
                  </a:cubicBezTo>
                  <a:cubicBezTo>
                    <a:pt x="10630" y="1929"/>
                    <a:pt x="10630" y="1538"/>
                    <a:pt x="10312" y="1571"/>
                  </a:cubicBezTo>
                  <a:cubicBezTo>
                    <a:pt x="9995" y="1603"/>
                    <a:pt x="9359" y="2060"/>
                    <a:pt x="7983" y="2876"/>
                  </a:cubicBezTo>
                  <a:cubicBezTo>
                    <a:pt x="6606" y="3691"/>
                    <a:pt x="4489" y="4866"/>
                    <a:pt x="3006" y="5584"/>
                  </a:cubicBezTo>
                  <a:cubicBezTo>
                    <a:pt x="1524" y="6302"/>
                    <a:pt x="677" y="6563"/>
                    <a:pt x="254" y="6497"/>
                  </a:cubicBezTo>
                  <a:cubicBezTo>
                    <a:pt x="-170" y="6432"/>
                    <a:pt x="-170" y="6041"/>
                    <a:pt x="1101" y="4931"/>
                  </a:cubicBezTo>
                  <a:cubicBezTo>
                    <a:pt x="2371" y="3822"/>
                    <a:pt x="4912" y="1995"/>
                    <a:pt x="6606" y="983"/>
                  </a:cubicBezTo>
                  <a:cubicBezTo>
                    <a:pt x="8301" y="-28"/>
                    <a:pt x="9148" y="-224"/>
                    <a:pt x="11054" y="233"/>
                  </a:cubicBezTo>
                  <a:cubicBezTo>
                    <a:pt x="12959" y="690"/>
                    <a:pt x="15924" y="1799"/>
                    <a:pt x="17830" y="2484"/>
                  </a:cubicBezTo>
                  <a:cubicBezTo>
                    <a:pt x="19736" y="3169"/>
                    <a:pt x="20583" y="3430"/>
                    <a:pt x="21430" y="36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186522" y="5906054"/>
              <a:ext cx="2187770" cy="162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19" fill="norm" stroke="1" extrusionOk="0">
                  <a:moveTo>
                    <a:pt x="0" y="14512"/>
                  </a:moveTo>
                  <a:cubicBezTo>
                    <a:pt x="0" y="13837"/>
                    <a:pt x="0" y="13163"/>
                    <a:pt x="504" y="12825"/>
                  </a:cubicBezTo>
                  <a:cubicBezTo>
                    <a:pt x="1008" y="12488"/>
                    <a:pt x="2016" y="12488"/>
                    <a:pt x="3062" y="12488"/>
                  </a:cubicBezTo>
                  <a:cubicBezTo>
                    <a:pt x="4108" y="12488"/>
                    <a:pt x="5192" y="12488"/>
                    <a:pt x="6251" y="12488"/>
                  </a:cubicBezTo>
                  <a:cubicBezTo>
                    <a:pt x="7309" y="12488"/>
                    <a:pt x="8343" y="12488"/>
                    <a:pt x="9389" y="12488"/>
                  </a:cubicBezTo>
                  <a:cubicBezTo>
                    <a:pt x="10435" y="12488"/>
                    <a:pt x="11493" y="12488"/>
                    <a:pt x="12552" y="12488"/>
                  </a:cubicBezTo>
                  <a:cubicBezTo>
                    <a:pt x="13610" y="12488"/>
                    <a:pt x="14669" y="12488"/>
                    <a:pt x="15589" y="12656"/>
                  </a:cubicBezTo>
                  <a:cubicBezTo>
                    <a:pt x="16509" y="12825"/>
                    <a:pt x="17290" y="13162"/>
                    <a:pt x="17756" y="13500"/>
                  </a:cubicBezTo>
                  <a:cubicBezTo>
                    <a:pt x="18223" y="13837"/>
                    <a:pt x="18374" y="14175"/>
                    <a:pt x="18550" y="14344"/>
                  </a:cubicBezTo>
                  <a:cubicBezTo>
                    <a:pt x="18727" y="14512"/>
                    <a:pt x="18928" y="14512"/>
                    <a:pt x="18462" y="14512"/>
                  </a:cubicBezTo>
                  <a:cubicBezTo>
                    <a:pt x="17996" y="14512"/>
                    <a:pt x="16862" y="14512"/>
                    <a:pt x="15765" y="14512"/>
                  </a:cubicBezTo>
                  <a:cubicBezTo>
                    <a:pt x="14669" y="14512"/>
                    <a:pt x="13610" y="14512"/>
                    <a:pt x="12615" y="14681"/>
                  </a:cubicBezTo>
                  <a:cubicBezTo>
                    <a:pt x="11619" y="14850"/>
                    <a:pt x="10687" y="15187"/>
                    <a:pt x="9729" y="15525"/>
                  </a:cubicBezTo>
                  <a:cubicBezTo>
                    <a:pt x="8771" y="15862"/>
                    <a:pt x="7788" y="16200"/>
                    <a:pt x="6767" y="16369"/>
                  </a:cubicBezTo>
                  <a:cubicBezTo>
                    <a:pt x="5747" y="16538"/>
                    <a:pt x="4688" y="16538"/>
                    <a:pt x="3781" y="16706"/>
                  </a:cubicBezTo>
                  <a:cubicBezTo>
                    <a:pt x="2873" y="16875"/>
                    <a:pt x="2117" y="17213"/>
                    <a:pt x="1613" y="17381"/>
                  </a:cubicBezTo>
                  <a:cubicBezTo>
                    <a:pt x="1109" y="17550"/>
                    <a:pt x="857" y="17550"/>
                    <a:pt x="668" y="17381"/>
                  </a:cubicBezTo>
                  <a:cubicBezTo>
                    <a:pt x="479" y="17213"/>
                    <a:pt x="353" y="16875"/>
                    <a:pt x="365" y="16369"/>
                  </a:cubicBezTo>
                  <a:cubicBezTo>
                    <a:pt x="378" y="15862"/>
                    <a:pt x="529" y="15187"/>
                    <a:pt x="1021" y="14512"/>
                  </a:cubicBezTo>
                  <a:cubicBezTo>
                    <a:pt x="1512" y="13837"/>
                    <a:pt x="2344" y="13163"/>
                    <a:pt x="3188" y="12656"/>
                  </a:cubicBezTo>
                  <a:cubicBezTo>
                    <a:pt x="4033" y="12150"/>
                    <a:pt x="4890" y="11813"/>
                    <a:pt x="5822" y="11475"/>
                  </a:cubicBezTo>
                  <a:cubicBezTo>
                    <a:pt x="6755" y="11138"/>
                    <a:pt x="7763" y="10800"/>
                    <a:pt x="8721" y="10631"/>
                  </a:cubicBezTo>
                  <a:cubicBezTo>
                    <a:pt x="9678" y="10462"/>
                    <a:pt x="10586" y="10462"/>
                    <a:pt x="11594" y="10462"/>
                  </a:cubicBezTo>
                  <a:cubicBezTo>
                    <a:pt x="12602" y="10462"/>
                    <a:pt x="13711" y="10462"/>
                    <a:pt x="14757" y="10800"/>
                  </a:cubicBezTo>
                  <a:cubicBezTo>
                    <a:pt x="15803" y="11138"/>
                    <a:pt x="16786" y="11813"/>
                    <a:pt x="17479" y="12319"/>
                  </a:cubicBezTo>
                  <a:cubicBezTo>
                    <a:pt x="18172" y="12825"/>
                    <a:pt x="18575" y="13162"/>
                    <a:pt x="18840" y="13331"/>
                  </a:cubicBezTo>
                  <a:cubicBezTo>
                    <a:pt x="19105" y="13500"/>
                    <a:pt x="19231" y="13500"/>
                    <a:pt x="19395" y="13331"/>
                  </a:cubicBezTo>
                  <a:cubicBezTo>
                    <a:pt x="19558" y="13162"/>
                    <a:pt x="19760" y="12825"/>
                    <a:pt x="19785" y="12319"/>
                  </a:cubicBezTo>
                  <a:cubicBezTo>
                    <a:pt x="19811" y="11813"/>
                    <a:pt x="19659" y="11138"/>
                    <a:pt x="19256" y="10294"/>
                  </a:cubicBezTo>
                  <a:cubicBezTo>
                    <a:pt x="18853" y="9450"/>
                    <a:pt x="18197" y="8438"/>
                    <a:pt x="17441" y="7594"/>
                  </a:cubicBezTo>
                  <a:cubicBezTo>
                    <a:pt x="16685" y="6750"/>
                    <a:pt x="15828" y="6075"/>
                    <a:pt x="14933" y="6244"/>
                  </a:cubicBezTo>
                  <a:cubicBezTo>
                    <a:pt x="14039" y="6412"/>
                    <a:pt x="13106" y="7425"/>
                    <a:pt x="12337" y="8606"/>
                  </a:cubicBezTo>
                  <a:cubicBezTo>
                    <a:pt x="11569" y="9787"/>
                    <a:pt x="10964" y="11138"/>
                    <a:pt x="10586" y="12319"/>
                  </a:cubicBezTo>
                  <a:cubicBezTo>
                    <a:pt x="10208" y="13500"/>
                    <a:pt x="10056" y="14513"/>
                    <a:pt x="10044" y="15187"/>
                  </a:cubicBezTo>
                  <a:cubicBezTo>
                    <a:pt x="10031" y="15862"/>
                    <a:pt x="10157" y="16200"/>
                    <a:pt x="10687" y="16369"/>
                  </a:cubicBezTo>
                  <a:cubicBezTo>
                    <a:pt x="11216" y="16538"/>
                    <a:pt x="12148" y="16538"/>
                    <a:pt x="13094" y="16200"/>
                  </a:cubicBezTo>
                  <a:cubicBezTo>
                    <a:pt x="14039" y="15862"/>
                    <a:pt x="14996" y="15187"/>
                    <a:pt x="15979" y="15019"/>
                  </a:cubicBezTo>
                  <a:cubicBezTo>
                    <a:pt x="16962" y="14850"/>
                    <a:pt x="17971" y="15187"/>
                    <a:pt x="18739" y="15525"/>
                  </a:cubicBezTo>
                  <a:cubicBezTo>
                    <a:pt x="19508" y="15862"/>
                    <a:pt x="20037" y="16200"/>
                    <a:pt x="20365" y="16200"/>
                  </a:cubicBezTo>
                  <a:cubicBezTo>
                    <a:pt x="20693" y="16200"/>
                    <a:pt x="20819" y="15862"/>
                    <a:pt x="20957" y="15187"/>
                  </a:cubicBezTo>
                  <a:cubicBezTo>
                    <a:pt x="21096" y="14513"/>
                    <a:pt x="21247" y="13500"/>
                    <a:pt x="21247" y="12994"/>
                  </a:cubicBezTo>
                  <a:cubicBezTo>
                    <a:pt x="21247" y="12488"/>
                    <a:pt x="21096" y="12488"/>
                    <a:pt x="20831" y="12656"/>
                  </a:cubicBezTo>
                  <a:cubicBezTo>
                    <a:pt x="20567" y="12825"/>
                    <a:pt x="20189" y="13162"/>
                    <a:pt x="19937" y="13331"/>
                  </a:cubicBezTo>
                  <a:cubicBezTo>
                    <a:pt x="19684" y="13500"/>
                    <a:pt x="19558" y="13500"/>
                    <a:pt x="19445" y="14006"/>
                  </a:cubicBezTo>
                  <a:cubicBezTo>
                    <a:pt x="19332" y="14512"/>
                    <a:pt x="19231" y="15525"/>
                    <a:pt x="19231" y="16537"/>
                  </a:cubicBezTo>
                  <a:cubicBezTo>
                    <a:pt x="19231" y="17550"/>
                    <a:pt x="19332" y="18562"/>
                    <a:pt x="19458" y="19069"/>
                  </a:cubicBezTo>
                  <a:cubicBezTo>
                    <a:pt x="19584" y="19575"/>
                    <a:pt x="19735" y="19575"/>
                    <a:pt x="19874" y="19406"/>
                  </a:cubicBezTo>
                  <a:cubicBezTo>
                    <a:pt x="20012" y="19237"/>
                    <a:pt x="20138" y="18900"/>
                    <a:pt x="20239" y="18056"/>
                  </a:cubicBezTo>
                  <a:cubicBezTo>
                    <a:pt x="20340" y="17213"/>
                    <a:pt x="20415" y="15862"/>
                    <a:pt x="20441" y="14344"/>
                  </a:cubicBezTo>
                  <a:cubicBezTo>
                    <a:pt x="20466" y="12825"/>
                    <a:pt x="20441" y="11137"/>
                    <a:pt x="20365" y="10800"/>
                  </a:cubicBezTo>
                  <a:cubicBezTo>
                    <a:pt x="20289" y="10462"/>
                    <a:pt x="20163" y="11475"/>
                    <a:pt x="20063" y="12656"/>
                  </a:cubicBezTo>
                  <a:cubicBezTo>
                    <a:pt x="19962" y="13838"/>
                    <a:pt x="19886" y="15188"/>
                    <a:pt x="19861" y="16706"/>
                  </a:cubicBezTo>
                  <a:cubicBezTo>
                    <a:pt x="19836" y="18225"/>
                    <a:pt x="19861" y="19913"/>
                    <a:pt x="19937" y="20756"/>
                  </a:cubicBezTo>
                  <a:cubicBezTo>
                    <a:pt x="20012" y="21600"/>
                    <a:pt x="20138" y="21600"/>
                    <a:pt x="20264" y="21431"/>
                  </a:cubicBezTo>
                  <a:cubicBezTo>
                    <a:pt x="20390" y="21262"/>
                    <a:pt x="20516" y="20925"/>
                    <a:pt x="20604" y="19744"/>
                  </a:cubicBezTo>
                  <a:cubicBezTo>
                    <a:pt x="20693" y="18562"/>
                    <a:pt x="20743" y="16537"/>
                    <a:pt x="20781" y="14681"/>
                  </a:cubicBezTo>
                  <a:cubicBezTo>
                    <a:pt x="20819" y="12825"/>
                    <a:pt x="20844" y="11137"/>
                    <a:pt x="20819" y="9619"/>
                  </a:cubicBezTo>
                  <a:cubicBezTo>
                    <a:pt x="20793" y="8100"/>
                    <a:pt x="20718" y="6750"/>
                    <a:pt x="20630" y="6581"/>
                  </a:cubicBezTo>
                  <a:cubicBezTo>
                    <a:pt x="20541" y="6412"/>
                    <a:pt x="20441" y="7425"/>
                    <a:pt x="20352" y="8606"/>
                  </a:cubicBezTo>
                  <a:cubicBezTo>
                    <a:pt x="20264" y="9787"/>
                    <a:pt x="20189" y="11138"/>
                    <a:pt x="20138" y="12994"/>
                  </a:cubicBezTo>
                  <a:cubicBezTo>
                    <a:pt x="20088" y="14850"/>
                    <a:pt x="20063" y="17212"/>
                    <a:pt x="20113" y="18394"/>
                  </a:cubicBezTo>
                  <a:cubicBezTo>
                    <a:pt x="20163" y="19575"/>
                    <a:pt x="20289" y="19575"/>
                    <a:pt x="20403" y="19069"/>
                  </a:cubicBezTo>
                  <a:cubicBezTo>
                    <a:pt x="20516" y="18562"/>
                    <a:pt x="20617" y="17550"/>
                    <a:pt x="20693" y="16200"/>
                  </a:cubicBezTo>
                  <a:cubicBezTo>
                    <a:pt x="20768" y="14850"/>
                    <a:pt x="20819" y="13163"/>
                    <a:pt x="20869" y="11475"/>
                  </a:cubicBezTo>
                  <a:cubicBezTo>
                    <a:pt x="20919" y="9788"/>
                    <a:pt x="20970" y="8100"/>
                    <a:pt x="20982" y="6413"/>
                  </a:cubicBezTo>
                  <a:cubicBezTo>
                    <a:pt x="20995" y="4725"/>
                    <a:pt x="20970" y="3038"/>
                    <a:pt x="20882" y="2194"/>
                  </a:cubicBezTo>
                  <a:cubicBezTo>
                    <a:pt x="20793" y="1350"/>
                    <a:pt x="20642" y="1350"/>
                    <a:pt x="20516" y="1856"/>
                  </a:cubicBezTo>
                  <a:cubicBezTo>
                    <a:pt x="20390" y="2363"/>
                    <a:pt x="20289" y="3375"/>
                    <a:pt x="20226" y="4725"/>
                  </a:cubicBezTo>
                  <a:cubicBezTo>
                    <a:pt x="20163" y="6075"/>
                    <a:pt x="20138" y="7762"/>
                    <a:pt x="20126" y="9450"/>
                  </a:cubicBezTo>
                  <a:cubicBezTo>
                    <a:pt x="20113" y="11137"/>
                    <a:pt x="20113" y="12825"/>
                    <a:pt x="20176" y="14006"/>
                  </a:cubicBezTo>
                  <a:cubicBezTo>
                    <a:pt x="20239" y="15187"/>
                    <a:pt x="20365" y="15862"/>
                    <a:pt x="20491" y="16200"/>
                  </a:cubicBezTo>
                  <a:cubicBezTo>
                    <a:pt x="20617" y="16538"/>
                    <a:pt x="20743" y="16538"/>
                    <a:pt x="20869" y="14850"/>
                  </a:cubicBezTo>
                  <a:cubicBezTo>
                    <a:pt x="20995" y="13163"/>
                    <a:pt x="21121" y="9788"/>
                    <a:pt x="21172" y="7256"/>
                  </a:cubicBezTo>
                  <a:cubicBezTo>
                    <a:pt x="21222" y="4725"/>
                    <a:pt x="21197" y="3038"/>
                    <a:pt x="21121" y="2025"/>
                  </a:cubicBezTo>
                  <a:cubicBezTo>
                    <a:pt x="21046" y="1013"/>
                    <a:pt x="20919" y="675"/>
                    <a:pt x="20781" y="506"/>
                  </a:cubicBezTo>
                  <a:cubicBezTo>
                    <a:pt x="20642" y="338"/>
                    <a:pt x="20491" y="338"/>
                    <a:pt x="20378" y="1013"/>
                  </a:cubicBezTo>
                  <a:cubicBezTo>
                    <a:pt x="20264" y="1687"/>
                    <a:pt x="20189" y="3037"/>
                    <a:pt x="20138" y="4556"/>
                  </a:cubicBezTo>
                  <a:cubicBezTo>
                    <a:pt x="20088" y="6075"/>
                    <a:pt x="20063" y="7762"/>
                    <a:pt x="20075" y="9450"/>
                  </a:cubicBezTo>
                  <a:cubicBezTo>
                    <a:pt x="20088" y="11137"/>
                    <a:pt x="20138" y="12825"/>
                    <a:pt x="20289" y="13669"/>
                  </a:cubicBezTo>
                  <a:cubicBezTo>
                    <a:pt x="20441" y="14512"/>
                    <a:pt x="20693" y="14512"/>
                    <a:pt x="20869" y="13669"/>
                  </a:cubicBezTo>
                  <a:cubicBezTo>
                    <a:pt x="21046" y="12825"/>
                    <a:pt x="21146" y="11137"/>
                    <a:pt x="21197" y="9112"/>
                  </a:cubicBezTo>
                  <a:cubicBezTo>
                    <a:pt x="21247" y="7087"/>
                    <a:pt x="21247" y="4725"/>
                    <a:pt x="21159" y="3375"/>
                  </a:cubicBezTo>
                  <a:cubicBezTo>
                    <a:pt x="21071" y="2025"/>
                    <a:pt x="20894" y="1687"/>
                    <a:pt x="20756" y="2025"/>
                  </a:cubicBezTo>
                  <a:cubicBezTo>
                    <a:pt x="20617" y="2363"/>
                    <a:pt x="20516" y="3375"/>
                    <a:pt x="20453" y="4725"/>
                  </a:cubicBezTo>
                  <a:cubicBezTo>
                    <a:pt x="20390" y="6075"/>
                    <a:pt x="20365" y="7762"/>
                    <a:pt x="20378" y="9450"/>
                  </a:cubicBezTo>
                  <a:cubicBezTo>
                    <a:pt x="20390" y="11137"/>
                    <a:pt x="20441" y="12825"/>
                    <a:pt x="20529" y="14006"/>
                  </a:cubicBezTo>
                  <a:cubicBezTo>
                    <a:pt x="20617" y="15187"/>
                    <a:pt x="20743" y="15862"/>
                    <a:pt x="20869" y="16200"/>
                  </a:cubicBezTo>
                  <a:cubicBezTo>
                    <a:pt x="20995" y="16538"/>
                    <a:pt x="21121" y="16538"/>
                    <a:pt x="21235" y="15694"/>
                  </a:cubicBezTo>
                  <a:cubicBezTo>
                    <a:pt x="21348" y="14850"/>
                    <a:pt x="21449" y="13163"/>
                    <a:pt x="21512" y="11306"/>
                  </a:cubicBezTo>
                  <a:cubicBezTo>
                    <a:pt x="21575" y="9450"/>
                    <a:pt x="21600" y="7425"/>
                    <a:pt x="21550" y="5738"/>
                  </a:cubicBezTo>
                  <a:cubicBezTo>
                    <a:pt x="21499" y="4050"/>
                    <a:pt x="21373" y="2700"/>
                    <a:pt x="21184" y="1688"/>
                  </a:cubicBezTo>
                  <a:cubicBezTo>
                    <a:pt x="20995" y="675"/>
                    <a:pt x="20743" y="0"/>
                    <a:pt x="20554" y="0"/>
                  </a:cubicBezTo>
                  <a:cubicBezTo>
                    <a:pt x="20365" y="0"/>
                    <a:pt x="20239" y="675"/>
                    <a:pt x="20138" y="1688"/>
                  </a:cubicBezTo>
                  <a:cubicBezTo>
                    <a:pt x="20037" y="2700"/>
                    <a:pt x="19962" y="4050"/>
                    <a:pt x="19924" y="5906"/>
                  </a:cubicBezTo>
                  <a:cubicBezTo>
                    <a:pt x="19886" y="7763"/>
                    <a:pt x="19886" y="10125"/>
                    <a:pt x="19949" y="11813"/>
                  </a:cubicBezTo>
                  <a:cubicBezTo>
                    <a:pt x="20012" y="13500"/>
                    <a:pt x="20138" y="14513"/>
                    <a:pt x="20264" y="15019"/>
                  </a:cubicBezTo>
                  <a:cubicBezTo>
                    <a:pt x="20390" y="15525"/>
                    <a:pt x="20516" y="15525"/>
                    <a:pt x="20642" y="15019"/>
                  </a:cubicBezTo>
                  <a:cubicBezTo>
                    <a:pt x="20768" y="14513"/>
                    <a:pt x="20894" y="13500"/>
                    <a:pt x="20970" y="11981"/>
                  </a:cubicBezTo>
                  <a:cubicBezTo>
                    <a:pt x="21046" y="10463"/>
                    <a:pt x="21071" y="8438"/>
                    <a:pt x="21020" y="6750"/>
                  </a:cubicBezTo>
                  <a:cubicBezTo>
                    <a:pt x="20970" y="5062"/>
                    <a:pt x="20844" y="3712"/>
                    <a:pt x="20718" y="3037"/>
                  </a:cubicBezTo>
                  <a:cubicBezTo>
                    <a:pt x="20592" y="2362"/>
                    <a:pt x="20466" y="2362"/>
                    <a:pt x="20352" y="2869"/>
                  </a:cubicBezTo>
                  <a:cubicBezTo>
                    <a:pt x="20239" y="3375"/>
                    <a:pt x="20138" y="4387"/>
                    <a:pt x="20088" y="5737"/>
                  </a:cubicBezTo>
                  <a:cubicBezTo>
                    <a:pt x="20037" y="7087"/>
                    <a:pt x="20037" y="8775"/>
                    <a:pt x="20075" y="10294"/>
                  </a:cubicBezTo>
                  <a:cubicBezTo>
                    <a:pt x="20113" y="11812"/>
                    <a:pt x="20189" y="13162"/>
                    <a:pt x="20302" y="14175"/>
                  </a:cubicBezTo>
                  <a:cubicBezTo>
                    <a:pt x="20415" y="15187"/>
                    <a:pt x="20567" y="15862"/>
                    <a:pt x="20743" y="16031"/>
                  </a:cubicBezTo>
                  <a:cubicBezTo>
                    <a:pt x="20919" y="16200"/>
                    <a:pt x="21121" y="15862"/>
                    <a:pt x="21222" y="14850"/>
                  </a:cubicBezTo>
                  <a:cubicBezTo>
                    <a:pt x="21323" y="13837"/>
                    <a:pt x="21323" y="12150"/>
                    <a:pt x="21260" y="10969"/>
                  </a:cubicBezTo>
                  <a:cubicBezTo>
                    <a:pt x="21197" y="9787"/>
                    <a:pt x="21071" y="9112"/>
                    <a:pt x="20869" y="9281"/>
                  </a:cubicBezTo>
                  <a:cubicBezTo>
                    <a:pt x="20667" y="9450"/>
                    <a:pt x="20390" y="10462"/>
                    <a:pt x="20201" y="11475"/>
                  </a:cubicBezTo>
                  <a:cubicBezTo>
                    <a:pt x="20012" y="12487"/>
                    <a:pt x="19911" y="13500"/>
                    <a:pt x="19924" y="14344"/>
                  </a:cubicBezTo>
                  <a:cubicBezTo>
                    <a:pt x="19937" y="15187"/>
                    <a:pt x="20063" y="15862"/>
                    <a:pt x="20264" y="15862"/>
                  </a:cubicBezTo>
                  <a:cubicBezTo>
                    <a:pt x="20466" y="15862"/>
                    <a:pt x="20743" y="15187"/>
                    <a:pt x="20932" y="14006"/>
                  </a:cubicBezTo>
                  <a:cubicBezTo>
                    <a:pt x="21121" y="12825"/>
                    <a:pt x="21222" y="11137"/>
                    <a:pt x="21209" y="10125"/>
                  </a:cubicBezTo>
                  <a:cubicBezTo>
                    <a:pt x="21197" y="9112"/>
                    <a:pt x="21071" y="8775"/>
                    <a:pt x="20945" y="8606"/>
                  </a:cubicBezTo>
                  <a:cubicBezTo>
                    <a:pt x="20819" y="8437"/>
                    <a:pt x="20693" y="8437"/>
                    <a:pt x="20579" y="8944"/>
                  </a:cubicBezTo>
                  <a:cubicBezTo>
                    <a:pt x="20466" y="9450"/>
                    <a:pt x="20365" y="10462"/>
                    <a:pt x="20352" y="11644"/>
                  </a:cubicBezTo>
                  <a:cubicBezTo>
                    <a:pt x="20340" y="12825"/>
                    <a:pt x="20415" y="14175"/>
                    <a:pt x="20516" y="14850"/>
                  </a:cubicBezTo>
                  <a:cubicBezTo>
                    <a:pt x="20617" y="15525"/>
                    <a:pt x="20743" y="15525"/>
                    <a:pt x="20844" y="14850"/>
                  </a:cubicBezTo>
                  <a:cubicBezTo>
                    <a:pt x="20945" y="14175"/>
                    <a:pt x="21020" y="12825"/>
                    <a:pt x="21046" y="10969"/>
                  </a:cubicBezTo>
                  <a:cubicBezTo>
                    <a:pt x="21071" y="9113"/>
                    <a:pt x="21046" y="6750"/>
                    <a:pt x="20970" y="5400"/>
                  </a:cubicBezTo>
                  <a:cubicBezTo>
                    <a:pt x="20894" y="4050"/>
                    <a:pt x="20768" y="3712"/>
                    <a:pt x="20667" y="4219"/>
                  </a:cubicBezTo>
                  <a:cubicBezTo>
                    <a:pt x="20567" y="4725"/>
                    <a:pt x="20491" y="6075"/>
                    <a:pt x="20453" y="7594"/>
                  </a:cubicBezTo>
                  <a:cubicBezTo>
                    <a:pt x="20415" y="9113"/>
                    <a:pt x="20415" y="10800"/>
                    <a:pt x="20466" y="12319"/>
                  </a:cubicBezTo>
                  <a:cubicBezTo>
                    <a:pt x="20516" y="13838"/>
                    <a:pt x="20617" y="15188"/>
                    <a:pt x="20743" y="15863"/>
                  </a:cubicBezTo>
                  <a:cubicBezTo>
                    <a:pt x="20869" y="16538"/>
                    <a:pt x="21020" y="16538"/>
                    <a:pt x="21109" y="15525"/>
                  </a:cubicBezTo>
                  <a:cubicBezTo>
                    <a:pt x="21197" y="14513"/>
                    <a:pt x="21222" y="12487"/>
                    <a:pt x="21235" y="10631"/>
                  </a:cubicBezTo>
                  <a:cubicBezTo>
                    <a:pt x="21247" y="8775"/>
                    <a:pt x="21247" y="7087"/>
                    <a:pt x="21109" y="6075"/>
                  </a:cubicBezTo>
                  <a:cubicBezTo>
                    <a:pt x="20970" y="5062"/>
                    <a:pt x="20693" y="4725"/>
                    <a:pt x="20415" y="43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4548954" y="4490244"/>
              <a:ext cx="2077715" cy="76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91" y="20160"/>
                    <a:pt x="1382" y="18720"/>
                    <a:pt x="2245" y="17640"/>
                  </a:cubicBezTo>
                  <a:cubicBezTo>
                    <a:pt x="3108" y="16560"/>
                    <a:pt x="4145" y="15840"/>
                    <a:pt x="5154" y="15120"/>
                  </a:cubicBezTo>
                  <a:cubicBezTo>
                    <a:pt x="6164" y="14400"/>
                    <a:pt x="7147" y="13680"/>
                    <a:pt x="8183" y="13320"/>
                  </a:cubicBezTo>
                  <a:cubicBezTo>
                    <a:pt x="9219" y="12960"/>
                    <a:pt x="10308" y="12960"/>
                    <a:pt x="11424" y="12960"/>
                  </a:cubicBezTo>
                  <a:cubicBezTo>
                    <a:pt x="12540" y="12960"/>
                    <a:pt x="13683" y="12960"/>
                    <a:pt x="14799" y="12600"/>
                  </a:cubicBezTo>
                  <a:cubicBezTo>
                    <a:pt x="15914" y="12240"/>
                    <a:pt x="17004" y="11520"/>
                    <a:pt x="17973" y="10800"/>
                  </a:cubicBezTo>
                  <a:cubicBezTo>
                    <a:pt x="18943" y="10080"/>
                    <a:pt x="19793" y="9360"/>
                    <a:pt x="20378" y="7560"/>
                  </a:cubicBezTo>
                  <a:cubicBezTo>
                    <a:pt x="20962" y="5760"/>
                    <a:pt x="21281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6872006" y="4391718"/>
              <a:ext cx="60059" cy="320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523" fill="norm" stroke="1" extrusionOk="0">
                  <a:moveTo>
                    <a:pt x="0" y="1466"/>
                  </a:moveTo>
                  <a:cubicBezTo>
                    <a:pt x="3600" y="780"/>
                    <a:pt x="7200" y="94"/>
                    <a:pt x="10800" y="9"/>
                  </a:cubicBezTo>
                  <a:cubicBezTo>
                    <a:pt x="14400" y="-77"/>
                    <a:pt x="18000" y="437"/>
                    <a:pt x="19800" y="1980"/>
                  </a:cubicBezTo>
                  <a:cubicBezTo>
                    <a:pt x="21600" y="3523"/>
                    <a:pt x="21600" y="6094"/>
                    <a:pt x="19800" y="9094"/>
                  </a:cubicBezTo>
                  <a:cubicBezTo>
                    <a:pt x="18000" y="12094"/>
                    <a:pt x="14400" y="15523"/>
                    <a:pt x="13500" y="17666"/>
                  </a:cubicBezTo>
                  <a:cubicBezTo>
                    <a:pt x="12600" y="19809"/>
                    <a:pt x="14400" y="20666"/>
                    <a:pt x="16200" y="215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2345615" y="4597580"/>
              <a:ext cx="2264675" cy="1412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555" fill="norm" stroke="1" extrusionOk="0">
                  <a:moveTo>
                    <a:pt x="21579" y="0"/>
                  </a:moveTo>
                  <a:cubicBezTo>
                    <a:pt x="21068" y="117"/>
                    <a:pt x="20556" y="234"/>
                    <a:pt x="19874" y="409"/>
                  </a:cubicBezTo>
                  <a:cubicBezTo>
                    <a:pt x="19193" y="585"/>
                    <a:pt x="18340" y="819"/>
                    <a:pt x="17585" y="1053"/>
                  </a:cubicBezTo>
                  <a:cubicBezTo>
                    <a:pt x="16830" y="1287"/>
                    <a:pt x="16173" y="1521"/>
                    <a:pt x="15564" y="1774"/>
                  </a:cubicBezTo>
                  <a:cubicBezTo>
                    <a:pt x="14955" y="2027"/>
                    <a:pt x="14395" y="2300"/>
                    <a:pt x="13872" y="2554"/>
                  </a:cubicBezTo>
                  <a:cubicBezTo>
                    <a:pt x="13348" y="2807"/>
                    <a:pt x="12861" y="3041"/>
                    <a:pt x="12313" y="3373"/>
                  </a:cubicBezTo>
                  <a:cubicBezTo>
                    <a:pt x="11765" y="3704"/>
                    <a:pt x="11156" y="4133"/>
                    <a:pt x="10462" y="4659"/>
                  </a:cubicBezTo>
                  <a:cubicBezTo>
                    <a:pt x="9768" y="5186"/>
                    <a:pt x="8989" y="5809"/>
                    <a:pt x="8271" y="6492"/>
                  </a:cubicBezTo>
                  <a:cubicBezTo>
                    <a:pt x="7552" y="7174"/>
                    <a:pt x="6895" y="7915"/>
                    <a:pt x="6250" y="8734"/>
                  </a:cubicBezTo>
                  <a:cubicBezTo>
                    <a:pt x="5604" y="9552"/>
                    <a:pt x="4971" y="10449"/>
                    <a:pt x="4399" y="11307"/>
                  </a:cubicBezTo>
                  <a:cubicBezTo>
                    <a:pt x="3827" y="12165"/>
                    <a:pt x="3315" y="12983"/>
                    <a:pt x="2767" y="13958"/>
                  </a:cubicBezTo>
                  <a:cubicBezTo>
                    <a:pt x="2219" y="14933"/>
                    <a:pt x="1635" y="16064"/>
                    <a:pt x="1221" y="17058"/>
                  </a:cubicBezTo>
                  <a:cubicBezTo>
                    <a:pt x="807" y="18052"/>
                    <a:pt x="563" y="18910"/>
                    <a:pt x="417" y="19456"/>
                  </a:cubicBezTo>
                  <a:cubicBezTo>
                    <a:pt x="271" y="20001"/>
                    <a:pt x="223" y="20235"/>
                    <a:pt x="149" y="20547"/>
                  </a:cubicBezTo>
                  <a:cubicBezTo>
                    <a:pt x="76" y="20859"/>
                    <a:pt x="-21" y="21249"/>
                    <a:pt x="3" y="21425"/>
                  </a:cubicBezTo>
                  <a:cubicBezTo>
                    <a:pt x="28" y="21600"/>
                    <a:pt x="174" y="21561"/>
                    <a:pt x="320" y="2152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3569196" y="4327100"/>
              <a:ext cx="404746" cy="333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219" fill="norm" stroke="1" extrusionOk="0">
                  <a:moveTo>
                    <a:pt x="10511" y="2085"/>
                  </a:moveTo>
                  <a:cubicBezTo>
                    <a:pt x="10240" y="1273"/>
                    <a:pt x="9968" y="461"/>
                    <a:pt x="9492" y="136"/>
                  </a:cubicBezTo>
                  <a:cubicBezTo>
                    <a:pt x="9017" y="-189"/>
                    <a:pt x="8338" y="-27"/>
                    <a:pt x="7047" y="1679"/>
                  </a:cubicBezTo>
                  <a:cubicBezTo>
                    <a:pt x="5757" y="3384"/>
                    <a:pt x="3855" y="6632"/>
                    <a:pt x="2564" y="9474"/>
                  </a:cubicBezTo>
                  <a:cubicBezTo>
                    <a:pt x="1274" y="12316"/>
                    <a:pt x="594" y="14752"/>
                    <a:pt x="255" y="16458"/>
                  </a:cubicBezTo>
                  <a:cubicBezTo>
                    <a:pt x="-85" y="18163"/>
                    <a:pt x="-85" y="19137"/>
                    <a:pt x="255" y="19949"/>
                  </a:cubicBezTo>
                  <a:cubicBezTo>
                    <a:pt x="594" y="20761"/>
                    <a:pt x="1274" y="21411"/>
                    <a:pt x="2768" y="21167"/>
                  </a:cubicBezTo>
                  <a:cubicBezTo>
                    <a:pt x="4262" y="20924"/>
                    <a:pt x="6572" y="19787"/>
                    <a:pt x="8406" y="18082"/>
                  </a:cubicBezTo>
                  <a:cubicBezTo>
                    <a:pt x="10240" y="16376"/>
                    <a:pt x="11598" y="14103"/>
                    <a:pt x="12345" y="12479"/>
                  </a:cubicBezTo>
                  <a:cubicBezTo>
                    <a:pt x="13092" y="10855"/>
                    <a:pt x="13228" y="9880"/>
                    <a:pt x="13024" y="9149"/>
                  </a:cubicBezTo>
                  <a:cubicBezTo>
                    <a:pt x="12821" y="8419"/>
                    <a:pt x="12277" y="7931"/>
                    <a:pt x="11598" y="7688"/>
                  </a:cubicBezTo>
                  <a:cubicBezTo>
                    <a:pt x="10919" y="7444"/>
                    <a:pt x="10104" y="7444"/>
                    <a:pt x="9221" y="8175"/>
                  </a:cubicBezTo>
                  <a:cubicBezTo>
                    <a:pt x="8338" y="8906"/>
                    <a:pt x="7387" y="10367"/>
                    <a:pt x="6911" y="11504"/>
                  </a:cubicBezTo>
                  <a:cubicBezTo>
                    <a:pt x="6436" y="12641"/>
                    <a:pt x="6436" y="13453"/>
                    <a:pt x="6640" y="14184"/>
                  </a:cubicBezTo>
                  <a:cubicBezTo>
                    <a:pt x="6843" y="14915"/>
                    <a:pt x="7251" y="15564"/>
                    <a:pt x="8134" y="15889"/>
                  </a:cubicBezTo>
                  <a:cubicBezTo>
                    <a:pt x="9017" y="16214"/>
                    <a:pt x="10375" y="16214"/>
                    <a:pt x="11394" y="15808"/>
                  </a:cubicBezTo>
                  <a:cubicBezTo>
                    <a:pt x="12413" y="15402"/>
                    <a:pt x="13092" y="14590"/>
                    <a:pt x="13568" y="13534"/>
                  </a:cubicBezTo>
                  <a:cubicBezTo>
                    <a:pt x="14043" y="12479"/>
                    <a:pt x="14315" y="11179"/>
                    <a:pt x="14315" y="11017"/>
                  </a:cubicBezTo>
                  <a:cubicBezTo>
                    <a:pt x="14315" y="10855"/>
                    <a:pt x="14043" y="11829"/>
                    <a:pt x="13975" y="12722"/>
                  </a:cubicBezTo>
                  <a:cubicBezTo>
                    <a:pt x="13907" y="13616"/>
                    <a:pt x="14043" y="14428"/>
                    <a:pt x="15334" y="15240"/>
                  </a:cubicBezTo>
                  <a:cubicBezTo>
                    <a:pt x="16624" y="16052"/>
                    <a:pt x="19070" y="16864"/>
                    <a:pt x="21515" y="176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3996942" y="4283239"/>
              <a:ext cx="160264" cy="429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7" h="21600" fill="norm" stroke="1" extrusionOk="0">
                  <a:moveTo>
                    <a:pt x="8704" y="0"/>
                  </a:moveTo>
                  <a:cubicBezTo>
                    <a:pt x="11928" y="643"/>
                    <a:pt x="15152" y="1286"/>
                    <a:pt x="17570" y="3150"/>
                  </a:cubicBezTo>
                  <a:cubicBezTo>
                    <a:pt x="19988" y="5014"/>
                    <a:pt x="21600" y="8100"/>
                    <a:pt x="18537" y="11379"/>
                  </a:cubicBezTo>
                  <a:cubicBezTo>
                    <a:pt x="15475" y="14657"/>
                    <a:pt x="7737" y="181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2929066" y="5876072"/>
              <a:ext cx="105331" cy="12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149" fill="norm" stroke="1" extrusionOk="0">
                  <a:moveTo>
                    <a:pt x="16143" y="7441"/>
                  </a:moveTo>
                  <a:cubicBezTo>
                    <a:pt x="14916" y="4949"/>
                    <a:pt x="13688" y="2457"/>
                    <a:pt x="12461" y="1107"/>
                  </a:cubicBezTo>
                  <a:cubicBezTo>
                    <a:pt x="11234" y="-243"/>
                    <a:pt x="10007" y="-451"/>
                    <a:pt x="8166" y="1003"/>
                  </a:cubicBezTo>
                  <a:cubicBezTo>
                    <a:pt x="6325" y="2457"/>
                    <a:pt x="3870" y="5572"/>
                    <a:pt x="3011" y="8480"/>
                  </a:cubicBezTo>
                  <a:cubicBezTo>
                    <a:pt x="2152" y="11387"/>
                    <a:pt x="2888" y="14087"/>
                    <a:pt x="4607" y="15645"/>
                  </a:cubicBezTo>
                  <a:cubicBezTo>
                    <a:pt x="6325" y="17203"/>
                    <a:pt x="9025" y="17618"/>
                    <a:pt x="11602" y="16684"/>
                  </a:cubicBezTo>
                  <a:cubicBezTo>
                    <a:pt x="14179" y="15749"/>
                    <a:pt x="16634" y="13464"/>
                    <a:pt x="17861" y="10764"/>
                  </a:cubicBezTo>
                  <a:cubicBezTo>
                    <a:pt x="19088" y="8064"/>
                    <a:pt x="19088" y="4949"/>
                    <a:pt x="17125" y="3184"/>
                  </a:cubicBezTo>
                  <a:cubicBezTo>
                    <a:pt x="15161" y="1418"/>
                    <a:pt x="11234" y="1003"/>
                    <a:pt x="8166" y="2041"/>
                  </a:cubicBezTo>
                  <a:cubicBezTo>
                    <a:pt x="5097" y="3080"/>
                    <a:pt x="2888" y="5572"/>
                    <a:pt x="3379" y="8480"/>
                  </a:cubicBezTo>
                  <a:cubicBezTo>
                    <a:pt x="3870" y="11387"/>
                    <a:pt x="7061" y="14711"/>
                    <a:pt x="9884" y="16372"/>
                  </a:cubicBezTo>
                  <a:cubicBezTo>
                    <a:pt x="12707" y="18034"/>
                    <a:pt x="15161" y="18034"/>
                    <a:pt x="16879" y="16476"/>
                  </a:cubicBezTo>
                  <a:cubicBezTo>
                    <a:pt x="18597" y="14918"/>
                    <a:pt x="19579" y="11803"/>
                    <a:pt x="18229" y="9414"/>
                  </a:cubicBezTo>
                  <a:cubicBezTo>
                    <a:pt x="16879" y="7026"/>
                    <a:pt x="13197" y="5364"/>
                    <a:pt x="9638" y="5468"/>
                  </a:cubicBezTo>
                  <a:cubicBezTo>
                    <a:pt x="6079" y="5572"/>
                    <a:pt x="2643" y="7441"/>
                    <a:pt x="1047" y="9518"/>
                  </a:cubicBezTo>
                  <a:cubicBezTo>
                    <a:pt x="-548" y="11595"/>
                    <a:pt x="-303" y="13880"/>
                    <a:pt x="1661" y="15541"/>
                  </a:cubicBezTo>
                  <a:cubicBezTo>
                    <a:pt x="3625" y="17203"/>
                    <a:pt x="7307" y="18241"/>
                    <a:pt x="10375" y="18449"/>
                  </a:cubicBezTo>
                  <a:cubicBezTo>
                    <a:pt x="13443" y="18657"/>
                    <a:pt x="15897" y="18034"/>
                    <a:pt x="17002" y="15957"/>
                  </a:cubicBezTo>
                  <a:cubicBezTo>
                    <a:pt x="18107" y="13880"/>
                    <a:pt x="17861" y="10349"/>
                    <a:pt x="15897" y="8168"/>
                  </a:cubicBezTo>
                  <a:cubicBezTo>
                    <a:pt x="13934" y="5987"/>
                    <a:pt x="10252" y="5157"/>
                    <a:pt x="7307" y="5676"/>
                  </a:cubicBezTo>
                  <a:cubicBezTo>
                    <a:pt x="4361" y="6195"/>
                    <a:pt x="2152" y="8064"/>
                    <a:pt x="2275" y="10349"/>
                  </a:cubicBezTo>
                  <a:cubicBezTo>
                    <a:pt x="2397" y="12634"/>
                    <a:pt x="4852" y="15334"/>
                    <a:pt x="7675" y="16580"/>
                  </a:cubicBezTo>
                  <a:cubicBezTo>
                    <a:pt x="10497" y="17826"/>
                    <a:pt x="13688" y="17618"/>
                    <a:pt x="15897" y="16580"/>
                  </a:cubicBezTo>
                  <a:cubicBezTo>
                    <a:pt x="18107" y="15541"/>
                    <a:pt x="19334" y="13672"/>
                    <a:pt x="19457" y="11803"/>
                  </a:cubicBezTo>
                  <a:cubicBezTo>
                    <a:pt x="19579" y="9934"/>
                    <a:pt x="18597" y="8064"/>
                    <a:pt x="15529" y="7441"/>
                  </a:cubicBezTo>
                  <a:cubicBezTo>
                    <a:pt x="12461" y="6818"/>
                    <a:pt x="7307" y="7441"/>
                    <a:pt x="4238" y="8168"/>
                  </a:cubicBezTo>
                  <a:cubicBezTo>
                    <a:pt x="1170" y="8895"/>
                    <a:pt x="188" y="9726"/>
                    <a:pt x="311" y="11076"/>
                  </a:cubicBezTo>
                  <a:cubicBezTo>
                    <a:pt x="434" y="12426"/>
                    <a:pt x="1661" y="14295"/>
                    <a:pt x="4729" y="15126"/>
                  </a:cubicBezTo>
                  <a:cubicBezTo>
                    <a:pt x="7797" y="15957"/>
                    <a:pt x="12707" y="15749"/>
                    <a:pt x="15652" y="15230"/>
                  </a:cubicBezTo>
                  <a:cubicBezTo>
                    <a:pt x="18597" y="14711"/>
                    <a:pt x="19579" y="13880"/>
                    <a:pt x="20070" y="12945"/>
                  </a:cubicBezTo>
                  <a:cubicBezTo>
                    <a:pt x="20561" y="12011"/>
                    <a:pt x="20561" y="10972"/>
                    <a:pt x="18229" y="10557"/>
                  </a:cubicBezTo>
                  <a:cubicBezTo>
                    <a:pt x="15897" y="10141"/>
                    <a:pt x="11234" y="10349"/>
                    <a:pt x="7920" y="11284"/>
                  </a:cubicBezTo>
                  <a:cubicBezTo>
                    <a:pt x="4607" y="12218"/>
                    <a:pt x="2643" y="13880"/>
                    <a:pt x="1661" y="15230"/>
                  </a:cubicBezTo>
                  <a:cubicBezTo>
                    <a:pt x="679" y="16580"/>
                    <a:pt x="679" y="17618"/>
                    <a:pt x="2152" y="18345"/>
                  </a:cubicBezTo>
                  <a:cubicBezTo>
                    <a:pt x="3625" y="19072"/>
                    <a:pt x="6570" y="19487"/>
                    <a:pt x="9884" y="19072"/>
                  </a:cubicBezTo>
                  <a:cubicBezTo>
                    <a:pt x="13197" y="18657"/>
                    <a:pt x="16879" y="17411"/>
                    <a:pt x="18843" y="16268"/>
                  </a:cubicBezTo>
                  <a:cubicBezTo>
                    <a:pt x="20807" y="15126"/>
                    <a:pt x="21052" y="14087"/>
                    <a:pt x="21052" y="13049"/>
                  </a:cubicBezTo>
                  <a:cubicBezTo>
                    <a:pt x="21052" y="12011"/>
                    <a:pt x="20807" y="10972"/>
                    <a:pt x="18475" y="10557"/>
                  </a:cubicBezTo>
                  <a:cubicBezTo>
                    <a:pt x="16143" y="10141"/>
                    <a:pt x="11725" y="10349"/>
                    <a:pt x="8902" y="10764"/>
                  </a:cubicBezTo>
                  <a:cubicBezTo>
                    <a:pt x="6079" y="11180"/>
                    <a:pt x="4852" y="11803"/>
                    <a:pt x="3993" y="12737"/>
                  </a:cubicBezTo>
                  <a:cubicBezTo>
                    <a:pt x="3134" y="13672"/>
                    <a:pt x="2643" y="14918"/>
                    <a:pt x="3011" y="15645"/>
                  </a:cubicBezTo>
                  <a:cubicBezTo>
                    <a:pt x="3379" y="16372"/>
                    <a:pt x="4607" y="16580"/>
                    <a:pt x="7184" y="16268"/>
                  </a:cubicBezTo>
                  <a:cubicBezTo>
                    <a:pt x="9761" y="15957"/>
                    <a:pt x="13688" y="15126"/>
                    <a:pt x="16020" y="14295"/>
                  </a:cubicBezTo>
                  <a:cubicBezTo>
                    <a:pt x="18352" y="13464"/>
                    <a:pt x="19088" y="12634"/>
                    <a:pt x="18966" y="11387"/>
                  </a:cubicBezTo>
                  <a:cubicBezTo>
                    <a:pt x="18843" y="10141"/>
                    <a:pt x="17861" y="8480"/>
                    <a:pt x="16143" y="8064"/>
                  </a:cubicBezTo>
                  <a:cubicBezTo>
                    <a:pt x="14425" y="7649"/>
                    <a:pt x="11970" y="8480"/>
                    <a:pt x="10252" y="9207"/>
                  </a:cubicBezTo>
                  <a:cubicBezTo>
                    <a:pt x="8534" y="9934"/>
                    <a:pt x="7552" y="10557"/>
                    <a:pt x="8534" y="12530"/>
                  </a:cubicBezTo>
                  <a:cubicBezTo>
                    <a:pt x="9516" y="14503"/>
                    <a:pt x="12461" y="17826"/>
                    <a:pt x="15407" y="21149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2947201" y="6031180"/>
              <a:ext cx="14527" cy="433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517" fill="norm" stroke="1" extrusionOk="0">
                  <a:moveTo>
                    <a:pt x="0" y="886"/>
                  </a:moveTo>
                  <a:cubicBezTo>
                    <a:pt x="0" y="459"/>
                    <a:pt x="0" y="32"/>
                    <a:pt x="1800" y="2"/>
                  </a:cubicBezTo>
                  <a:cubicBezTo>
                    <a:pt x="3600" y="-29"/>
                    <a:pt x="7200" y="337"/>
                    <a:pt x="10800" y="1557"/>
                  </a:cubicBezTo>
                  <a:cubicBezTo>
                    <a:pt x="14400" y="2778"/>
                    <a:pt x="18000" y="4852"/>
                    <a:pt x="19800" y="7202"/>
                  </a:cubicBezTo>
                  <a:cubicBezTo>
                    <a:pt x="21600" y="9551"/>
                    <a:pt x="21600" y="12174"/>
                    <a:pt x="20700" y="14493"/>
                  </a:cubicBezTo>
                  <a:cubicBezTo>
                    <a:pt x="19800" y="16812"/>
                    <a:pt x="18000" y="18825"/>
                    <a:pt x="15300" y="20015"/>
                  </a:cubicBezTo>
                  <a:cubicBezTo>
                    <a:pt x="12600" y="21205"/>
                    <a:pt x="9000" y="21571"/>
                    <a:pt x="6300" y="21510"/>
                  </a:cubicBezTo>
                  <a:cubicBezTo>
                    <a:pt x="3600" y="21449"/>
                    <a:pt x="1800" y="20961"/>
                    <a:pt x="0" y="2047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2890840" y="6020815"/>
              <a:ext cx="111626" cy="143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0970" fill="norm" stroke="1" extrusionOk="0">
                  <a:moveTo>
                    <a:pt x="7957" y="6834"/>
                  </a:moveTo>
                  <a:cubicBezTo>
                    <a:pt x="6783" y="6834"/>
                    <a:pt x="5610" y="6834"/>
                    <a:pt x="4201" y="8814"/>
                  </a:cubicBezTo>
                  <a:cubicBezTo>
                    <a:pt x="2792" y="10794"/>
                    <a:pt x="1149" y="14754"/>
                    <a:pt x="444" y="17274"/>
                  </a:cubicBezTo>
                  <a:cubicBezTo>
                    <a:pt x="-260" y="19794"/>
                    <a:pt x="-25" y="20874"/>
                    <a:pt x="444" y="20964"/>
                  </a:cubicBezTo>
                  <a:cubicBezTo>
                    <a:pt x="914" y="21054"/>
                    <a:pt x="1618" y="20154"/>
                    <a:pt x="2557" y="17364"/>
                  </a:cubicBezTo>
                  <a:cubicBezTo>
                    <a:pt x="3497" y="14574"/>
                    <a:pt x="4670" y="9894"/>
                    <a:pt x="5610" y="6834"/>
                  </a:cubicBezTo>
                  <a:cubicBezTo>
                    <a:pt x="6549" y="3774"/>
                    <a:pt x="7253" y="2334"/>
                    <a:pt x="8192" y="1254"/>
                  </a:cubicBezTo>
                  <a:cubicBezTo>
                    <a:pt x="9131" y="174"/>
                    <a:pt x="10305" y="-546"/>
                    <a:pt x="11596" y="534"/>
                  </a:cubicBezTo>
                  <a:cubicBezTo>
                    <a:pt x="12888" y="1614"/>
                    <a:pt x="14297" y="4494"/>
                    <a:pt x="15940" y="7464"/>
                  </a:cubicBezTo>
                  <a:cubicBezTo>
                    <a:pt x="17583" y="10434"/>
                    <a:pt x="19462" y="13494"/>
                    <a:pt x="21340" y="1655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2965622" y="5634270"/>
              <a:ext cx="44213" cy="289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0" y="3164"/>
                  </a:moveTo>
                  <a:cubicBezTo>
                    <a:pt x="600" y="2708"/>
                    <a:pt x="1200" y="2253"/>
                    <a:pt x="2100" y="1615"/>
                  </a:cubicBezTo>
                  <a:cubicBezTo>
                    <a:pt x="3000" y="977"/>
                    <a:pt x="4200" y="156"/>
                    <a:pt x="4500" y="20"/>
                  </a:cubicBezTo>
                  <a:cubicBezTo>
                    <a:pt x="4800" y="-117"/>
                    <a:pt x="4200" y="430"/>
                    <a:pt x="5100" y="2116"/>
                  </a:cubicBezTo>
                  <a:cubicBezTo>
                    <a:pt x="6000" y="3802"/>
                    <a:pt x="8400" y="6627"/>
                    <a:pt x="10500" y="9407"/>
                  </a:cubicBezTo>
                  <a:cubicBezTo>
                    <a:pt x="12600" y="12187"/>
                    <a:pt x="14400" y="14921"/>
                    <a:pt x="16200" y="16926"/>
                  </a:cubicBezTo>
                  <a:cubicBezTo>
                    <a:pt x="18000" y="18931"/>
                    <a:pt x="19800" y="20207"/>
                    <a:pt x="21600" y="2148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2313505" y="4877422"/>
              <a:ext cx="3685" cy="18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2232451" y="4865688"/>
              <a:ext cx="92108" cy="335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21600" y="43"/>
                  </a:moveTo>
                  <a:cubicBezTo>
                    <a:pt x="20160" y="-35"/>
                    <a:pt x="18720" y="-114"/>
                    <a:pt x="17424" y="829"/>
                  </a:cubicBezTo>
                  <a:cubicBezTo>
                    <a:pt x="16128" y="1771"/>
                    <a:pt x="14976" y="3735"/>
                    <a:pt x="13536" y="5934"/>
                  </a:cubicBezTo>
                  <a:cubicBezTo>
                    <a:pt x="12096" y="8133"/>
                    <a:pt x="10368" y="10568"/>
                    <a:pt x="8064" y="13199"/>
                  </a:cubicBezTo>
                  <a:cubicBezTo>
                    <a:pt x="5760" y="15831"/>
                    <a:pt x="2880" y="18658"/>
                    <a:pt x="0" y="2148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2291400" y="5054267"/>
              <a:ext cx="106845" cy="324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66" y="2945"/>
                    <a:pt x="17131" y="5891"/>
                    <a:pt x="14400" y="8673"/>
                  </a:cubicBezTo>
                  <a:cubicBezTo>
                    <a:pt x="11669" y="11455"/>
                    <a:pt x="8441" y="14073"/>
                    <a:pt x="5959" y="16200"/>
                  </a:cubicBezTo>
                  <a:cubicBezTo>
                    <a:pt x="3476" y="18327"/>
                    <a:pt x="1738" y="199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2357716" y="5205322"/>
              <a:ext cx="154741" cy="353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1275"/>
                    <a:pt x="17486" y="2550"/>
                    <a:pt x="15257" y="4538"/>
                  </a:cubicBezTo>
                  <a:cubicBezTo>
                    <a:pt x="13029" y="6525"/>
                    <a:pt x="10629" y="9225"/>
                    <a:pt x="8400" y="11775"/>
                  </a:cubicBezTo>
                  <a:cubicBezTo>
                    <a:pt x="6171" y="14325"/>
                    <a:pt x="4114" y="16725"/>
                    <a:pt x="2743" y="18338"/>
                  </a:cubicBezTo>
                  <a:cubicBezTo>
                    <a:pt x="1371" y="19950"/>
                    <a:pt x="686" y="207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2387191" y="5363747"/>
              <a:ext cx="210004" cy="416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53" y="1593"/>
                    <a:pt x="17305" y="3186"/>
                    <a:pt x="15095" y="5034"/>
                  </a:cubicBezTo>
                  <a:cubicBezTo>
                    <a:pt x="12884" y="6881"/>
                    <a:pt x="10611" y="8984"/>
                    <a:pt x="8337" y="11150"/>
                  </a:cubicBezTo>
                  <a:cubicBezTo>
                    <a:pt x="6063" y="13317"/>
                    <a:pt x="3789" y="15547"/>
                    <a:pt x="2400" y="17299"/>
                  </a:cubicBezTo>
                  <a:cubicBezTo>
                    <a:pt x="1011" y="19051"/>
                    <a:pt x="505" y="20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2455142" y="5496381"/>
              <a:ext cx="237845" cy="405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21343" y="0"/>
                  </a:moveTo>
                  <a:cubicBezTo>
                    <a:pt x="20021" y="785"/>
                    <a:pt x="18698" y="1571"/>
                    <a:pt x="16825" y="2978"/>
                  </a:cubicBezTo>
                  <a:cubicBezTo>
                    <a:pt x="14951" y="4385"/>
                    <a:pt x="12527" y="6415"/>
                    <a:pt x="10157" y="8476"/>
                  </a:cubicBezTo>
                  <a:cubicBezTo>
                    <a:pt x="7788" y="10538"/>
                    <a:pt x="5474" y="12633"/>
                    <a:pt x="3655" y="14498"/>
                  </a:cubicBezTo>
                  <a:cubicBezTo>
                    <a:pt x="1837" y="16364"/>
                    <a:pt x="514" y="18000"/>
                    <a:pt x="129" y="19145"/>
                  </a:cubicBezTo>
                  <a:cubicBezTo>
                    <a:pt x="-257" y="20291"/>
                    <a:pt x="294" y="20945"/>
                    <a:pt x="845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2545615" y="5579824"/>
              <a:ext cx="270372" cy="354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456" fill="norm" stroke="1" extrusionOk="0">
                  <a:moveTo>
                    <a:pt x="20818" y="1860"/>
                  </a:moveTo>
                  <a:cubicBezTo>
                    <a:pt x="21209" y="1044"/>
                    <a:pt x="21600" y="227"/>
                    <a:pt x="21502" y="42"/>
                  </a:cubicBezTo>
                  <a:cubicBezTo>
                    <a:pt x="21405" y="-144"/>
                    <a:pt x="20818" y="301"/>
                    <a:pt x="19645" y="1303"/>
                  </a:cubicBezTo>
                  <a:cubicBezTo>
                    <a:pt x="18472" y="2305"/>
                    <a:pt x="16713" y="3864"/>
                    <a:pt x="14758" y="5646"/>
                  </a:cubicBezTo>
                  <a:cubicBezTo>
                    <a:pt x="12804" y="7427"/>
                    <a:pt x="10653" y="9431"/>
                    <a:pt x="8503" y="11547"/>
                  </a:cubicBezTo>
                  <a:cubicBezTo>
                    <a:pt x="6353" y="13662"/>
                    <a:pt x="4203" y="15889"/>
                    <a:pt x="2786" y="17559"/>
                  </a:cubicBezTo>
                  <a:cubicBezTo>
                    <a:pt x="1368" y="19229"/>
                    <a:pt x="684" y="20343"/>
                    <a:pt x="0" y="2145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2630353" y="5632699"/>
              <a:ext cx="187900" cy="335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475"/>
                  </a:moveTo>
                  <a:cubicBezTo>
                    <a:pt x="20894" y="237"/>
                    <a:pt x="20188" y="0"/>
                    <a:pt x="19553" y="0"/>
                  </a:cubicBezTo>
                  <a:cubicBezTo>
                    <a:pt x="18918" y="0"/>
                    <a:pt x="18353" y="237"/>
                    <a:pt x="17012" y="1385"/>
                  </a:cubicBezTo>
                  <a:cubicBezTo>
                    <a:pt x="15671" y="2532"/>
                    <a:pt x="13553" y="4589"/>
                    <a:pt x="11365" y="6804"/>
                  </a:cubicBezTo>
                  <a:cubicBezTo>
                    <a:pt x="9176" y="9020"/>
                    <a:pt x="6918" y="11393"/>
                    <a:pt x="5012" y="13886"/>
                  </a:cubicBezTo>
                  <a:cubicBezTo>
                    <a:pt x="3106" y="16378"/>
                    <a:pt x="1553" y="189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2836673" y="5809544"/>
              <a:ext cx="125266" cy="187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965" y="1694"/>
                    <a:pt x="20329" y="3388"/>
                    <a:pt x="17788" y="6282"/>
                  </a:cubicBezTo>
                  <a:cubicBezTo>
                    <a:pt x="15247" y="9176"/>
                    <a:pt x="10800" y="13271"/>
                    <a:pt x="7518" y="16024"/>
                  </a:cubicBezTo>
                  <a:cubicBezTo>
                    <a:pt x="4235" y="18776"/>
                    <a:pt x="2118" y="201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2038449" y="5379047"/>
              <a:ext cx="182950" cy="577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419" fill="norm" stroke="1" extrusionOk="0">
                  <a:moveTo>
                    <a:pt x="16700" y="800"/>
                  </a:moveTo>
                  <a:cubicBezTo>
                    <a:pt x="16268" y="481"/>
                    <a:pt x="15836" y="162"/>
                    <a:pt x="14612" y="48"/>
                  </a:cubicBezTo>
                  <a:cubicBezTo>
                    <a:pt x="13388" y="-66"/>
                    <a:pt x="11372" y="25"/>
                    <a:pt x="9212" y="321"/>
                  </a:cubicBezTo>
                  <a:cubicBezTo>
                    <a:pt x="7052" y="618"/>
                    <a:pt x="4748" y="1119"/>
                    <a:pt x="3164" y="1688"/>
                  </a:cubicBezTo>
                  <a:cubicBezTo>
                    <a:pt x="1580" y="2258"/>
                    <a:pt x="716" y="2896"/>
                    <a:pt x="284" y="3375"/>
                  </a:cubicBezTo>
                  <a:cubicBezTo>
                    <a:pt x="-148" y="3853"/>
                    <a:pt x="-148" y="4172"/>
                    <a:pt x="716" y="4514"/>
                  </a:cubicBezTo>
                  <a:cubicBezTo>
                    <a:pt x="1580" y="4856"/>
                    <a:pt x="3308" y="5220"/>
                    <a:pt x="5468" y="5607"/>
                  </a:cubicBezTo>
                  <a:cubicBezTo>
                    <a:pt x="7628" y="5995"/>
                    <a:pt x="10220" y="6405"/>
                    <a:pt x="11876" y="6974"/>
                  </a:cubicBezTo>
                  <a:cubicBezTo>
                    <a:pt x="13532" y="7544"/>
                    <a:pt x="14252" y="8273"/>
                    <a:pt x="13964" y="9071"/>
                  </a:cubicBezTo>
                  <a:cubicBezTo>
                    <a:pt x="13676" y="9868"/>
                    <a:pt x="12380" y="10734"/>
                    <a:pt x="11012" y="11577"/>
                  </a:cubicBezTo>
                  <a:cubicBezTo>
                    <a:pt x="9644" y="12420"/>
                    <a:pt x="8204" y="13240"/>
                    <a:pt x="7628" y="14061"/>
                  </a:cubicBezTo>
                  <a:cubicBezTo>
                    <a:pt x="7052" y="14881"/>
                    <a:pt x="7340" y="15701"/>
                    <a:pt x="7556" y="16681"/>
                  </a:cubicBezTo>
                  <a:cubicBezTo>
                    <a:pt x="7772" y="17661"/>
                    <a:pt x="7916" y="18800"/>
                    <a:pt x="8708" y="19666"/>
                  </a:cubicBezTo>
                  <a:cubicBezTo>
                    <a:pt x="9500" y="20531"/>
                    <a:pt x="10940" y="21124"/>
                    <a:pt x="13172" y="21329"/>
                  </a:cubicBezTo>
                  <a:cubicBezTo>
                    <a:pt x="15404" y="21534"/>
                    <a:pt x="18428" y="21352"/>
                    <a:pt x="21452" y="21169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2213794" y="5327452"/>
              <a:ext cx="90806" cy="76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6" h="21318" fill="norm" stroke="1" extrusionOk="0">
                  <a:moveTo>
                    <a:pt x="13345" y="6018"/>
                  </a:moveTo>
                  <a:cubicBezTo>
                    <a:pt x="12514" y="4647"/>
                    <a:pt x="11684" y="3276"/>
                    <a:pt x="9607" y="2933"/>
                  </a:cubicBezTo>
                  <a:cubicBezTo>
                    <a:pt x="7530" y="2590"/>
                    <a:pt x="4207" y="3276"/>
                    <a:pt x="2130" y="5847"/>
                  </a:cubicBezTo>
                  <a:cubicBezTo>
                    <a:pt x="53" y="8418"/>
                    <a:pt x="-778" y="12876"/>
                    <a:pt x="884" y="15961"/>
                  </a:cubicBezTo>
                  <a:cubicBezTo>
                    <a:pt x="2545" y="19047"/>
                    <a:pt x="6699" y="20761"/>
                    <a:pt x="10160" y="20247"/>
                  </a:cubicBezTo>
                  <a:cubicBezTo>
                    <a:pt x="13622" y="19733"/>
                    <a:pt x="16391" y="16990"/>
                    <a:pt x="17914" y="13733"/>
                  </a:cubicBezTo>
                  <a:cubicBezTo>
                    <a:pt x="19437" y="10476"/>
                    <a:pt x="19714" y="6704"/>
                    <a:pt x="17914" y="4133"/>
                  </a:cubicBezTo>
                  <a:cubicBezTo>
                    <a:pt x="16114" y="1561"/>
                    <a:pt x="12237" y="190"/>
                    <a:pt x="9607" y="18"/>
                  </a:cubicBezTo>
                  <a:cubicBezTo>
                    <a:pt x="6976" y="-153"/>
                    <a:pt x="5591" y="876"/>
                    <a:pt x="4622" y="2933"/>
                  </a:cubicBezTo>
                  <a:cubicBezTo>
                    <a:pt x="3653" y="4990"/>
                    <a:pt x="3099" y="8076"/>
                    <a:pt x="4345" y="10304"/>
                  </a:cubicBezTo>
                  <a:cubicBezTo>
                    <a:pt x="5591" y="12533"/>
                    <a:pt x="8637" y="13904"/>
                    <a:pt x="10853" y="14590"/>
                  </a:cubicBezTo>
                  <a:cubicBezTo>
                    <a:pt x="13068" y="15276"/>
                    <a:pt x="14453" y="15276"/>
                    <a:pt x="15976" y="14933"/>
                  </a:cubicBezTo>
                  <a:cubicBezTo>
                    <a:pt x="17499" y="14590"/>
                    <a:pt x="19160" y="13904"/>
                    <a:pt x="19991" y="12704"/>
                  </a:cubicBezTo>
                  <a:cubicBezTo>
                    <a:pt x="20822" y="11504"/>
                    <a:pt x="20822" y="9790"/>
                    <a:pt x="18053" y="8761"/>
                  </a:cubicBezTo>
                  <a:cubicBezTo>
                    <a:pt x="15284" y="7733"/>
                    <a:pt x="9745" y="7390"/>
                    <a:pt x="6422" y="7733"/>
                  </a:cubicBezTo>
                  <a:cubicBezTo>
                    <a:pt x="3099" y="8076"/>
                    <a:pt x="1991" y="9104"/>
                    <a:pt x="1991" y="10990"/>
                  </a:cubicBezTo>
                  <a:cubicBezTo>
                    <a:pt x="1991" y="12876"/>
                    <a:pt x="3099" y="15618"/>
                    <a:pt x="4484" y="17161"/>
                  </a:cubicBezTo>
                  <a:cubicBezTo>
                    <a:pt x="5868" y="18704"/>
                    <a:pt x="7530" y="19047"/>
                    <a:pt x="9330" y="19561"/>
                  </a:cubicBezTo>
                  <a:cubicBezTo>
                    <a:pt x="11130" y="20076"/>
                    <a:pt x="13068" y="20761"/>
                    <a:pt x="13345" y="21104"/>
                  </a:cubicBezTo>
                  <a:cubicBezTo>
                    <a:pt x="13622" y="21447"/>
                    <a:pt x="12237" y="21447"/>
                    <a:pt x="11545" y="20590"/>
                  </a:cubicBezTo>
                  <a:cubicBezTo>
                    <a:pt x="10853" y="19733"/>
                    <a:pt x="10853" y="18018"/>
                    <a:pt x="11684" y="15790"/>
                  </a:cubicBezTo>
                  <a:cubicBezTo>
                    <a:pt x="12514" y="13561"/>
                    <a:pt x="14176" y="10818"/>
                    <a:pt x="15976" y="8418"/>
                  </a:cubicBezTo>
                  <a:cubicBezTo>
                    <a:pt x="17776" y="6018"/>
                    <a:pt x="19714" y="3961"/>
                    <a:pt x="19853" y="3447"/>
                  </a:cubicBezTo>
                  <a:cubicBezTo>
                    <a:pt x="19991" y="2933"/>
                    <a:pt x="18330" y="3961"/>
                    <a:pt x="16668" y="5333"/>
                  </a:cubicBezTo>
                  <a:cubicBezTo>
                    <a:pt x="15007" y="6704"/>
                    <a:pt x="13345" y="8418"/>
                    <a:pt x="12099" y="9961"/>
                  </a:cubicBezTo>
                  <a:cubicBezTo>
                    <a:pt x="10853" y="11504"/>
                    <a:pt x="10022" y="12876"/>
                    <a:pt x="10576" y="13904"/>
                  </a:cubicBezTo>
                  <a:cubicBezTo>
                    <a:pt x="11130" y="14933"/>
                    <a:pt x="13068" y="15618"/>
                    <a:pt x="15007" y="1630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5245100" y="0"/>
              <a:ext cx="6285774" cy="4303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600" fill="norm" stroke="1" extrusionOk="0">
                  <a:moveTo>
                    <a:pt x="502" y="499"/>
                  </a:moveTo>
                  <a:cubicBezTo>
                    <a:pt x="407" y="489"/>
                    <a:pt x="313" y="478"/>
                    <a:pt x="255" y="494"/>
                  </a:cubicBezTo>
                  <a:cubicBezTo>
                    <a:pt x="196" y="510"/>
                    <a:pt x="175" y="552"/>
                    <a:pt x="175" y="664"/>
                  </a:cubicBezTo>
                  <a:cubicBezTo>
                    <a:pt x="175" y="776"/>
                    <a:pt x="196" y="956"/>
                    <a:pt x="218" y="1190"/>
                  </a:cubicBezTo>
                  <a:cubicBezTo>
                    <a:pt x="240" y="1424"/>
                    <a:pt x="262" y="1711"/>
                    <a:pt x="265" y="2024"/>
                  </a:cubicBezTo>
                  <a:cubicBezTo>
                    <a:pt x="269" y="2337"/>
                    <a:pt x="255" y="2677"/>
                    <a:pt x="247" y="3055"/>
                  </a:cubicBezTo>
                  <a:cubicBezTo>
                    <a:pt x="240" y="3432"/>
                    <a:pt x="240" y="3846"/>
                    <a:pt x="240" y="4261"/>
                  </a:cubicBezTo>
                  <a:cubicBezTo>
                    <a:pt x="240" y="4675"/>
                    <a:pt x="240" y="5089"/>
                    <a:pt x="244" y="5488"/>
                  </a:cubicBezTo>
                  <a:cubicBezTo>
                    <a:pt x="247" y="5886"/>
                    <a:pt x="255" y="6269"/>
                    <a:pt x="262" y="6662"/>
                  </a:cubicBezTo>
                  <a:cubicBezTo>
                    <a:pt x="269" y="7055"/>
                    <a:pt x="276" y="7459"/>
                    <a:pt x="284" y="7889"/>
                  </a:cubicBezTo>
                  <a:cubicBezTo>
                    <a:pt x="291" y="8319"/>
                    <a:pt x="298" y="8776"/>
                    <a:pt x="305" y="9217"/>
                  </a:cubicBezTo>
                  <a:cubicBezTo>
                    <a:pt x="313" y="9658"/>
                    <a:pt x="320" y="10083"/>
                    <a:pt x="324" y="10508"/>
                  </a:cubicBezTo>
                  <a:cubicBezTo>
                    <a:pt x="327" y="10933"/>
                    <a:pt x="327" y="11358"/>
                    <a:pt x="327" y="11777"/>
                  </a:cubicBezTo>
                  <a:cubicBezTo>
                    <a:pt x="327" y="12197"/>
                    <a:pt x="327" y="12612"/>
                    <a:pt x="327" y="13047"/>
                  </a:cubicBezTo>
                  <a:cubicBezTo>
                    <a:pt x="327" y="13483"/>
                    <a:pt x="327" y="13940"/>
                    <a:pt x="335" y="14365"/>
                  </a:cubicBezTo>
                  <a:cubicBezTo>
                    <a:pt x="342" y="14790"/>
                    <a:pt x="356" y="15183"/>
                    <a:pt x="389" y="15555"/>
                  </a:cubicBezTo>
                  <a:cubicBezTo>
                    <a:pt x="422" y="15926"/>
                    <a:pt x="473" y="16277"/>
                    <a:pt x="535" y="16622"/>
                  </a:cubicBezTo>
                  <a:cubicBezTo>
                    <a:pt x="596" y="16968"/>
                    <a:pt x="669" y="17308"/>
                    <a:pt x="756" y="17658"/>
                  </a:cubicBezTo>
                  <a:cubicBezTo>
                    <a:pt x="844" y="18009"/>
                    <a:pt x="945" y="18370"/>
                    <a:pt x="1065" y="18721"/>
                  </a:cubicBezTo>
                  <a:cubicBezTo>
                    <a:pt x="1185" y="19071"/>
                    <a:pt x="1324" y="19411"/>
                    <a:pt x="1433" y="19645"/>
                  </a:cubicBezTo>
                  <a:cubicBezTo>
                    <a:pt x="1542" y="19879"/>
                    <a:pt x="1622" y="20006"/>
                    <a:pt x="1727" y="20091"/>
                  </a:cubicBezTo>
                  <a:cubicBezTo>
                    <a:pt x="1833" y="20176"/>
                    <a:pt x="1964" y="20219"/>
                    <a:pt x="2164" y="20240"/>
                  </a:cubicBezTo>
                  <a:cubicBezTo>
                    <a:pt x="2364" y="20261"/>
                    <a:pt x="2633" y="20261"/>
                    <a:pt x="2898" y="20267"/>
                  </a:cubicBezTo>
                  <a:cubicBezTo>
                    <a:pt x="3164" y="20272"/>
                    <a:pt x="3425" y="20283"/>
                    <a:pt x="3702" y="20304"/>
                  </a:cubicBezTo>
                  <a:cubicBezTo>
                    <a:pt x="3978" y="20325"/>
                    <a:pt x="4269" y="20357"/>
                    <a:pt x="4549" y="20394"/>
                  </a:cubicBezTo>
                  <a:cubicBezTo>
                    <a:pt x="4829" y="20431"/>
                    <a:pt x="5098" y="20474"/>
                    <a:pt x="5367" y="20522"/>
                  </a:cubicBezTo>
                  <a:cubicBezTo>
                    <a:pt x="5636" y="20569"/>
                    <a:pt x="5905" y="20623"/>
                    <a:pt x="6171" y="20681"/>
                  </a:cubicBezTo>
                  <a:cubicBezTo>
                    <a:pt x="6436" y="20739"/>
                    <a:pt x="6698" y="20803"/>
                    <a:pt x="6971" y="20867"/>
                  </a:cubicBezTo>
                  <a:cubicBezTo>
                    <a:pt x="7244" y="20931"/>
                    <a:pt x="7527" y="20994"/>
                    <a:pt x="7804" y="21063"/>
                  </a:cubicBezTo>
                  <a:cubicBezTo>
                    <a:pt x="8080" y="21133"/>
                    <a:pt x="8349" y="21207"/>
                    <a:pt x="8607" y="21276"/>
                  </a:cubicBezTo>
                  <a:cubicBezTo>
                    <a:pt x="8865" y="21345"/>
                    <a:pt x="9113" y="21409"/>
                    <a:pt x="9367" y="21462"/>
                  </a:cubicBezTo>
                  <a:cubicBezTo>
                    <a:pt x="9622" y="21515"/>
                    <a:pt x="9884" y="21557"/>
                    <a:pt x="10156" y="21579"/>
                  </a:cubicBezTo>
                  <a:cubicBezTo>
                    <a:pt x="10429" y="21600"/>
                    <a:pt x="10713" y="21600"/>
                    <a:pt x="11004" y="21600"/>
                  </a:cubicBezTo>
                  <a:cubicBezTo>
                    <a:pt x="11295" y="21600"/>
                    <a:pt x="11593" y="21600"/>
                    <a:pt x="11891" y="21595"/>
                  </a:cubicBezTo>
                  <a:cubicBezTo>
                    <a:pt x="12189" y="21589"/>
                    <a:pt x="12487" y="21579"/>
                    <a:pt x="12775" y="21568"/>
                  </a:cubicBezTo>
                  <a:cubicBezTo>
                    <a:pt x="13062" y="21557"/>
                    <a:pt x="13338" y="21547"/>
                    <a:pt x="13600" y="21531"/>
                  </a:cubicBezTo>
                  <a:cubicBezTo>
                    <a:pt x="13862" y="21515"/>
                    <a:pt x="14109" y="21494"/>
                    <a:pt x="14375" y="21467"/>
                  </a:cubicBezTo>
                  <a:cubicBezTo>
                    <a:pt x="14640" y="21441"/>
                    <a:pt x="14924" y="21409"/>
                    <a:pt x="15178" y="21372"/>
                  </a:cubicBezTo>
                  <a:cubicBezTo>
                    <a:pt x="15433" y="21334"/>
                    <a:pt x="15658" y="21292"/>
                    <a:pt x="15898" y="21233"/>
                  </a:cubicBezTo>
                  <a:cubicBezTo>
                    <a:pt x="16138" y="21175"/>
                    <a:pt x="16393" y="21101"/>
                    <a:pt x="16600" y="21032"/>
                  </a:cubicBezTo>
                  <a:cubicBezTo>
                    <a:pt x="16807" y="20963"/>
                    <a:pt x="16967" y="20899"/>
                    <a:pt x="17095" y="20755"/>
                  </a:cubicBezTo>
                  <a:cubicBezTo>
                    <a:pt x="17222" y="20612"/>
                    <a:pt x="17316" y="20389"/>
                    <a:pt x="17433" y="20118"/>
                  </a:cubicBezTo>
                  <a:cubicBezTo>
                    <a:pt x="17549" y="19847"/>
                    <a:pt x="17687" y="19528"/>
                    <a:pt x="17829" y="19194"/>
                  </a:cubicBezTo>
                  <a:cubicBezTo>
                    <a:pt x="17971" y="18859"/>
                    <a:pt x="18116" y="18508"/>
                    <a:pt x="18251" y="18152"/>
                  </a:cubicBezTo>
                  <a:cubicBezTo>
                    <a:pt x="18385" y="17796"/>
                    <a:pt x="18509" y="17435"/>
                    <a:pt x="18622" y="17085"/>
                  </a:cubicBezTo>
                  <a:cubicBezTo>
                    <a:pt x="18735" y="16734"/>
                    <a:pt x="18836" y="16394"/>
                    <a:pt x="18942" y="16033"/>
                  </a:cubicBezTo>
                  <a:cubicBezTo>
                    <a:pt x="19047" y="15671"/>
                    <a:pt x="19156" y="15289"/>
                    <a:pt x="19255" y="14912"/>
                  </a:cubicBezTo>
                  <a:cubicBezTo>
                    <a:pt x="19353" y="14535"/>
                    <a:pt x="19440" y="14163"/>
                    <a:pt x="19520" y="13791"/>
                  </a:cubicBezTo>
                  <a:cubicBezTo>
                    <a:pt x="19600" y="13419"/>
                    <a:pt x="19673" y="13047"/>
                    <a:pt x="19749" y="12665"/>
                  </a:cubicBezTo>
                  <a:cubicBezTo>
                    <a:pt x="19825" y="12282"/>
                    <a:pt x="19905" y="11889"/>
                    <a:pt x="19993" y="11491"/>
                  </a:cubicBezTo>
                  <a:cubicBezTo>
                    <a:pt x="20080" y="11092"/>
                    <a:pt x="20175" y="10688"/>
                    <a:pt x="20265" y="10295"/>
                  </a:cubicBezTo>
                  <a:cubicBezTo>
                    <a:pt x="20356" y="9902"/>
                    <a:pt x="20444" y="9520"/>
                    <a:pt x="20524" y="9137"/>
                  </a:cubicBezTo>
                  <a:cubicBezTo>
                    <a:pt x="20604" y="8755"/>
                    <a:pt x="20676" y="8372"/>
                    <a:pt x="20749" y="8000"/>
                  </a:cubicBezTo>
                  <a:cubicBezTo>
                    <a:pt x="20822" y="7629"/>
                    <a:pt x="20895" y="7267"/>
                    <a:pt x="20960" y="6906"/>
                  </a:cubicBezTo>
                  <a:cubicBezTo>
                    <a:pt x="21025" y="6545"/>
                    <a:pt x="21084" y="6184"/>
                    <a:pt x="21149" y="5780"/>
                  </a:cubicBezTo>
                  <a:cubicBezTo>
                    <a:pt x="21215" y="5376"/>
                    <a:pt x="21287" y="4930"/>
                    <a:pt x="21345" y="4510"/>
                  </a:cubicBezTo>
                  <a:cubicBezTo>
                    <a:pt x="21404" y="4091"/>
                    <a:pt x="21447" y="3697"/>
                    <a:pt x="21480" y="3320"/>
                  </a:cubicBezTo>
                  <a:cubicBezTo>
                    <a:pt x="21513" y="2943"/>
                    <a:pt x="21535" y="2582"/>
                    <a:pt x="21553" y="2242"/>
                  </a:cubicBezTo>
                  <a:cubicBezTo>
                    <a:pt x="21571" y="1902"/>
                    <a:pt x="21585" y="1583"/>
                    <a:pt x="21593" y="1397"/>
                  </a:cubicBezTo>
                  <a:cubicBezTo>
                    <a:pt x="21600" y="1211"/>
                    <a:pt x="21600" y="1158"/>
                    <a:pt x="21585" y="1110"/>
                  </a:cubicBezTo>
                  <a:cubicBezTo>
                    <a:pt x="21571" y="1062"/>
                    <a:pt x="21542" y="1020"/>
                    <a:pt x="21429" y="988"/>
                  </a:cubicBezTo>
                  <a:cubicBezTo>
                    <a:pt x="21316" y="956"/>
                    <a:pt x="21120" y="935"/>
                    <a:pt x="20887" y="908"/>
                  </a:cubicBezTo>
                  <a:cubicBezTo>
                    <a:pt x="20655" y="882"/>
                    <a:pt x="20385" y="850"/>
                    <a:pt x="20116" y="818"/>
                  </a:cubicBezTo>
                  <a:cubicBezTo>
                    <a:pt x="19847" y="786"/>
                    <a:pt x="19578" y="754"/>
                    <a:pt x="19302" y="722"/>
                  </a:cubicBezTo>
                  <a:cubicBezTo>
                    <a:pt x="19025" y="691"/>
                    <a:pt x="18742" y="659"/>
                    <a:pt x="18480" y="627"/>
                  </a:cubicBezTo>
                  <a:cubicBezTo>
                    <a:pt x="18218" y="595"/>
                    <a:pt x="17978" y="563"/>
                    <a:pt x="17724" y="531"/>
                  </a:cubicBezTo>
                  <a:cubicBezTo>
                    <a:pt x="17469" y="499"/>
                    <a:pt x="17200" y="467"/>
                    <a:pt x="16935" y="441"/>
                  </a:cubicBezTo>
                  <a:cubicBezTo>
                    <a:pt x="16669" y="414"/>
                    <a:pt x="16407" y="393"/>
                    <a:pt x="16135" y="372"/>
                  </a:cubicBezTo>
                  <a:cubicBezTo>
                    <a:pt x="15862" y="351"/>
                    <a:pt x="15578" y="329"/>
                    <a:pt x="15302" y="308"/>
                  </a:cubicBezTo>
                  <a:cubicBezTo>
                    <a:pt x="15025" y="287"/>
                    <a:pt x="14756" y="266"/>
                    <a:pt x="14487" y="244"/>
                  </a:cubicBezTo>
                  <a:cubicBezTo>
                    <a:pt x="14218" y="223"/>
                    <a:pt x="13949" y="202"/>
                    <a:pt x="13673" y="181"/>
                  </a:cubicBezTo>
                  <a:cubicBezTo>
                    <a:pt x="13396" y="159"/>
                    <a:pt x="13113" y="138"/>
                    <a:pt x="12822" y="112"/>
                  </a:cubicBezTo>
                  <a:cubicBezTo>
                    <a:pt x="12531" y="85"/>
                    <a:pt x="12233" y="53"/>
                    <a:pt x="11931" y="37"/>
                  </a:cubicBezTo>
                  <a:cubicBezTo>
                    <a:pt x="11629" y="21"/>
                    <a:pt x="11324" y="21"/>
                    <a:pt x="11051" y="16"/>
                  </a:cubicBezTo>
                  <a:cubicBezTo>
                    <a:pt x="10778" y="11"/>
                    <a:pt x="10538" y="0"/>
                    <a:pt x="10287" y="0"/>
                  </a:cubicBezTo>
                  <a:cubicBezTo>
                    <a:pt x="10036" y="0"/>
                    <a:pt x="9775" y="11"/>
                    <a:pt x="9524" y="21"/>
                  </a:cubicBezTo>
                  <a:cubicBezTo>
                    <a:pt x="9273" y="32"/>
                    <a:pt x="9033" y="42"/>
                    <a:pt x="8782" y="53"/>
                  </a:cubicBezTo>
                  <a:cubicBezTo>
                    <a:pt x="8531" y="64"/>
                    <a:pt x="8269" y="74"/>
                    <a:pt x="8011" y="90"/>
                  </a:cubicBezTo>
                  <a:cubicBezTo>
                    <a:pt x="7753" y="106"/>
                    <a:pt x="7498" y="127"/>
                    <a:pt x="7236" y="143"/>
                  </a:cubicBezTo>
                  <a:cubicBezTo>
                    <a:pt x="6975" y="159"/>
                    <a:pt x="6705" y="170"/>
                    <a:pt x="6447" y="186"/>
                  </a:cubicBezTo>
                  <a:cubicBezTo>
                    <a:pt x="6189" y="202"/>
                    <a:pt x="5942" y="223"/>
                    <a:pt x="5687" y="250"/>
                  </a:cubicBezTo>
                  <a:cubicBezTo>
                    <a:pt x="5433" y="276"/>
                    <a:pt x="5171" y="308"/>
                    <a:pt x="4909" y="340"/>
                  </a:cubicBezTo>
                  <a:cubicBezTo>
                    <a:pt x="4647" y="372"/>
                    <a:pt x="4385" y="404"/>
                    <a:pt x="4116" y="441"/>
                  </a:cubicBezTo>
                  <a:cubicBezTo>
                    <a:pt x="3847" y="478"/>
                    <a:pt x="3571" y="521"/>
                    <a:pt x="3313" y="558"/>
                  </a:cubicBezTo>
                  <a:cubicBezTo>
                    <a:pt x="3055" y="595"/>
                    <a:pt x="2815" y="627"/>
                    <a:pt x="2545" y="664"/>
                  </a:cubicBezTo>
                  <a:cubicBezTo>
                    <a:pt x="2276" y="701"/>
                    <a:pt x="1978" y="744"/>
                    <a:pt x="1676" y="786"/>
                  </a:cubicBezTo>
                  <a:cubicBezTo>
                    <a:pt x="1375" y="829"/>
                    <a:pt x="1069" y="871"/>
                    <a:pt x="789" y="962"/>
                  </a:cubicBezTo>
                  <a:cubicBezTo>
                    <a:pt x="509" y="1052"/>
                    <a:pt x="255" y="1190"/>
                    <a:pt x="0" y="1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5" name="Drawing"/>
          <p:cNvGrpSpPr/>
          <p:nvPr/>
        </p:nvGrpSpPr>
        <p:grpSpPr>
          <a:xfrm>
            <a:off x="1315458" y="1762478"/>
            <a:ext cx="8709833" cy="7809417"/>
            <a:chOff x="0" y="0"/>
            <a:chExt cx="8709832" cy="7809415"/>
          </a:xfrm>
        </p:grpSpPr>
        <p:sp>
          <p:nvSpPr>
            <p:cNvPr id="1110" name="Line"/>
            <p:cNvSpPr/>
            <p:nvPr/>
          </p:nvSpPr>
          <p:spPr>
            <a:xfrm>
              <a:off x="86151" y="274845"/>
              <a:ext cx="147791" cy="765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510" fill="norm" stroke="1" extrusionOk="0">
                  <a:moveTo>
                    <a:pt x="21242" y="1993"/>
                  </a:moveTo>
                  <a:cubicBezTo>
                    <a:pt x="21242" y="1695"/>
                    <a:pt x="21242" y="1398"/>
                    <a:pt x="18656" y="1011"/>
                  </a:cubicBezTo>
                  <a:cubicBezTo>
                    <a:pt x="16070" y="624"/>
                    <a:pt x="10898" y="148"/>
                    <a:pt x="7704" y="29"/>
                  </a:cubicBezTo>
                  <a:cubicBezTo>
                    <a:pt x="4510" y="-90"/>
                    <a:pt x="3293" y="148"/>
                    <a:pt x="2076" y="951"/>
                  </a:cubicBezTo>
                  <a:cubicBezTo>
                    <a:pt x="859" y="1755"/>
                    <a:pt x="-358" y="3123"/>
                    <a:pt x="98" y="4760"/>
                  </a:cubicBezTo>
                  <a:cubicBezTo>
                    <a:pt x="555" y="6396"/>
                    <a:pt x="2684" y="8300"/>
                    <a:pt x="5727" y="10353"/>
                  </a:cubicBezTo>
                  <a:cubicBezTo>
                    <a:pt x="8769" y="12406"/>
                    <a:pt x="12724" y="14608"/>
                    <a:pt x="14245" y="16303"/>
                  </a:cubicBezTo>
                  <a:cubicBezTo>
                    <a:pt x="15766" y="17999"/>
                    <a:pt x="14853" y="19189"/>
                    <a:pt x="13636" y="19933"/>
                  </a:cubicBezTo>
                  <a:cubicBezTo>
                    <a:pt x="12419" y="20677"/>
                    <a:pt x="10898" y="20974"/>
                    <a:pt x="9377" y="21183"/>
                  </a:cubicBezTo>
                  <a:cubicBezTo>
                    <a:pt x="7856" y="21391"/>
                    <a:pt x="6335" y="21510"/>
                    <a:pt x="4966" y="21510"/>
                  </a:cubicBezTo>
                  <a:cubicBezTo>
                    <a:pt x="3597" y="21510"/>
                    <a:pt x="2380" y="21391"/>
                    <a:pt x="1163" y="21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5341" y="1209321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64" y="14400"/>
                    <a:pt x="11127" y="7200"/>
                    <a:pt x="14727" y="3600"/>
                  </a:cubicBezTo>
                  <a:cubicBezTo>
                    <a:pt x="18327" y="0"/>
                    <a:pt x="1996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209336" y="1120421"/>
              <a:ext cx="206579" cy="118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0903" fill="norm" stroke="1" extrusionOk="0">
                  <a:moveTo>
                    <a:pt x="12354" y="0"/>
                  </a:moveTo>
                  <a:cubicBezTo>
                    <a:pt x="10391" y="5214"/>
                    <a:pt x="8427" y="10428"/>
                    <a:pt x="7118" y="13779"/>
                  </a:cubicBezTo>
                  <a:cubicBezTo>
                    <a:pt x="5809" y="17131"/>
                    <a:pt x="5154" y="18621"/>
                    <a:pt x="4282" y="19366"/>
                  </a:cubicBezTo>
                  <a:cubicBezTo>
                    <a:pt x="3409" y="20110"/>
                    <a:pt x="2318" y="20110"/>
                    <a:pt x="1554" y="18807"/>
                  </a:cubicBezTo>
                  <a:cubicBezTo>
                    <a:pt x="791" y="17503"/>
                    <a:pt x="354" y="14897"/>
                    <a:pt x="136" y="12662"/>
                  </a:cubicBezTo>
                  <a:cubicBezTo>
                    <a:pt x="-82" y="10428"/>
                    <a:pt x="-82" y="8566"/>
                    <a:pt x="463" y="7262"/>
                  </a:cubicBezTo>
                  <a:cubicBezTo>
                    <a:pt x="1009" y="5959"/>
                    <a:pt x="2100" y="5214"/>
                    <a:pt x="3518" y="5959"/>
                  </a:cubicBezTo>
                  <a:cubicBezTo>
                    <a:pt x="4936" y="6703"/>
                    <a:pt x="6682" y="8938"/>
                    <a:pt x="8536" y="11545"/>
                  </a:cubicBezTo>
                  <a:cubicBezTo>
                    <a:pt x="10391" y="14152"/>
                    <a:pt x="12354" y="17131"/>
                    <a:pt x="13991" y="18993"/>
                  </a:cubicBezTo>
                  <a:cubicBezTo>
                    <a:pt x="15627" y="20855"/>
                    <a:pt x="16936" y="21600"/>
                    <a:pt x="18136" y="20110"/>
                  </a:cubicBezTo>
                  <a:cubicBezTo>
                    <a:pt x="19336" y="18621"/>
                    <a:pt x="20427" y="14897"/>
                    <a:pt x="20973" y="12103"/>
                  </a:cubicBezTo>
                  <a:cubicBezTo>
                    <a:pt x="21518" y="9310"/>
                    <a:pt x="21518" y="7448"/>
                    <a:pt x="19773" y="5772"/>
                  </a:cubicBezTo>
                  <a:cubicBezTo>
                    <a:pt x="18027" y="4097"/>
                    <a:pt x="14536" y="2607"/>
                    <a:pt x="11045" y="1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-1" y="51680"/>
              <a:ext cx="178910" cy="130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0731" fill="norm" stroke="1" extrusionOk="0">
                  <a:moveTo>
                    <a:pt x="11314" y="4359"/>
                  </a:moveTo>
                  <a:cubicBezTo>
                    <a:pt x="9790" y="8746"/>
                    <a:pt x="8265" y="13134"/>
                    <a:pt x="6994" y="15834"/>
                  </a:cubicBezTo>
                  <a:cubicBezTo>
                    <a:pt x="5724" y="18534"/>
                    <a:pt x="4707" y="19547"/>
                    <a:pt x="3564" y="20222"/>
                  </a:cubicBezTo>
                  <a:cubicBezTo>
                    <a:pt x="2420" y="20897"/>
                    <a:pt x="1150" y="21234"/>
                    <a:pt x="514" y="19040"/>
                  </a:cubicBezTo>
                  <a:cubicBezTo>
                    <a:pt x="-121" y="16847"/>
                    <a:pt x="-121" y="12122"/>
                    <a:pt x="260" y="9084"/>
                  </a:cubicBezTo>
                  <a:cubicBezTo>
                    <a:pt x="641" y="6046"/>
                    <a:pt x="1404" y="4697"/>
                    <a:pt x="3055" y="4190"/>
                  </a:cubicBezTo>
                  <a:cubicBezTo>
                    <a:pt x="4707" y="3684"/>
                    <a:pt x="7248" y="4021"/>
                    <a:pt x="9408" y="6046"/>
                  </a:cubicBezTo>
                  <a:cubicBezTo>
                    <a:pt x="11568" y="8071"/>
                    <a:pt x="13347" y="11784"/>
                    <a:pt x="14745" y="14484"/>
                  </a:cubicBezTo>
                  <a:cubicBezTo>
                    <a:pt x="16143" y="17184"/>
                    <a:pt x="17159" y="18872"/>
                    <a:pt x="18048" y="19040"/>
                  </a:cubicBezTo>
                  <a:cubicBezTo>
                    <a:pt x="18938" y="19209"/>
                    <a:pt x="19700" y="17859"/>
                    <a:pt x="20335" y="15328"/>
                  </a:cubicBezTo>
                  <a:cubicBezTo>
                    <a:pt x="20971" y="12797"/>
                    <a:pt x="21479" y="9084"/>
                    <a:pt x="21479" y="6215"/>
                  </a:cubicBezTo>
                  <a:cubicBezTo>
                    <a:pt x="21479" y="3346"/>
                    <a:pt x="20971" y="1321"/>
                    <a:pt x="19446" y="478"/>
                  </a:cubicBezTo>
                  <a:cubicBezTo>
                    <a:pt x="17921" y="-366"/>
                    <a:pt x="15380" y="-29"/>
                    <a:pt x="13728" y="984"/>
                  </a:cubicBezTo>
                  <a:cubicBezTo>
                    <a:pt x="12077" y="1996"/>
                    <a:pt x="11314" y="3684"/>
                    <a:pt x="10552" y="5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487941" y="325542"/>
              <a:ext cx="154295" cy="504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441" fill="norm" stroke="1" extrusionOk="0">
                  <a:moveTo>
                    <a:pt x="20736" y="3558"/>
                  </a:moveTo>
                  <a:cubicBezTo>
                    <a:pt x="21024" y="2748"/>
                    <a:pt x="21312" y="1938"/>
                    <a:pt x="20160" y="1263"/>
                  </a:cubicBezTo>
                  <a:cubicBezTo>
                    <a:pt x="19008" y="588"/>
                    <a:pt x="16416" y="48"/>
                    <a:pt x="13824" y="3"/>
                  </a:cubicBezTo>
                  <a:cubicBezTo>
                    <a:pt x="11232" y="-42"/>
                    <a:pt x="8640" y="408"/>
                    <a:pt x="6192" y="2118"/>
                  </a:cubicBezTo>
                  <a:cubicBezTo>
                    <a:pt x="3744" y="3828"/>
                    <a:pt x="1440" y="6798"/>
                    <a:pt x="576" y="9903"/>
                  </a:cubicBezTo>
                  <a:cubicBezTo>
                    <a:pt x="-288" y="13008"/>
                    <a:pt x="288" y="16248"/>
                    <a:pt x="720" y="18318"/>
                  </a:cubicBezTo>
                  <a:cubicBezTo>
                    <a:pt x="1152" y="20388"/>
                    <a:pt x="1440" y="21288"/>
                    <a:pt x="1296" y="21423"/>
                  </a:cubicBezTo>
                  <a:cubicBezTo>
                    <a:pt x="1152" y="21558"/>
                    <a:pt x="576" y="20928"/>
                    <a:pt x="0" y="20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399041" y="650521"/>
              <a:ext cx="190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595891" y="758471"/>
              <a:ext cx="1460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595891" y="771171"/>
              <a:ext cx="1397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91" y="3892"/>
                    <a:pt x="11782" y="7784"/>
                    <a:pt x="8182" y="11384"/>
                  </a:cubicBezTo>
                  <a:cubicBezTo>
                    <a:pt x="4582" y="14984"/>
                    <a:pt x="2291" y="182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861990" y="404944"/>
              <a:ext cx="133952" cy="385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1" h="21484" fill="norm" stroke="1" extrusionOk="0">
                  <a:moveTo>
                    <a:pt x="20711" y="1654"/>
                  </a:moveTo>
                  <a:cubicBezTo>
                    <a:pt x="19075" y="1064"/>
                    <a:pt x="17438" y="474"/>
                    <a:pt x="15802" y="179"/>
                  </a:cubicBezTo>
                  <a:cubicBezTo>
                    <a:pt x="14166" y="-116"/>
                    <a:pt x="12529" y="-116"/>
                    <a:pt x="10402" y="710"/>
                  </a:cubicBezTo>
                  <a:cubicBezTo>
                    <a:pt x="8275" y="1536"/>
                    <a:pt x="5656" y="3189"/>
                    <a:pt x="3366" y="5491"/>
                  </a:cubicBezTo>
                  <a:cubicBezTo>
                    <a:pt x="1075" y="7792"/>
                    <a:pt x="-889" y="10743"/>
                    <a:pt x="420" y="13517"/>
                  </a:cubicBezTo>
                  <a:cubicBezTo>
                    <a:pt x="1729" y="16291"/>
                    <a:pt x="6311" y="18887"/>
                    <a:pt x="10893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1027691" y="531572"/>
              <a:ext cx="152401" cy="16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1439"/>
                  </a:moveTo>
                  <a:cubicBezTo>
                    <a:pt x="1200" y="608"/>
                    <a:pt x="2400" y="-223"/>
                    <a:pt x="3600" y="54"/>
                  </a:cubicBezTo>
                  <a:cubicBezTo>
                    <a:pt x="4800" y="331"/>
                    <a:pt x="6000" y="1715"/>
                    <a:pt x="6900" y="4208"/>
                  </a:cubicBezTo>
                  <a:cubicBezTo>
                    <a:pt x="7800" y="6700"/>
                    <a:pt x="8400" y="10300"/>
                    <a:pt x="8550" y="12792"/>
                  </a:cubicBezTo>
                  <a:cubicBezTo>
                    <a:pt x="8700" y="15285"/>
                    <a:pt x="8400" y="16669"/>
                    <a:pt x="7500" y="17777"/>
                  </a:cubicBezTo>
                  <a:cubicBezTo>
                    <a:pt x="6600" y="18885"/>
                    <a:pt x="5100" y="19715"/>
                    <a:pt x="4800" y="19300"/>
                  </a:cubicBezTo>
                  <a:cubicBezTo>
                    <a:pt x="4500" y="18885"/>
                    <a:pt x="5400" y="17223"/>
                    <a:pt x="6900" y="14454"/>
                  </a:cubicBezTo>
                  <a:cubicBezTo>
                    <a:pt x="8400" y="11685"/>
                    <a:pt x="10500" y="7808"/>
                    <a:pt x="11700" y="5177"/>
                  </a:cubicBezTo>
                  <a:cubicBezTo>
                    <a:pt x="12900" y="2546"/>
                    <a:pt x="13200" y="1162"/>
                    <a:pt x="13200" y="1300"/>
                  </a:cubicBezTo>
                  <a:cubicBezTo>
                    <a:pt x="13200" y="1439"/>
                    <a:pt x="12900" y="3100"/>
                    <a:pt x="13350" y="6285"/>
                  </a:cubicBezTo>
                  <a:cubicBezTo>
                    <a:pt x="13800" y="9469"/>
                    <a:pt x="15000" y="14177"/>
                    <a:pt x="16500" y="16946"/>
                  </a:cubicBezTo>
                  <a:cubicBezTo>
                    <a:pt x="18000" y="19715"/>
                    <a:pt x="19800" y="20546"/>
                    <a:pt x="21600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1260913" y="409221"/>
              <a:ext cx="44224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21" h="21600" fill="norm" stroke="1" extrusionOk="0">
                  <a:moveTo>
                    <a:pt x="767" y="0"/>
                  </a:moveTo>
                  <a:cubicBezTo>
                    <a:pt x="-172" y="643"/>
                    <a:pt x="-1111" y="1286"/>
                    <a:pt x="3585" y="3150"/>
                  </a:cubicBezTo>
                  <a:cubicBezTo>
                    <a:pt x="8280" y="5014"/>
                    <a:pt x="18611" y="8100"/>
                    <a:pt x="19550" y="11379"/>
                  </a:cubicBezTo>
                  <a:cubicBezTo>
                    <a:pt x="20489" y="14657"/>
                    <a:pt x="12037" y="18129"/>
                    <a:pt x="35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1497591" y="669571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1794844" y="313705"/>
              <a:ext cx="452048" cy="520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524" fill="norm" stroke="1" extrusionOk="0">
                  <a:moveTo>
                    <a:pt x="8496" y="12079"/>
                  </a:moveTo>
                  <a:cubicBezTo>
                    <a:pt x="7692" y="11555"/>
                    <a:pt x="6889" y="11030"/>
                    <a:pt x="5984" y="10899"/>
                  </a:cubicBezTo>
                  <a:cubicBezTo>
                    <a:pt x="5080" y="10768"/>
                    <a:pt x="4076" y="11030"/>
                    <a:pt x="3021" y="12254"/>
                  </a:cubicBezTo>
                  <a:cubicBezTo>
                    <a:pt x="1966" y="13479"/>
                    <a:pt x="861" y="15665"/>
                    <a:pt x="358" y="17283"/>
                  </a:cubicBezTo>
                  <a:cubicBezTo>
                    <a:pt x="-144" y="18901"/>
                    <a:pt x="-44" y="19950"/>
                    <a:pt x="208" y="20606"/>
                  </a:cubicBezTo>
                  <a:cubicBezTo>
                    <a:pt x="459" y="21262"/>
                    <a:pt x="861" y="21524"/>
                    <a:pt x="1564" y="21524"/>
                  </a:cubicBezTo>
                  <a:cubicBezTo>
                    <a:pt x="2267" y="21524"/>
                    <a:pt x="3272" y="21262"/>
                    <a:pt x="4327" y="19994"/>
                  </a:cubicBezTo>
                  <a:cubicBezTo>
                    <a:pt x="5382" y="18726"/>
                    <a:pt x="6487" y="16452"/>
                    <a:pt x="7190" y="13741"/>
                  </a:cubicBezTo>
                  <a:cubicBezTo>
                    <a:pt x="7893" y="11030"/>
                    <a:pt x="8195" y="7882"/>
                    <a:pt x="8345" y="5652"/>
                  </a:cubicBezTo>
                  <a:cubicBezTo>
                    <a:pt x="8496" y="3422"/>
                    <a:pt x="8496" y="2110"/>
                    <a:pt x="8496" y="1236"/>
                  </a:cubicBezTo>
                  <a:cubicBezTo>
                    <a:pt x="8496" y="361"/>
                    <a:pt x="8496" y="-76"/>
                    <a:pt x="8396" y="11"/>
                  </a:cubicBezTo>
                  <a:cubicBezTo>
                    <a:pt x="8295" y="99"/>
                    <a:pt x="8094" y="711"/>
                    <a:pt x="7943" y="2679"/>
                  </a:cubicBezTo>
                  <a:cubicBezTo>
                    <a:pt x="7793" y="4646"/>
                    <a:pt x="7692" y="7969"/>
                    <a:pt x="7642" y="10549"/>
                  </a:cubicBezTo>
                  <a:cubicBezTo>
                    <a:pt x="7592" y="13129"/>
                    <a:pt x="7592" y="14965"/>
                    <a:pt x="7491" y="16583"/>
                  </a:cubicBezTo>
                  <a:cubicBezTo>
                    <a:pt x="7391" y="18201"/>
                    <a:pt x="7190" y="19600"/>
                    <a:pt x="7089" y="20037"/>
                  </a:cubicBezTo>
                  <a:cubicBezTo>
                    <a:pt x="6989" y="20475"/>
                    <a:pt x="6989" y="19950"/>
                    <a:pt x="7441" y="18551"/>
                  </a:cubicBezTo>
                  <a:cubicBezTo>
                    <a:pt x="7893" y="17152"/>
                    <a:pt x="8797" y="14878"/>
                    <a:pt x="9802" y="13566"/>
                  </a:cubicBezTo>
                  <a:cubicBezTo>
                    <a:pt x="10807" y="12254"/>
                    <a:pt x="11912" y="11905"/>
                    <a:pt x="12716" y="11773"/>
                  </a:cubicBezTo>
                  <a:cubicBezTo>
                    <a:pt x="13519" y="11642"/>
                    <a:pt x="14022" y="11730"/>
                    <a:pt x="14524" y="12254"/>
                  </a:cubicBezTo>
                  <a:cubicBezTo>
                    <a:pt x="15026" y="12779"/>
                    <a:pt x="15529" y="13741"/>
                    <a:pt x="15679" y="14878"/>
                  </a:cubicBezTo>
                  <a:cubicBezTo>
                    <a:pt x="15830" y="16015"/>
                    <a:pt x="15629" y="17326"/>
                    <a:pt x="15378" y="18201"/>
                  </a:cubicBezTo>
                  <a:cubicBezTo>
                    <a:pt x="15127" y="19075"/>
                    <a:pt x="14825" y="19513"/>
                    <a:pt x="14423" y="19862"/>
                  </a:cubicBezTo>
                  <a:cubicBezTo>
                    <a:pt x="14022" y="20212"/>
                    <a:pt x="13519" y="20475"/>
                    <a:pt x="13268" y="20212"/>
                  </a:cubicBezTo>
                  <a:cubicBezTo>
                    <a:pt x="13017" y="19950"/>
                    <a:pt x="13017" y="19163"/>
                    <a:pt x="13720" y="17939"/>
                  </a:cubicBezTo>
                  <a:cubicBezTo>
                    <a:pt x="14423" y="16714"/>
                    <a:pt x="15830" y="15053"/>
                    <a:pt x="16784" y="14003"/>
                  </a:cubicBezTo>
                  <a:cubicBezTo>
                    <a:pt x="17739" y="12954"/>
                    <a:pt x="18241" y="12517"/>
                    <a:pt x="18643" y="12079"/>
                  </a:cubicBezTo>
                  <a:cubicBezTo>
                    <a:pt x="19045" y="11642"/>
                    <a:pt x="19346" y="11205"/>
                    <a:pt x="18844" y="11861"/>
                  </a:cubicBezTo>
                  <a:cubicBezTo>
                    <a:pt x="18342" y="12517"/>
                    <a:pt x="17036" y="14266"/>
                    <a:pt x="16383" y="15490"/>
                  </a:cubicBezTo>
                  <a:cubicBezTo>
                    <a:pt x="15729" y="16714"/>
                    <a:pt x="15729" y="17414"/>
                    <a:pt x="16684" y="17982"/>
                  </a:cubicBezTo>
                  <a:cubicBezTo>
                    <a:pt x="17638" y="18551"/>
                    <a:pt x="19547" y="18988"/>
                    <a:pt x="21456" y="19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2824741" y="631471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62" y="0"/>
                    <a:pt x="10523" y="0"/>
                    <a:pt x="14123" y="3600"/>
                  </a:cubicBezTo>
                  <a:cubicBezTo>
                    <a:pt x="17723" y="7200"/>
                    <a:pt x="19662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2754891" y="758471"/>
              <a:ext cx="285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21600"/>
                    <a:pt x="8640" y="21600"/>
                    <a:pt x="12240" y="18000"/>
                  </a:cubicBezTo>
                  <a:cubicBezTo>
                    <a:pt x="15840" y="14400"/>
                    <a:pt x="1872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3281941" y="517171"/>
              <a:ext cx="127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539"/>
                    <a:pt x="14400" y="9078"/>
                    <a:pt x="10800" y="12678"/>
                  </a:cubicBezTo>
                  <a:cubicBezTo>
                    <a:pt x="7200" y="16278"/>
                    <a:pt x="3600" y="189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2822064" y="-1"/>
              <a:ext cx="143432" cy="269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487" fill="norm" stroke="1" extrusionOk="0">
                  <a:moveTo>
                    <a:pt x="390" y="4781"/>
                  </a:moveTo>
                  <a:cubicBezTo>
                    <a:pt x="82" y="3600"/>
                    <a:pt x="-227" y="2418"/>
                    <a:pt x="236" y="1574"/>
                  </a:cubicBezTo>
                  <a:cubicBezTo>
                    <a:pt x="699" y="731"/>
                    <a:pt x="1933" y="224"/>
                    <a:pt x="5173" y="56"/>
                  </a:cubicBezTo>
                  <a:cubicBezTo>
                    <a:pt x="8413" y="-113"/>
                    <a:pt x="13659" y="56"/>
                    <a:pt x="16899" y="1153"/>
                  </a:cubicBezTo>
                  <a:cubicBezTo>
                    <a:pt x="20139" y="2249"/>
                    <a:pt x="21373" y="4275"/>
                    <a:pt x="20756" y="6553"/>
                  </a:cubicBezTo>
                  <a:cubicBezTo>
                    <a:pt x="20139" y="8831"/>
                    <a:pt x="17670" y="11362"/>
                    <a:pt x="15510" y="13893"/>
                  </a:cubicBezTo>
                  <a:cubicBezTo>
                    <a:pt x="13350" y="16425"/>
                    <a:pt x="11499" y="18956"/>
                    <a:pt x="9647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2894591" y="402871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11691" y="1549284"/>
              <a:ext cx="2254251" cy="164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9" fill="norm" stroke="1" extrusionOk="0">
                  <a:moveTo>
                    <a:pt x="0" y="1170"/>
                  </a:moveTo>
                  <a:cubicBezTo>
                    <a:pt x="284" y="5703"/>
                    <a:pt x="568" y="10237"/>
                    <a:pt x="1055" y="13837"/>
                  </a:cubicBezTo>
                  <a:cubicBezTo>
                    <a:pt x="1541" y="17437"/>
                    <a:pt x="2231" y="20103"/>
                    <a:pt x="2921" y="20637"/>
                  </a:cubicBezTo>
                  <a:cubicBezTo>
                    <a:pt x="3610" y="21170"/>
                    <a:pt x="4300" y="19570"/>
                    <a:pt x="4979" y="16770"/>
                  </a:cubicBezTo>
                  <a:cubicBezTo>
                    <a:pt x="5659" y="13970"/>
                    <a:pt x="6328" y="9970"/>
                    <a:pt x="7038" y="6637"/>
                  </a:cubicBezTo>
                  <a:cubicBezTo>
                    <a:pt x="7748" y="3303"/>
                    <a:pt x="8498" y="637"/>
                    <a:pt x="9177" y="103"/>
                  </a:cubicBezTo>
                  <a:cubicBezTo>
                    <a:pt x="9857" y="-430"/>
                    <a:pt x="10465" y="1170"/>
                    <a:pt x="11094" y="3303"/>
                  </a:cubicBezTo>
                  <a:cubicBezTo>
                    <a:pt x="11723" y="5437"/>
                    <a:pt x="12372" y="8103"/>
                    <a:pt x="13061" y="9170"/>
                  </a:cubicBezTo>
                  <a:cubicBezTo>
                    <a:pt x="13751" y="10237"/>
                    <a:pt x="14481" y="9703"/>
                    <a:pt x="15252" y="8903"/>
                  </a:cubicBezTo>
                  <a:cubicBezTo>
                    <a:pt x="16023" y="8103"/>
                    <a:pt x="16834" y="7037"/>
                    <a:pt x="17594" y="6637"/>
                  </a:cubicBezTo>
                  <a:cubicBezTo>
                    <a:pt x="18355" y="6237"/>
                    <a:pt x="19065" y="6503"/>
                    <a:pt x="19724" y="6770"/>
                  </a:cubicBezTo>
                  <a:cubicBezTo>
                    <a:pt x="20383" y="7037"/>
                    <a:pt x="20992" y="7303"/>
                    <a:pt x="21600" y="7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127510" y="2836291"/>
              <a:ext cx="164933" cy="937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9" h="21547" fill="norm" stroke="1" extrusionOk="0">
                  <a:moveTo>
                    <a:pt x="19009" y="3618"/>
                  </a:moveTo>
                  <a:cubicBezTo>
                    <a:pt x="17142" y="2547"/>
                    <a:pt x="15275" y="1477"/>
                    <a:pt x="13809" y="869"/>
                  </a:cubicBezTo>
                  <a:cubicBezTo>
                    <a:pt x="12342" y="261"/>
                    <a:pt x="11275" y="115"/>
                    <a:pt x="10075" y="42"/>
                  </a:cubicBezTo>
                  <a:cubicBezTo>
                    <a:pt x="8875" y="-31"/>
                    <a:pt x="7542" y="-31"/>
                    <a:pt x="5942" y="237"/>
                  </a:cubicBezTo>
                  <a:cubicBezTo>
                    <a:pt x="4342" y="504"/>
                    <a:pt x="2475" y="1039"/>
                    <a:pt x="1275" y="2037"/>
                  </a:cubicBezTo>
                  <a:cubicBezTo>
                    <a:pt x="75" y="3034"/>
                    <a:pt x="-458" y="4493"/>
                    <a:pt x="475" y="6050"/>
                  </a:cubicBezTo>
                  <a:cubicBezTo>
                    <a:pt x="1409" y="7607"/>
                    <a:pt x="3809" y="9261"/>
                    <a:pt x="6609" y="10915"/>
                  </a:cubicBezTo>
                  <a:cubicBezTo>
                    <a:pt x="9409" y="12569"/>
                    <a:pt x="12609" y="14223"/>
                    <a:pt x="15142" y="15683"/>
                  </a:cubicBezTo>
                  <a:cubicBezTo>
                    <a:pt x="17675" y="17142"/>
                    <a:pt x="19542" y="18407"/>
                    <a:pt x="20342" y="19307"/>
                  </a:cubicBezTo>
                  <a:cubicBezTo>
                    <a:pt x="21142" y="20207"/>
                    <a:pt x="20875" y="20742"/>
                    <a:pt x="19275" y="21083"/>
                  </a:cubicBezTo>
                  <a:cubicBezTo>
                    <a:pt x="17675" y="21423"/>
                    <a:pt x="14742" y="21569"/>
                    <a:pt x="12609" y="21545"/>
                  </a:cubicBezTo>
                  <a:cubicBezTo>
                    <a:pt x="10475" y="21520"/>
                    <a:pt x="9142" y="21326"/>
                    <a:pt x="7809" y="21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177734" y="3927121"/>
              <a:ext cx="101789" cy="169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122" fill="norm" stroke="1" extrusionOk="0">
                  <a:moveTo>
                    <a:pt x="9061" y="0"/>
                  </a:moveTo>
                  <a:cubicBezTo>
                    <a:pt x="6857" y="263"/>
                    <a:pt x="4653" y="527"/>
                    <a:pt x="2890" y="3029"/>
                  </a:cubicBezTo>
                  <a:cubicBezTo>
                    <a:pt x="1126" y="5532"/>
                    <a:pt x="-196" y="10273"/>
                    <a:pt x="24" y="13829"/>
                  </a:cubicBezTo>
                  <a:cubicBezTo>
                    <a:pt x="245" y="17385"/>
                    <a:pt x="2008" y="19756"/>
                    <a:pt x="5094" y="20678"/>
                  </a:cubicBezTo>
                  <a:cubicBezTo>
                    <a:pt x="8180" y="21600"/>
                    <a:pt x="12588" y="21073"/>
                    <a:pt x="15894" y="19229"/>
                  </a:cubicBezTo>
                  <a:cubicBezTo>
                    <a:pt x="19200" y="17385"/>
                    <a:pt x="21404" y="14224"/>
                    <a:pt x="21184" y="11195"/>
                  </a:cubicBezTo>
                  <a:cubicBezTo>
                    <a:pt x="20963" y="8166"/>
                    <a:pt x="18318" y="5268"/>
                    <a:pt x="15453" y="4083"/>
                  </a:cubicBezTo>
                  <a:cubicBezTo>
                    <a:pt x="12588" y="2898"/>
                    <a:pt x="9502" y="3424"/>
                    <a:pt x="6416" y="3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9174" y="2608673"/>
              <a:ext cx="198043" cy="155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0853" fill="norm" stroke="1" extrusionOk="0">
                  <a:moveTo>
                    <a:pt x="11184" y="5652"/>
                  </a:moveTo>
                  <a:cubicBezTo>
                    <a:pt x="10048" y="8495"/>
                    <a:pt x="8911" y="11337"/>
                    <a:pt x="7660" y="13610"/>
                  </a:cubicBezTo>
                  <a:cubicBezTo>
                    <a:pt x="6410" y="15884"/>
                    <a:pt x="5045" y="17589"/>
                    <a:pt x="3795" y="18584"/>
                  </a:cubicBezTo>
                  <a:cubicBezTo>
                    <a:pt x="2544" y="19579"/>
                    <a:pt x="1408" y="19863"/>
                    <a:pt x="725" y="17305"/>
                  </a:cubicBezTo>
                  <a:cubicBezTo>
                    <a:pt x="43" y="14747"/>
                    <a:pt x="-184" y="9347"/>
                    <a:pt x="157" y="5937"/>
                  </a:cubicBezTo>
                  <a:cubicBezTo>
                    <a:pt x="498" y="2526"/>
                    <a:pt x="1408" y="1105"/>
                    <a:pt x="2431" y="395"/>
                  </a:cubicBezTo>
                  <a:cubicBezTo>
                    <a:pt x="3454" y="-316"/>
                    <a:pt x="4591" y="-316"/>
                    <a:pt x="6410" y="2526"/>
                  </a:cubicBezTo>
                  <a:cubicBezTo>
                    <a:pt x="8229" y="5368"/>
                    <a:pt x="10730" y="11052"/>
                    <a:pt x="12435" y="14463"/>
                  </a:cubicBezTo>
                  <a:cubicBezTo>
                    <a:pt x="14140" y="17873"/>
                    <a:pt x="15050" y="19010"/>
                    <a:pt x="16073" y="19863"/>
                  </a:cubicBezTo>
                  <a:cubicBezTo>
                    <a:pt x="17096" y="20716"/>
                    <a:pt x="18233" y="21284"/>
                    <a:pt x="19142" y="20431"/>
                  </a:cubicBezTo>
                  <a:cubicBezTo>
                    <a:pt x="20052" y="19579"/>
                    <a:pt x="20734" y="17305"/>
                    <a:pt x="21075" y="15031"/>
                  </a:cubicBezTo>
                  <a:cubicBezTo>
                    <a:pt x="21416" y="12758"/>
                    <a:pt x="21416" y="10484"/>
                    <a:pt x="20279" y="8779"/>
                  </a:cubicBezTo>
                  <a:cubicBezTo>
                    <a:pt x="19142" y="7073"/>
                    <a:pt x="16869" y="5937"/>
                    <a:pt x="14936" y="5795"/>
                  </a:cubicBezTo>
                  <a:cubicBezTo>
                    <a:pt x="13003" y="5652"/>
                    <a:pt x="11412" y="6505"/>
                    <a:pt x="9820" y="7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617236" y="3012721"/>
              <a:ext cx="356763" cy="505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600" fill="norm" stroke="1" extrusionOk="0">
                  <a:moveTo>
                    <a:pt x="5548" y="5694"/>
                  </a:moveTo>
                  <a:cubicBezTo>
                    <a:pt x="4411" y="6055"/>
                    <a:pt x="3274" y="6417"/>
                    <a:pt x="2390" y="6552"/>
                  </a:cubicBezTo>
                  <a:cubicBezTo>
                    <a:pt x="1505" y="6688"/>
                    <a:pt x="874" y="6597"/>
                    <a:pt x="432" y="5739"/>
                  </a:cubicBezTo>
                  <a:cubicBezTo>
                    <a:pt x="-10" y="4880"/>
                    <a:pt x="-263" y="3254"/>
                    <a:pt x="432" y="2033"/>
                  </a:cubicBezTo>
                  <a:cubicBezTo>
                    <a:pt x="1126" y="813"/>
                    <a:pt x="2769" y="0"/>
                    <a:pt x="4853" y="0"/>
                  </a:cubicBezTo>
                  <a:cubicBezTo>
                    <a:pt x="6937" y="0"/>
                    <a:pt x="9463" y="813"/>
                    <a:pt x="11548" y="2531"/>
                  </a:cubicBezTo>
                  <a:cubicBezTo>
                    <a:pt x="13632" y="4248"/>
                    <a:pt x="15274" y="6869"/>
                    <a:pt x="16726" y="9761"/>
                  </a:cubicBezTo>
                  <a:cubicBezTo>
                    <a:pt x="18179" y="12653"/>
                    <a:pt x="19442" y="15816"/>
                    <a:pt x="20137" y="17623"/>
                  </a:cubicBezTo>
                  <a:cubicBezTo>
                    <a:pt x="20832" y="19431"/>
                    <a:pt x="20958" y="19883"/>
                    <a:pt x="21084" y="20425"/>
                  </a:cubicBezTo>
                  <a:cubicBezTo>
                    <a:pt x="21211" y="20967"/>
                    <a:pt x="21337" y="21600"/>
                    <a:pt x="21274" y="21600"/>
                  </a:cubicBezTo>
                  <a:cubicBezTo>
                    <a:pt x="21211" y="21600"/>
                    <a:pt x="20958" y="20967"/>
                    <a:pt x="20705" y="20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672091" y="3249788"/>
              <a:ext cx="222251" cy="315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160"/>
                  </a:moveTo>
                  <a:cubicBezTo>
                    <a:pt x="20983" y="580"/>
                    <a:pt x="20366" y="0"/>
                    <a:pt x="19543" y="0"/>
                  </a:cubicBezTo>
                  <a:cubicBezTo>
                    <a:pt x="18720" y="0"/>
                    <a:pt x="17691" y="580"/>
                    <a:pt x="16046" y="2319"/>
                  </a:cubicBezTo>
                  <a:cubicBezTo>
                    <a:pt x="14400" y="4059"/>
                    <a:pt x="12137" y="6958"/>
                    <a:pt x="9360" y="10003"/>
                  </a:cubicBezTo>
                  <a:cubicBezTo>
                    <a:pt x="6583" y="13047"/>
                    <a:pt x="3291" y="16236"/>
                    <a:pt x="1646" y="18193"/>
                  </a:cubicBezTo>
                  <a:cubicBezTo>
                    <a:pt x="0" y="20150"/>
                    <a:pt x="0" y="208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1103891" y="3361971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1294272" y="3116438"/>
              <a:ext cx="349370" cy="354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417" fill="norm" stroke="1" extrusionOk="0">
                  <a:moveTo>
                    <a:pt x="4276" y="6007"/>
                  </a:moveTo>
                  <a:cubicBezTo>
                    <a:pt x="3759" y="6391"/>
                    <a:pt x="3241" y="6774"/>
                    <a:pt x="3177" y="7221"/>
                  </a:cubicBezTo>
                  <a:cubicBezTo>
                    <a:pt x="3112" y="7669"/>
                    <a:pt x="3500" y="8180"/>
                    <a:pt x="4405" y="8436"/>
                  </a:cubicBezTo>
                  <a:cubicBezTo>
                    <a:pt x="5311" y="8691"/>
                    <a:pt x="6733" y="8691"/>
                    <a:pt x="8350" y="7924"/>
                  </a:cubicBezTo>
                  <a:cubicBezTo>
                    <a:pt x="9967" y="7157"/>
                    <a:pt x="11778" y="5624"/>
                    <a:pt x="12812" y="4473"/>
                  </a:cubicBezTo>
                  <a:cubicBezTo>
                    <a:pt x="13847" y="3323"/>
                    <a:pt x="14106" y="2556"/>
                    <a:pt x="14235" y="1725"/>
                  </a:cubicBezTo>
                  <a:cubicBezTo>
                    <a:pt x="14365" y="895"/>
                    <a:pt x="14365" y="0"/>
                    <a:pt x="12942" y="0"/>
                  </a:cubicBezTo>
                  <a:cubicBezTo>
                    <a:pt x="11519" y="0"/>
                    <a:pt x="8674" y="895"/>
                    <a:pt x="6281" y="2812"/>
                  </a:cubicBezTo>
                  <a:cubicBezTo>
                    <a:pt x="3888" y="4729"/>
                    <a:pt x="1948" y="7669"/>
                    <a:pt x="913" y="10480"/>
                  </a:cubicBezTo>
                  <a:cubicBezTo>
                    <a:pt x="-122" y="13292"/>
                    <a:pt x="-251" y="15976"/>
                    <a:pt x="396" y="17830"/>
                  </a:cubicBezTo>
                  <a:cubicBezTo>
                    <a:pt x="1042" y="19683"/>
                    <a:pt x="2465" y="20705"/>
                    <a:pt x="4858" y="21153"/>
                  </a:cubicBezTo>
                  <a:cubicBezTo>
                    <a:pt x="7251" y="21600"/>
                    <a:pt x="10614" y="21472"/>
                    <a:pt x="13524" y="20833"/>
                  </a:cubicBezTo>
                  <a:cubicBezTo>
                    <a:pt x="16434" y="20194"/>
                    <a:pt x="18892" y="19044"/>
                    <a:pt x="21349" y="17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1408691" y="2866671"/>
              <a:ext cx="196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1757933" y="2570464"/>
              <a:ext cx="209559" cy="334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56" fill="norm" stroke="1" extrusionOk="0">
                  <a:moveTo>
                    <a:pt x="7129" y="6784"/>
                  </a:moveTo>
                  <a:cubicBezTo>
                    <a:pt x="6049" y="6920"/>
                    <a:pt x="4969" y="7056"/>
                    <a:pt x="3889" y="7124"/>
                  </a:cubicBezTo>
                  <a:cubicBezTo>
                    <a:pt x="2809" y="7192"/>
                    <a:pt x="1729" y="7192"/>
                    <a:pt x="973" y="6513"/>
                  </a:cubicBezTo>
                  <a:cubicBezTo>
                    <a:pt x="217" y="5833"/>
                    <a:pt x="-215" y="4475"/>
                    <a:pt x="109" y="3252"/>
                  </a:cubicBezTo>
                  <a:cubicBezTo>
                    <a:pt x="433" y="2030"/>
                    <a:pt x="1513" y="943"/>
                    <a:pt x="2701" y="399"/>
                  </a:cubicBezTo>
                  <a:cubicBezTo>
                    <a:pt x="3889" y="-144"/>
                    <a:pt x="5185" y="-144"/>
                    <a:pt x="6589" y="467"/>
                  </a:cubicBezTo>
                  <a:cubicBezTo>
                    <a:pt x="7993" y="1079"/>
                    <a:pt x="9505" y="2301"/>
                    <a:pt x="11449" y="4611"/>
                  </a:cubicBezTo>
                  <a:cubicBezTo>
                    <a:pt x="13393" y="6920"/>
                    <a:pt x="15769" y="10316"/>
                    <a:pt x="17497" y="13305"/>
                  </a:cubicBezTo>
                  <a:cubicBezTo>
                    <a:pt x="19225" y="16294"/>
                    <a:pt x="20305" y="18875"/>
                    <a:pt x="21385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1821441" y="2739671"/>
              <a:ext cx="1143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555"/>
                    <a:pt x="12000" y="5110"/>
                    <a:pt x="8400" y="8710"/>
                  </a:cubicBezTo>
                  <a:cubicBezTo>
                    <a:pt x="4800" y="12310"/>
                    <a:pt x="2400" y="169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1992891" y="2672908"/>
              <a:ext cx="120651" cy="168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2036"/>
                  </a:moveTo>
                  <a:cubicBezTo>
                    <a:pt x="1895" y="1496"/>
                    <a:pt x="3789" y="956"/>
                    <a:pt x="5305" y="1226"/>
                  </a:cubicBezTo>
                  <a:cubicBezTo>
                    <a:pt x="6821" y="1496"/>
                    <a:pt x="7958" y="2576"/>
                    <a:pt x="7768" y="5141"/>
                  </a:cubicBezTo>
                  <a:cubicBezTo>
                    <a:pt x="7579" y="7706"/>
                    <a:pt x="6063" y="11756"/>
                    <a:pt x="4358" y="14186"/>
                  </a:cubicBezTo>
                  <a:cubicBezTo>
                    <a:pt x="2653" y="16616"/>
                    <a:pt x="758" y="17426"/>
                    <a:pt x="568" y="16886"/>
                  </a:cubicBezTo>
                  <a:cubicBezTo>
                    <a:pt x="379" y="16346"/>
                    <a:pt x="1895" y="14456"/>
                    <a:pt x="5116" y="11756"/>
                  </a:cubicBezTo>
                  <a:cubicBezTo>
                    <a:pt x="8337" y="9056"/>
                    <a:pt x="13263" y="5546"/>
                    <a:pt x="16295" y="3251"/>
                  </a:cubicBezTo>
                  <a:cubicBezTo>
                    <a:pt x="19326" y="956"/>
                    <a:pt x="20463" y="-124"/>
                    <a:pt x="20463" y="11"/>
                  </a:cubicBezTo>
                  <a:cubicBezTo>
                    <a:pt x="20463" y="146"/>
                    <a:pt x="19326" y="1496"/>
                    <a:pt x="18000" y="3791"/>
                  </a:cubicBezTo>
                  <a:cubicBezTo>
                    <a:pt x="16674" y="6086"/>
                    <a:pt x="15158" y="9326"/>
                    <a:pt x="15726" y="12431"/>
                  </a:cubicBezTo>
                  <a:cubicBezTo>
                    <a:pt x="16295" y="15536"/>
                    <a:pt x="18947" y="18506"/>
                    <a:pt x="2160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2259591" y="3247671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2591632" y="2806261"/>
              <a:ext cx="518860" cy="586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468" fill="norm" stroke="1" extrusionOk="0">
                  <a:moveTo>
                    <a:pt x="8880" y="13125"/>
                  </a:moveTo>
                  <a:cubicBezTo>
                    <a:pt x="8617" y="12738"/>
                    <a:pt x="8353" y="12351"/>
                    <a:pt x="8002" y="12080"/>
                  </a:cubicBezTo>
                  <a:cubicBezTo>
                    <a:pt x="7651" y="11809"/>
                    <a:pt x="7212" y="11654"/>
                    <a:pt x="6509" y="11693"/>
                  </a:cubicBezTo>
                  <a:cubicBezTo>
                    <a:pt x="5807" y="11732"/>
                    <a:pt x="4841" y="11964"/>
                    <a:pt x="3700" y="13125"/>
                  </a:cubicBezTo>
                  <a:cubicBezTo>
                    <a:pt x="2558" y="14287"/>
                    <a:pt x="1241" y="16377"/>
                    <a:pt x="583" y="17848"/>
                  </a:cubicBezTo>
                  <a:cubicBezTo>
                    <a:pt x="-76" y="19319"/>
                    <a:pt x="-76" y="20170"/>
                    <a:pt x="100" y="20712"/>
                  </a:cubicBezTo>
                  <a:cubicBezTo>
                    <a:pt x="275" y="21254"/>
                    <a:pt x="626" y="21487"/>
                    <a:pt x="1329" y="21448"/>
                  </a:cubicBezTo>
                  <a:cubicBezTo>
                    <a:pt x="2031" y="21409"/>
                    <a:pt x="3085" y="21099"/>
                    <a:pt x="4183" y="19899"/>
                  </a:cubicBezTo>
                  <a:cubicBezTo>
                    <a:pt x="5280" y="18699"/>
                    <a:pt x="6422" y="16609"/>
                    <a:pt x="7212" y="14093"/>
                  </a:cubicBezTo>
                  <a:cubicBezTo>
                    <a:pt x="8002" y="11577"/>
                    <a:pt x="8441" y="8635"/>
                    <a:pt x="8661" y="6351"/>
                  </a:cubicBezTo>
                  <a:cubicBezTo>
                    <a:pt x="8880" y="4067"/>
                    <a:pt x="8880" y="2441"/>
                    <a:pt x="8836" y="1435"/>
                  </a:cubicBezTo>
                  <a:cubicBezTo>
                    <a:pt x="8792" y="429"/>
                    <a:pt x="8704" y="41"/>
                    <a:pt x="8441" y="3"/>
                  </a:cubicBezTo>
                  <a:cubicBezTo>
                    <a:pt x="8178" y="-36"/>
                    <a:pt x="7739" y="274"/>
                    <a:pt x="7387" y="1590"/>
                  </a:cubicBezTo>
                  <a:cubicBezTo>
                    <a:pt x="7036" y="2906"/>
                    <a:pt x="6773" y="5229"/>
                    <a:pt x="6773" y="7899"/>
                  </a:cubicBezTo>
                  <a:cubicBezTo>
                    <a:pt x="6773" y="10570"/>
                    <a:pt x="7036" y="13590"/>
                    <a:pt x="7212" y="15448"/>
                  </a:cubicBezTo>
                  <a:cubicBezTo>
                    <a:pt x="7387" y="17306"/>
                    <a:pt x="7475" y="18003"/>
                    <a:pt x="7607" y="18583"/>
                  </a:cubicBezTo>
                  <a:cubicBezTo>
                    <a:pt x="7739" y="19164"/>
                    <a:pt x="7914" y="19629"/>
                    <a:pt x="8178" y="19551"/>
                  </a:cubicBezTo>
                  <a:cubicBezTo>
                    <a:pt x="8441" y="19474"/>
                    <a:pt x="8792" y="18854"/>
                    <a:pt x="9407" y="17732"/>
                  </a:cubicBezTo>
                  <a:cubicBezTo>
                    <a:pt x="10022" y="16609"/>
                    <a:pt x="10900" y="14983"/>
                    <a:pt x="11602" y="13899"/>
                  </a:cubicBezTo>
                  <a:cubicBezTo>
                    <a:pt x="12304" y="12816"/>
                    <a:pt x="12831" y="12274"/>
                    <a:pt x="13314" y="11964"/>
                  </a:cubicBezTo>
                  <a:cubicBezTo>
                    <a:pt x="13797" y="11654"/>
                    <a:pt x="14236" y="11577"/>
                    <a:pt x="14544" y="11770"/>
                  </a:cubicBezTo>
                  <a:cubicBezTo>
                    <a:pt x="14851" y="11964"/>
                    <a:pt x="15026" y="12429"/>
                    <a:pt x="14807" y="13706"/>
                  </a:cubicBezTo>
                  <a:cubicBezTo>
                    <a:pt x="14587" y="14983"/>
                    <a:pt x="13973" y="17074"/>
                    <a:pt x="13534" y="18274"/>
                  </a:cubicBezTo>
                  <a:cubicBezTo>
                    <a:pt x="13095" y="19474"/>
                    <a:pt x="12831" y="19783"/>
                    <a:pt x="12568" y="20248"/>
                  </a:cubicBezTo>
                  <a:cubicBezTo>
                    <a:pt x="12304" y="20712"/>
                    <a:pt x="12041" y="21332"/>
                    <a:pt x="12041" y="21448"/>
                  </a:cubicBezTo>
                  <a:cubicBezTo>
                    <a:pt x="12041" y="21564"/>
                    <a:pt x="12304" y="21177"/>
                    <a:pt x="13183" y="19783"/>
                  </a:cubicBezTo>
                  <a:cubicBezTo>
                    <a:pt x="14061" y="18390"/>
                    <a:pt x="15553" y="15990"/>
                    <a:pt x="16519" y="14480"/>
                  </a:cubicBezTo>
                  <a:cubicBezTo>
                    <a:pt x="17485" y="12970"/>
                    <a:pt x="17924" y="12351"/>
                    <a:pt x="18231" y="11848"/>
                  </a:cubicBezTo>
                  <a:cubicBezTo>
                    <a:pt x="18539" y="11345"/>
                    <a:pt x="18714" y="10958"/>
                    <a:pt x="18626" y="10958"/>
                  </a:cubicBezTo>
                  <a:cubicBezTo>
                    <a:pt x="18539" y="10958"/>
                    <a:pt x="18187" y="11345"/>
                    <a:pt x="17836" y="12351"/>
                  </a:cubicBezTo>
                  <a:cubicBezTo>
                    <a:pt x="17485" y="13358"/>
                    <a:pt x="17134" y="14983"/>
                    <a:pt x="17748" y="16261"/>
                  </a:cubicBezTo>
                  <a:cubicBezTo>
                    <a:pt x="18363" y="17538"/>
                    <a:pt x="19944" y="18467"/>
                    <a:pt x="21524" y="19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4094741" y="3218038"/>
              <a:ext cx="33020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46" y="10800"/>
                    <a:pt x="9692" y="0"/>
                    <a:pt x="13292" y="0"/>
                  </a:cubicBezTo>
                  <a:cubicBezTo>
                    <a:pt x="16892" y="0"/>
                    <a:pt x="19246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4101091" y="3400071"/>
              <a:ext cx="27940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09" y="10800"/>
                    <a:pt x="9818" y="21600"/>
                    <a:pt x="13418" y="21600"/>
                  </a:cubicBezTo>
                  <a:cubicBezTo>
                    <a:pt x="17018" y="21600"/>
                    <a:pt x="19309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4995462" y="3024316"/>
              <a:ext cx="293080" cy="502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557" fill="norm" stroke="1" extrusionOk="0">
                  <a:moveTo>
                    <a:pt x="1923" y="5221"/>
                  </a:moveTo>
                  <a:cubicBezTo>
                    <a:pt x="1306" y="4949"/>
                    <a:pt x="689" y="4676"/>
                    <a:pt x="303" y="4086"/>
                  </a:cubicBezTo>
                  <a:cubicBezTo>
                    <a:pt x="-83" y="3496"/>
                    <a:pt x="-237" y="2589"/>
                    <a:pt x="689" y="1727"/>
                  </a:cubicBezTo>
                  <a:cubicBezTo>
                    <a:pt x="1614" y="865"/>
                    <a:pt x="3620" y="48"/>
                    <a:pt x="5703" y="2"/>
                  </a:cubicBezTo>
                  <a:cubicBezTo>
                    <a:pt x="7786" y="-43"/>
                    <a:pt x="9946" y="683"/>
                    <a:pt x="11952" y="2407"/>
                  </a:cubicBezTo>
                  <a:cubicBezTo>
                    <a:pt x="13957" y="4132"/>
                    <a:pt x="15809" y="6854"/>
                    <a:pt x="17352" y="9532"/>
                  </a:cubicBezTo>
                  <a:cubicBezTo>
                    <a:pt x="18894" y="12209"/>
                    <a:pt x="20129" y="14841"/>
                    <a:pt x="20746" y="16838"/>
                  </a:cubicBezTo>
                  <a:cubicBezTo>
                    <a:pt x="21363" y="18834"/>
                    <a:pt x="21363" y="20196"/>
                    <a:pt x="21363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5059941" y="3330221"/>
              <a:ext cx="1968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39" y="0"/>
                    <a:pt x="19277" y="0"/>
                    <a:pt x="17768" y="1091"/>
                  </a:cubicBezTo>
                  <a:cubicBezTo>
                    <a:pt x="16258" y="2182"/>
                    <a:pt x="14400" y="4364"/>
                    <a:pt x="11381" y="7964"/>
                  </a:cubicBezTo>
                  <a:cubicBezTo>
                    <a:pt x="8361" y="11564"/>
                    <a:pt x="4181" y="165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5637791" y="3450871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6580665" y="3171050"/>
              <a:ext cx="276327" cy="281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0851" fill="norm" stroke="1" extrusionOk="0">
                  <a:moveTo>
                    <a:pt x="7126" y="6605"/>
                  </a:moveTo>
                  <a:cubicBezTo>
                    <a:pt x="7617" y="7232"/>
                    <a:pt x="8107" y="7858"/>
                    <a:pt x="9171" y="7936"/>
                  </a:cubicBezTo>
                  <a:cubicBezTo>
                    <a:pt x="10235" y="8014"/>
                    <a:pt x="11871" y="7545"/>
                    <a:pt x="13262" y="6605"/>
                  </a:cubicBezTo>
                  <a:cubicBezTo>
                    <a:pt x="14653" y="5666"/>
                    <a:pt x="15798" y="4258"/>
                    <a:pt x="16371" y="3162"/>
                  </a:cubicBezTo>
                  <a:cubicBezTo>
                    <a:pt x="16944" y="2066"/>
                    <a:pt x="16944" y="1284"/>
                    <a:pt x="16044" y="658"/>
                  </a:cubicBezTo>
                  <a:cubicBezTo>
                    <a:pt x="15144" y="32"/>
                    <a:pt x="13344" y="-438"/>
                    <a:pt x="10971" y="658"/>
                  </a:cubicBezTo>
                  <a:cubicBezTo>
                    <a:pt x="8598" y="1753"/>
                    <a:pt x="5653" y="4414"/>
                    <a:pt x="3607" y="7388"/>
                  </a:cubicBezTo>
                  <a:cubicBezTo>
                    <a:pt x="1562" y="10362"/>
                    <a:pt x="417" y="13649"/>
                    <a:pt x="89" y="16075"/>
                  </a:cubicBezTo>
                  <a:cubicBezTo>
                    <a:pt x="-238" y="18501"/>
                    <a:pt x="253" y="20066"/>
                    <a:pt x="2871" y="20614"/>
                  </a:cubicBezTo>
                  <a:cubicBezTo>
                    <a:pt x="5489" y="21162"/>
                    <a:pt x="10235" y="20692"/>
                    <a:pt x="13671" y="19910"/>
                  </a:cubicBezTo>
                  <a:cubicBezTo>
                    <a:pt x="17107" y="19127"/>
                    <a:pt x="19235" y="18032"/>
                    <a:pt x="21362" y="16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6679191" y="2930171"/>
              <a:ext cx="1587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92" y="16200"/>
                    <a:pt x="5184" y="10800"/>
                    <a:pt x="8784" y="7200"/>
                  </a:cubicBezTo>
                  <a:cubicBezTo>
                    <a:pt x="12384" y="3600"/>
                    <a:pt x="1699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6929200" y="2732145"/>
              <a:ext cx="199847" cy="267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028" fill="norm" stroke="1" extrusionOk="0">
                  <a:moveTo>
                    <a:pt x="6432" y="9065"/>
                  </a:moveTo>
                  <a:cubicBezTo>
                    <a:pt x="4206" y="7570"/>
                    <a:pt x="1979" y="6074"/>
                    <a:pt x="865" y="4745"/>
                  </a:cubicBezTo>
                  <a:cubicBezTo>
                    <a:pt x="-248" y="3416"/>
                    <a:pt x="-248" y="2253"/>
                    <a:pt x="643" y="1256"/>
                  </a:cubicBezTo>
                  <a:cubicBezTo>
                    <a:pt x="1533" y="259"/>
                    <a:pt x="3315" y="-572"/>
                    <a:pt x="6098" y="508"/>
                  </a:cubicBezTo>
                  <a:cubicBezTo>
                    <a:pt x="8882" y="1588"/>
                    <a:pt x="12667" y="4579"/>
                    <a:pt x="15451" y="7985"/>
                  </a:cubicBezTo>
                  <a:cubicBezTo>
                    <a:pt x="18234" y="11391"/>
                    <a:pt x="20016" y="15213"/>
                    <a:pt x="20684" y="17456"/>
                  </a:cubicBezTo>
                  <a:cubicBezTo>
                    <a:pt x="21352" y="19699"/>
                    <a:pt x="20907" y="20363"/>
                    <a:pt x="20461" y="21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6994886" y="2904771"/>
              <a:ext cx="116106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600" fill="norm" stroke="1" extrusionOk="0">
                  <a:moveTo>
                    <a:pt x="21158" y="2400"/>
                  </a:moveTo>
                  <a:cubicBezTo>
                    <a:pt x="19615" y="1200"/>
                    <a:pt x="18072" y="0"/>
                    <a:pt x="16337" y="0"/>
                  </a:cubicBezTo>
                  <a:cubicBezTo>
                    <a:pt x="14601" y="0"/>
                    <a:pt x="12672" y="1200"/>
                    <a:pt x="9779" y="3800"/>
                  </a:cubicBezTo>
                  <a:cubicBezTo>
                    <a:pt x="6887" y="6400"/>
                    <a:pt x="3029" y="10400"/>
                    <a:pt x="1294" y="13600"/>
                  </a:cubicBezTo>
                  <a:cubicBezTo>
                    <a:pt x="-442" y="16800"/>
                    <a:pt x="-56" y="19200"/>
                    <a:pt x="3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7180841" y="2835864"/>
              <a:ext cx="152401" cy="195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0" y="1987"/>
                  </a:moveTo>
                  <a:cubicBezTo>
                    <a:pt x="1200" y="1058"/>
                    <a:pt x="2400" y="129"/>
                    <a:pt x="3600" y="13"/>
                  </a:cubicBezTo>
                  <a:cubicBezTo>
                    <a:pt x="4800" y="-103"/>
                    <a:pt x="6000" y="594"/>
                    <a:pt x="6750" y="1523"/>
                  </a:cubicBezTo>
                  <a:cubicBezTo>
                    <a:pt x="7500" y="2452"/>
                    <a:pt x="7800" y="3613"/>
                    <a:pt x="7350" y="5471"/>
                  </a:cubicBezTo>
                  <a:cubicBezTo>
                    <a:pt x="6900" y="7329"/>
                    <a:pt x="5700" y="9884"/>
                    <a:pt x="4500" y="11626"/>
                  </a:cubicBezTo>
                  <a:cubicBezTo>
                    <a:pt x="3300" y="13368"/>
                    <a:pt x="2100" y="14297"/>
                    <a:pt x="1950" y="14065"/>
                  </a:cubicBezTo>
                  <a:cubicBezTo>
                    <a:pt x="1800" y="13832"/>
                    <a:pt x="2700" y="12439"/>
                    <a:pt x="4350" y="10697"/>
                  </a:cubicBezTo>
                  <a:cubicBezTo>
                    <a:pt x="6000" y="8955"/>
                    <a:pt x="8400" y="6865"/>
                    <a:pt x="10650" y="5355"/>
                  </a:cubicBezTo>
                  <a:cubicBezTo>
                    <a:pt x="12900" y="3845"/>
                    <a:pt x="15000" y="2916"/>
                    <a:pt x="15300" y="3497"/>
                  </a:cubicBezTo>
                  <a:cubicBezTo>
                    <a:pt x="15600" y="4078"/>
                    <a:pt x="14100" y="6168"/>
                    <a:pt x="14250" y="8955"/>
                  </a:cubicBezTo>
                  <a:cubicBezTo>
                    <a:pt x="14400" y="11742"/>
                    <a:pt x="16200" y="15226"/>
                    <a:pt x="17700" y="17432"/>
                  </a:cubicBezTo>
                  <a:cubicBezTo>
                    <a:pt x="19200" y="19639"/>
                    <a:pt x="20400" y="20568"/>
                    <a:pt x="21600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6558541" y="3612515"/>
              <a:ext cx="5969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2068" y="11375"/>
                    <a:pt x="4136" y="15695"/>
                    <a:pt x="6702" y="15695"/>
                  </a:cubicBezTo>
                  <a:cubicBezTo>
                    <a:pt x="9268" y="15695"/>
                    <a:pt x="12332" y="11375"/>
                    <a:pt x="14783" y="7055"/>
                  </a:cubicBezTo>
                  <a:cubicBezTo>
                    <a:pt x="17234" y="2735"/>
                    <a:pt x="19072" y="-1585"/>
                    <a:pt x="20106" y="575"/>
                  </a:cubicBezTo>
                  <a:cubicBezTo>
                    <a:pt x="21140" y="2735"/>
                    <a:pt x="2137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6628391" y="3914421"/>
              <a:ext cx="2159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6947565" y="3734936"/>
              <a:ext cx="245977" cy="249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382" fill="norm" stroke="1" extrusionOk="0">
                  <a:moveTo>
                    <a:pt x="3150" y="12125"/>
                  </a:moveTo>
                  <a:cubicBezTo>
                    <a:pt x="2235" y="11943"/>
                    <a:pt x="1319" y="11762"/>
                    <a:pt x="679" y="10219"/>
                  </a:cubicBezTo>
                  <a:cubicBezTo>
                    <a:pt x="38" y="8676"/>
                    <a:pt x="-328" y="5772"/>
                    <a:pt x="404" y="3685"/>
                  </a:cubicBezTo>
                  <a:cubicBezTo>
                    <a:pt x="1136" y="1597"/>
                    <a:pt x="2967" y="327"/>
                    <a:pt x="5347" y="54"/>
                  </a:cubicBezTo>
                  <a:cubicBezTo>
                    <a:pt x="7726" y="-218"/>
                    <a:pt x="10655" y="508"/>
                    <a:pt x="13126" y="3049"/>
                  </a:cubicBezTo>
                  <a:cubicBezTo>
                    <a:pt x="15597" y="5590"/>
                    <a:pt x="17611" y="9947"/>
                    <a:pt x="18892" y="13305"/>
                  </a:cubicBezTo>
                  <a:cubicBezTo>
                    <a:pt x="20174" y="16663"/>
                    <a:pt x="20723" y="19022"/>
                    <a:pt x="21272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6993427" y="3882671"/>
              <a:ext cx="149315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600" fill="norm" stroke="1" extrusionOk="0">
                  <a:moveTo>
                    <a:pt x="21461" y="0"/>
                  </a:moveTo>
                  <a:cubicBezTo>
                    <a:pt x="16898" y="4168"/>
                    <a:pt x="12334" y="8337"/>
                    <a:pt x="9140" y="11368"/>
                  </a:cubicBezTo>
                  <a:cubicBezTo>
                    <a:pt x="5946" y="14400"/>
                    <a:pt x="4120" y="16295"/>
                    <a:pt x="2599" y="17811"/>
                  </a:cubicBezTo>
                  <a:cubicBezTo>
                    <a:pt x="1078" y="19326"/>
                    <a:pt x="-139" y="20463"/>
                    <a:pt x="13" y="21032"/>
                  </a:cubicBezTo>
                  <a:cubicBezTo>
                    <a:pt x="165" y="21600"/>
                    <a:pt x="1686" y="21600"/>
                    <a:pt x="32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7623262" y="2669821"/>
              <a:ext cx="71930" cy="1391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2" h="21585" fill="norm" stroke="1" extrusionOk="0">
                  <a:moveTo>
                    <a:pt x="20972" y="0"/>
                  </a:moveTo>
                  <a:cubicBezTo>
                    <a:pt x="20355" y="1149"/>
                    <a:pt x="19738" y="2298"/>
                    <a:pt x="19738" y="3496"/>
                  </a:cubicBezTo>
                  <a:cubicBezTo>
                    <a:pt x="19738" y="4694"/>
                    <a:pt x="20355" y="5942"/>
                    <a:pt x="20355" y="7123"/>
                  </a:cubicBezTo>
                  <a:cubicBezTo>
                    <a:pt x="20355" y="8305"/>
                    <a:pt x="19738" y="9421"/>
                    <a:pt x="19121" y="10702"/>
                  </a:cubicBezTo>
                  <a:cubicBezTo>
                    <a:pt x="18503" y="11982"/>
                    <a:pt x="17886" y="13426"/>
                    <a:pt x="17269" y="14723"/>
                  </a:cubicBezTo>
                  <a:cubicBezTo>
                    <a:pt x="16652" y="16019"/>
                    <a:pt x="16035" y="17168"/>
                    <a:pt x="13258" y="18219"/>
                  </a:cubicBezTo>
                  <a:cubicBezTo>
                    <a:pt x="10481" y="19269"/>
                    <a:pt x="5543" y="20221"/>
                    <a:pt x="2766" y="20796"/>
                  </a:cubicBezTo>
                  <a:cubicBezTo>
                    <a:pt x="-11" y="21370"/>
                    <a:pt x="-628" y="21567"/>
                    <a:pt x="606" y="21584"/>
                  </a:cubicBezTo>
                  <a:cubicBezTo>
                    <a:pt x="1841" y="21600"/>
                    <a:pt x="4926" y="21436"/>
                    <a:pt x="7703" y="21305"/>
                  </a:cubicBezTo>
                  <a:cubicBezTo>
                    <a:pt x="10481" y="21173"/>
                    <a:pt x="12949" y="21075"/>
                    <a:pt x="15418" y="20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7717134" y="4088114"/>
              <a:ext cx="147435" cy="131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6" h="20085" fill="norm" stroke="1" extrusionOk="0">
                  <a:moveTo>
                    <a:pt x="14890" y="626"/>
                  </a:moveTo>
                  <a:cubicBezTo>
                    <a:pt x="13390" y="-19"/>
                    <a:pt x="11890" y="-664"/>
                    <a:pt x="9340" y="1432"/>
                  </a:cubicBezTo>
                  <a:cubicBezTo>
                    <a:pt x="6790" y="3527"/>
                    <a:pt x="3190" y="8363"/>
                    <a:pt x="1390" y="11748"/>
                  </a:cubicBezTo>
                  <a:cubicBezTo>
                    <a:pt x="-410" y="15133"/>
                    <a:pt x="-410" y="17067"/>
                    <a:pt x="1090" y="18518"/>
                  </a:cubicBezTo>
                  <a:cubicBezTo>
                    <a:pt x="2590" y="19969"/>
                    <a:pt x="5590" y="20936"/>
                    <a:pt x="9190" y="19002"/>
                  </a:cubicBezTo>
                  <a:cubicBezTo>
                    <a:pt x="12790" y="17067"/>
                    <a:pt x="16990" y="12232"/>
                    <a:pt x="19090" y="8846"/>
                  </a:cubicBezTo>
                  <a:cubicBezTo>
                    <a:pt x="21190" y="5461"/>
                    <a:pt x="21190" y="3527"/>
                    <a:pt x="20440" y="2237"/>
                  </a:cubicBezTo>
                  <a:cubicBezTo>
                    <a:pt x="19690" y="948"/>
                    <a:pt x="18190" y="303"/>
                    <a:pt x="15490" y="303"/>
                  </a:cubicBezTo>
                  <a:cubicBezTo>
                    <a:pt x="12790" y="303"/>
                    <a:pt x="8890" y="948"/>
                    <a:pt x="4990" y="1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7673231" y="2453921"/>
              <a:ext cx="231547" cy="148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280" fill="norm" stroke="1" extrusionOk="0">
                  <a:moveTo>
                    <a:pt x="12527" y="0"/>
                  </a:moveTo>
                  <a:cubicBezTo>
                    <a:pt x="10386" y="5780"/>
                    <a:pt x="8246" y="11561"/>
                    <a:pt x="6689" y="15059"/>
                  </a:cubicBezTo>
                  <a:cubicBezTo>
                    <a:pt x="5132" y="18558"/>
                    <a:pt x="4159" y="19775"/>
                    <a:pt x="3186" y="20535"/>
                  </a:cubicBezTo>
                  <a:cubicBezTo>
                    <a:pt x="2213" y="21296"/>
                    <a:pt x="1240" y="21600"/>
                    <a:pt x="656" y="20839"/>
                  </a:cubicBezTo>
                  <a:cubicBezTo>
                    <a:pt x="73" y="20079"/>
                    <a:pt x="-122" y="18254"/>
                    <a:pt x="73" y="15363"/>
                  </a:cubicBezTo>
                  <a:cubicBezTo>
                    <a:pt x="267" y="12473"/>
                    <a:pt x="851" y="8518"/>
                    <a:pt x="2116" y="5476"/>
                  </a:cubicBezTo>
                  <a:cubicBezTo>
                    <a:pt x="3381" y="2434"/>
                    <a:pt x="5327" y="304"/>
                    <a:pt x="7175" y="1065"/>
                  </a:cubicBezTo>
                  <a:cubicBezTo>
                    <a:pt x="9024" y="1825"/>
                    <a:pt x="10775" y="5476"/>
                    <a:pt x="12235" y="8823"/>
                  </a:cubicBezTo>
                  <a:cubicBezTo>
                    <a:pt x="13694" y="12169"/>
                    <a:pt x="14862" y="15211"/>
                    <a:pt x="15932" y="17493"/>
                  </a:cubicBezTo>
                  <a:cubicBezTo>
                    <a:pt x="17002" y="19775"/>
                    <a:pt x="17975" y="21296"/>
                    <a:pt x="18754" y="21144"/>
                  </a:cubicBezTo>
                  <a:cubicBezTo>
                    <a:pt x="19532" y="20992"/>
                    <a:pt x="20116" y="19166"/>
                    <a:pt x="20602" y="17037"/>
                  </a:cubicBezTo>
                  <a:cubicBezTo>
                    <a:pt x="21089" y="14907"/>
                    <a:pt x="21478" y="12473"/>
                    <a:pt x="21186" y="10039"/>
                  </a:cubicBezTo>
                  <a:cubicBezTo>
                    <a:pt x="20894" y="7606"/>
                    <a:pt x="19921" y="5172"/>
                    <a:pt x="17878" y="3955"/>
                  </a:cubicBezTo>
                  <a:cubicBezTo>
                    <a:pt x="15835" y="2738"/>
                    <a:pt x="12721" y="2738"/>
                    <a:pt x="9608" y="2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6615691" y="4200171"/>
              <a:ext cx="1905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480" y="2057"/>
                    <a:pt x="12960" y="4114"/>
                    <a:pt x="16560" y="7714"/>
                  </a:cubicBezTo>
                  <a:cubicBezTo>
                    <a:pt x="20160" y="11314"/>
                    <a:pt x="20880" y="164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6628391" y="4244621"/>
              <a:ext cx="203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551441" y="5080558"/>
              <a:ext cx="2921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4383" y="12793"/>
                    <a:pt x="8765" y="5170"/>
                    <a:pt x="12365" y="1993"/>
                  </a:cubicBezTo>
                  <a:cubicBezTo>
                    <a:pt x="15965" y="-1183"/>
                    <a:pt x="18783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551441" y="5279671"/>
              <a:ext cx="247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54" y="15840"/>
                    <a:pt x="10708" y="10080"/>
                    <a:pt x="14308" y="6480"/>
                  </a:cubicBezTo>
                  <a:cubicBezTo>
                    <a:pt x="17908" y="2880"/>
                    <a:pt x="1975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1415041" y="4855698"/>
              <a:ext cx="444501" cy="55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7061"/>
                  </a:moveTo>
                  <a:cubicBezTo>
                    <a:pt x="103" y="5097"/>
                    <a:pt x="206" y="3134"/>
                    <a:pt x="1337" y="1825"/>
                  </a:cubicBezTo>
                  <a:cubicBezTo>
                    <a:pt x="2469" y="516"/>
                    <a:pt x="4629" y="-139"/>
                    <a:pt x="6840" y="25"/>
                  </a:cubicBezTo>
                  <a:cubicBezTo>
                    <a:pt x="9051" y="188"/>
                    <a:pt x="11314" y="1170"/>
                    <a:pt x="13114" y="2888"/>
                  </a:cubicBezTo>
                  <a:cubicBezTo>
                    <a:pt x="14914" y="4606"/>
                    <a:pt x="16251" y="7061"/>
                    <a:pt x="17229" y="9884"/>
                  </a:cubicBezTo>
                  <a:cubicBezTo>
                    <a:pt x="18206" y="12706"/>
                    <a:pt x="18823" y="15897"/>
                    <a:pt x="19131" y="17697"/>
                  </a:cubicBezTo>
                  <a:cubicBezTo>
                    <a:pt x="19440" y="19497"/>
                    <a:pt x="19440" y="19906"/>
                    <a:pt x="19543" y="20397"/>
                  </a:cubicBezTo>
                  <a:cubicBezTo>
                    <a:pt x="19646" y="20888"/>
                    <a:pt x="19851" y="21461"/>
                    <a:pt x="20160" y="21461"/>
                  </a:cubicBezTo>
                  <a:cubicBezTo>
                    <a:pt x="20469" y="21461"/>
                    <a:pt x="20880" y="20888"/>
                    <a:pt x="21137" y="20479"/>
                  </a:cubicBezTo>
                  <a:cubicBezTo>
                    <a:pt x="21394" y="20070"/>
                    <a:pt x="21497" y="19825"/>
                    <a:pt x="21600" y="19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1470075" y="5173461"/>
              <a:ext cx="345017" cy="272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21600" y="1857"/>
                  </a:moveTo>
                  <a:cubicBezTo>
                    <a:pt x="21335" y="1026"/>
                    <a:pt x="21070" y="195"/>
                    <a:pt x="20672" y="29"/>
                  </a:cubicBezTo>
                  <a:cubicBezTo>
                    <a:pt x="20275" y="-137"/>
                    <a:pt x="19745" y="361"/>
                    <a:pt x="18022" y="2438"/>
                  </a:cubicBezTo>
                  <a:cubicBezTo>
                    <a:pt x="16299" y="4515"/>
                    <a:pt x="13384" y="8171"/>
                    <a:pt x="10402" y="11411"/>
                  </a:cubicBezTo>
                  <a:cubicBezTo>
                    <a:pt x="7421" y="14651"/>
                    <a:pt x="4373" y="17475"/>
                    <a:pt x="2518" y="19137"/>
                  </a:cubicBezTo>
                  <a:cubicBezTo>
                    <a:pt x="663" y="20798"/>
                    <a:pt x="0" y="21297"/>
                    <a:pt x="0" y="21380"/>
                  </a:cubicBezTo>
                  <a:cubicBezTo>
                    <a:pt x="0" y="21463"/>
                    <a:pt x="663" y="21131"/>
                    <a:pt x="1325" y="20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2030991" y="5266971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2920820" y="5033492"/>
              <a:ext cx="342072" cy="357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190" fill="norm" stroke="1" extrusionOk="0">
                  <a:moveTo>
                    <a:pt x="1912" y="7071"/>
                  </a:moveTo>
                  <a:cubicBezTo>
                    <a:pt x="4531" y="7322"/>
                    <a:pt x="7149" y="7573"/>
                    <a:pt x="9767" y="7008"/>
                  </a:cubicBezTo>
                  <a:cubicBezTo>
                    <a:pt x="12385" y="6443"/>
                    <a:pt x="15003" y="5061"/>
                    <a:pt x="16574" y="4182"/>
                  </a:cubicBezTo>
                  <a:cubicBezTo>
                    <a:pt x="18145" y="3303"/>
                    <a:pt x="18669" y="2927"/>
                    <a:pt x="18996" y="2361"/>
                  </a:cubicBezTo>
                  <a:cubicBezTo>
                    <a:pt x="19323" y="1796"/>
                    <a:pt x="19454" y="1043"/>
                    <a:pt x="19192" y="540"/>
                  </a:cubicBezTo>
                  <a:cubicBezTo>
                    <a:pt x="18931" y="38"/>
                    <a:pt x="18276" y="-213"/>
                    <a:pt x="16116" y="227"/>
                  </a:cubicBezTo>
                  <a:cubicBezTo>
                    <a:pt x="13956" y="666"/>
                    <a:pt x="10291" y="1796"/>
                    <a:pt x="7214" y="3931"/>
                  </a:cubicBezTo>
                  <a:cubicBezTo>
                    <a:pt x="4138" y="6066"/>
                    <a:pt x="1651" y="9206"/>
                    <a:pt x="603" y="11843"/>
                  </a:cubicBezTo>
                  <a:cubicBezTo>
                    <a:pt x="-444" y="14480"/>
                    <a:pt x="-51" y="16615"/>
                    <a:pt x="1192" y="18185"/>
                  </a:cubicBezTo>
                  <a:cubicBezTo>
                    <a:pt x="2436" y="19754"/>
                    <a:pt x="4531" y="20759"/>
                    <a:pt x="8000" y="21073"/>
                  </a:cubicBezTo>
                  <a:cubicBezTo>
                    <a:pt x="11469" y="21387"/>
                    <a:pt x="16312" y="21010"/>
                    <a:pt x="21156" y="206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3212091" y="4727221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3558896" y="4481833"/>
              <a:ext cx="180246" cy="366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345" fill="norm" stroke="1" extrusionOk="0">
                  <a:moveTo>
                    <a:pt x="1797" y="8015"/>
                  </a:moveTo>
                  <a:cubicBezTo>
                    <a:pt x="793" y="7644"/>
                    <a:pt x="-212" y="7274"/>
                    <a:pt x="39" y="5978"/>
                  </a:cubicBezTo>
                  <a:cubicBezTo>
                    <a:pt x="290" y="4682"/>
                    <a:pt x="1797" y="2460"/>
                    <a:pt x="3179" y="1226"/>
                  </a:cubicBezTo>
                  <a:cubicBezTo>
                    <a:pt x="4560" y="-8"/>
                    <a:pt x="5816" y="-255"/>
                    <a:pt x="7700" y="239"/>
                  </a:cubicBezTo>
                  <a:cubicBezTo>
                    <a:pt x="9583" y="732"/>
                    <a:pt x="12095" y="1967"/>
                    <a:pt x="14355" y="4374"/>
                  </a:cubicBezTo>
                  <a:cubicBezTo>
                    <a:pt x="16616" y="6780"/>
                    <a:pt x="18625" y="10360"/>
                    <a:pt x="19755" y="13384"/>
                  </a:cubicBezTo>
                  <a:cubicBezTo>
                    <a:pt x="20886" y="16408"/>
                    <a:pt x="21137" y="18876"/>
                    <a:pt x="21388" y="21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3604131" y="4682771"/>
              <a:ext cx="13501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600" fill="norm" stroke="1" extrusionOk="0">
                  <a:moveTo>
                    <a:pt x="21196" y="1600"/>
                  </a:moveTo>
                  <a:cubicBezTo>
                    <a:pt x="19202" y="800"/>
                    <a:pt x="17208" y="0"/>
                    <a:pt x="15547" y="0"/>
                  </a:cubicBezTo>
                  <a:cubicBezTo>
                    <a:pt x="13885" y="0"/>
                    <a:pt x="12556" y="800"/>
                    <a:pt x="9898" y="4000"/>
                  </a:cubicBezTo>
                  <a:cubicBezTo>
                    <a:pt x="7239" y="7200"/>
                    <a:pt x="3251" y="12800"/>
                    <a:pt x="1424" y="16133"/>
                  </a:cubicBezTo>
                  <a:cubicBezTo>
                    <a:pt x="-404" y="19467"/>
                    <a:pt x="-72" y="20533"/>
                    <a:pt x="2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3804380" y="4667808"/>
              <a:ext cx="188762" cy="199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388" fill="norm" stroke="1" extrusionOk="0">
                  <a:moveTo>
                    <a:pt x="1243" y="243"/>
                  </a:moveTo>
                  <a:cubicBezTo>
                    <a:pt x="2443" y="15"/>
                    <a:pt x="3643" y="-212"/>
                    <a:pt x="4963" y="356"/>
                  </a:cubicBezTo>
                  <a:cubicBezTo>
                    <a:pt x="6283" y="925"/>
                    <a:pt x="7723" y="2289"/>
                    <a:pt x="7963" y="3881"/>
                  </a:cubicBezTo>
                  <a:cubicBezTo>
                    <a:pt x="8203" y="5472"/>
                    <a:pt x="7243" y="7291"/>
                    <a:pt x="6163" y="8655"/>
                  </a:cubicBezTo>
                  <a:cubicBezTo>
                    <a:pt x="5083" y="10020"/>
                    <a:pt x="3883" y="10929"/>
                    <a:pt x="2683" y="11497"/>
                  </a:cubicBezTo>
                  <a:cubicBezTo>
                    <a:pt x="1483" y="12066"/>
                    <a:pt x="283" y="12293"/>
                    <a:pt x="43" y="11839"/>
                  </a:cubicBezTo>
                  <a:cubicBezTo>
                    <a:pt x="-197" y="11384"/>
                    <a:pt x="523" y="10247"/>
                    <a:pt x="3403" y="8542"/>
                  </a:cubicBezTo>
                  <a:cubicBezTo>
                    <a:pt x="6283" y="6836"/>
                    <a:pt x="11323" y="4563"/>
                    <a:pt x="14443" y="3312"/>
                  </a:cubicBezTo>
                  <a:cubicBezTo>
                    <a:pt x="17563" y="2062"/>
                    <a:pt x="18763" y="1834"/>
                    <a:pt x="19003" y="2175"/>
                  </a:cubicBezTo>
                  <a:cubicBezTo>
                    <a:pt x="19243" y="2516"/>
                    <a:pt x="18523" y="3426"/>
                    <a:pt x="17203" y="4904"/>
                  </a:cubicBezTo>
                  <a:cubicBezTo>
                    <a:pt x="15883" y="6382"/>
                    <a:pt x="13963" y="8428"/>
                    <a:pt x="13243" y="10702"/>
                  </a:cubicBezTo>
                  <a:cubicBezTo>
                    <a:pt x="12523" y="12975"/>
                    <a:pt x="13003" y="15476"/>
                    <a:pt x="14563" y="17295"/>
                  </a:cubicBezTo>
                  <a:cubicBezTo>
                    <a:pt x="16123" y="19114"/>
                    <a:pt x="18763" y="20251"/>
                    <a:pt x="21403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2894591" y="5515091"/>
              <a:ext cx="1085851" cy="75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0" y="21467"/>
                  </a:moveTo>
                  <a:cubicBezTo>
                    <a:pt x="1474" y="18467"/>
                    <a:pt x="2947" y="15467"/>
                    <a:pt x="4568" y="12167"/>
                  </a:cubicBezTo>
                  <a:cubicBezTo>
                    <a:pt x="6189" y="8867"/>
                    <a:pt x="7958" y="5267"/>
                    <a:pt x="9600" y="3167"/>
                  </a:cubicBezTo>
                  <a:cubicBezTo>
                    <a:pt x="11242" y="1067"/>
                    <a:pt x="12758" y="467"/>
                    <a:pt x="14379" y="167"/>
                  </a:cubicBezTo>
                  <a:cubicBezTo>
                    <a:pt x="16000" y="-133"/>
                    <a:pt x="17726" y="-133"/>
                    <a:pt x="18947" y="1067"/>
                  </a:cubicBezTo>
                  <a:cubicBezTo>
                    <a:pt x="20168" y="2267"/>
                    <a:pt x="20884" y="4667"/>
                    <a:pt x="21600" y="7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3305990" y="5707545"/>
              <a:ext cx="287102" cy="279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321" fill="norm" stroke="1" extrusionOk="0">
                  <a:moveTo>
                    <a:pt x="2465" y="5618"/>
                  </a:moveTo>
                  <a:cubicBezTo>
                    <a:pt x="1677" y="5296"/>
                    <a:pt x="889" y="4973"/>
                    <a:pt x="416" y="4409"/>
                  </a:cubicBezTo>
                  <a:cubicBezTo>
                    <a:pt x="-57" y="3845"/>
                    <a:pt x="-215" y="3039"/>
                    <a:pt x="416" y="2152"/>
                  </a:cubicBezTo>
                  <a:cubicBezTo>
                    <a:pt x="1046" y="1266"/>
                    <a:pt x="2465" y="299"/>
                    <a:pt x="4278" y="57"/>
                  </a:cubicBezTo>
                  <a:cubicBezTo>
                    <a:pt x="6092" y="-185"/>
                    <a:pt x="8299" y="299"/>
                    <a:pt x="10743" y="2314"/>
                  </a:cubicBezTo>
                  <a:cubicBezTo>
                    <a:pt x="13186" y="4328"/>
                    <a:pt x="15867" y="7875"/>
                    <a:pt x="17286" y="10615"/>
                  </a:cubicBezTo>
                  <a:cubicBezTo>
                    <a:pt x="18705" y="13355"/>
                    <a:pt x="18862" y="15290"/>
                    <a:pt x="18941" y="16740"/>
                  </a:cubicBezTo>
                  <a:cubicBezTo>
                    <a:pt x="19020" y="18191"/>
                    <a:pt x="19020" y="19158"/>
                    <a:pt x="19335" y="19884"/>
                  </a:cubicBezTo>
                  <a:cubicBezTo>
                    <a:pt x="19651" y="20609"/>
                    <a:pt x="20281" y="21093"/>
                    <a:pt x="20676" y="21254"/>
                  </a:cubicBezTo>
                  <a:cubicBezTo>
                    <a:pt x="21070" y="21415"/>
                    <a:pt x="21227" y="21254"/>
                    <a:pt x="21385" y="21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3364491" y="5847064"/>
              <a:ext cx="203201" cy="169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7" fill="norm" stroke="1" extrusionOk="0">
                  <a:moveTo>
                    <a:pt x="21600" y="511"/>
                  </a:moveTo>
                  <a:cubicBezTo>
                    <a:pt x="20475" y="-16"/>
                    <a:pt x="19350" y="-543"/>
                    <a:pt x="16875" y="1169"/>
                  </a:cubicBezTo>
                  <a:cubicBezTo>
                    <a:pt x="14400" y="2881"/>
                    <a:pt x="10575" y="6833"/>
                    <a:pt x="7538" y="10520"/>
                  </a:cubicBezTo>
                  <a:cubicBezTo>
                    <a:pt x="4500" y="14208"/>
                    <a:pt x="2250" y="17633"/>
                    <a:pt x="0" y="21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4441875" y="4612921"/>
              <a:ext cx="62707" cy="1212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600" fill="norm" stroke="1" extrusionOk="0">
                  <a:moveTo>
                    <a:pt x="9360" y="0"/>
                  </a:moveTo>
                  <a:cubicBezTo>
                    <a:pt x="12240" y="1131"/>
                    <a:pt x="15120" y="2262"/>
                    <a:pt x="17280" y="3487"/>
                  </a:cubicBezTo>
                  <a:cubicBezTo>
                    <a:pt x="19440" y="4712"/>
                    <a:pt x="20880" y="6031"/>
                    <a:pt x="21240" y="7464"/>
                  </a:cubicBezTo>
                  <a:cubicBezTo>
                    <a:pt x="21600" y="8896"/>
                    <a:pt x="20880" y="10442"/>
                    <a:pt x="19080" y="11912"/>
                  </a:cubicBezTo>
                  <a:cubicBezTo>
                    <a:pt x="17280" y="13382"/>
                    <a:pt x="14400" y="14777"/>
                    <a:pt x="11520" y="16096"/>
                  </a:cubicBezTo>
                  <a:cubicBezTo>
                    <a:pt x="8640" y="17416"/>
                    <a:pt x="5760" y="18660"/>
                    <a:pt x="3600" y="19489"/>
                  </a:cubicBezTo>
                  <a:cubicBezTo>
                    <a:pt x="1440" y="20318"/>
                    <a:pt x="0" y="20733"/>
                    <a:pt x="0" y="21016"/>
                  </a:cubicBezTo>
                  <a:cubicBezTo>
                    <a:pt x="0" y="21298"/>
                    <a:pt x="1440" y="21449"/>
                    <a:pt x="28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4543710" y="5795647"/>
              <a:ext cx="262232" cy="161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076" fill="norm" stroke="1" extrusionOk="0">
                  <a:moveTo>
                    <a:pt x="13632" y="7264"/>
                  </a:moveTo>
                  <a:cubicBezTo>
                    <a:pt x="12768" y="6987"/>
                    <a:pt x="11904" y="6710"/>
                    <a:pt x="10176" y="7818"/>
                  </a:cubicBezTo>
                  <a:cubicBezTo>
                    <a:pt x="8448" y="8925"/>
                    <a:pt x="5856" y="11418"/>
                    <a:pt x="4042" y="12664"/>
                  </a:cubicBezTo>
                  <a:cubicBezTo>
                    <a:pt x="2227" y="13910"/>
                    <a:pt x="1190" y="13910"/>
                    <a:pt x="586" y="13218"/>
                  </a:cubicBezTo>
                  <a:cubicBezTo>
                    <a:pt x="-19" y="12525"/>
                    <a:pt x="-192" y="11141"/>
                    <a:pt x="240" y="9202"/>
                  </a:cubicBezTo>
                  <a:cubicBezTo>
                    <a:pt x="672" y="7264"/>
                    <a:pt x="1709" y="4772"/>
                    <a:pt x="2659" y="3110"/>
                  </a:cubicBezTo>
                  <a:cubicBezTo>
                    <a:pt x="3610" y="1449"/>
                    <a:pt x="4474" y="618"/>
                    <a:pt x="5338" y="202"/>
                  </a:cubicBezTo>
                  <a:cubicBezTo>
                    <a:pt x="6202" y="-213"/>
                    <a:pt x="7066" y="-213"/>
                    <a:pt x="8102" y="2418"/>
                  </a:cubicBezTo>
                  <a:cubicBezTo>
                    <a:pt x="9139" y="5049"/>
                    <a:pt x="10349" y="10310"/>
                    <a:pt x="11645" y="13910"/>
                  </a:cubicBezTo>
                  <a:cubicBezTo>
                    <a:pt x="12941" y="17510"/>
                    <a:pt x="14323" y="19449"/>
                    <a:pt x="15619" y="20418"/>
                  </a:cubicBezTo>
                  <a:cubicBezTo>
                    <a:pt x="16915" y="21387"/>
                    <a:pt x="18125" y="21387"/>
                    <a:pt x="19248" y="19725"/>
                  </a:cubicBezTo>
                  <a:cubicBezTo>
                    <a:pt x="20371" y="18064"/>
                    <a:pt x="21408" y="14741"/>
                    <a:pt x="21408" y="11695"/>
                  </a:cubicBezTo>
                  <a:cubicBezTo>
                    <a:pt x="21408" y="8649"/>
                    <a:pt x="20371" y="5879"/>
                    <a:pt x="18557" y="4910"/>
                  </a:cubicBezTo>
                  <a:cubicBezTo>
                    <a:pt x="16742" y="3941"/>
                    <a:pt x="14150" y="4772"/>
                    <a:pt x="11558" y="56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4669255" y="4420739"/>
              <a:ext cx="169694" cy="200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3" h="20279" fill="norm" stroke="1" extrusionOk="0">
                  <a:moveTo>
                    <a:pt x="13360" y="811"/>
                  </a:moveTo>
                  <a:cubicBezTo>
                    <a:pt x="11836" y="170"/>
                    <a:pt x="10311" y="-472"/>
                    <a:pt x="7897" y="490"/>
                  </a:cubicBezTo>
                  <a:cubicBezTo>
                    <a:pt x="5483" y="1453"/>
                    <a:pt x="2179" y="4019"/>
                    <a:pt x="782" y="7441"/>
                  </a:cubicBezTo>
                  <a:cubicBezTo>
                    <a:pt x="-616" y="10863"/>
                    <a:pt x="-108" y="15140"/>
                    <a:pt x="2052" y="17706"/>
                  </a:cubicBezTo>
                  <a:cubicBezTo>
                    <a:pt x="4212" y="20273"/>
                    <a:pt x="8024" y="21128"/>
                    <a:pt x="11582" y="19310"/>
                  </a:cubicBezTo>
                  <a:cubicBezTo>
                    <a:pt x="15139" y="17492"/>
                    <a:pt x="18443" y="13001"/>
                    <a:pt x="19713" y="9686"/>
                  </a:cubicBezTo>
                  <a:cubicBezTo>
                    <a:pt x="20984" y="6372"/>
                    <a:pt x="20222" y="4233"/>
                    <a:pt x="19078" y="2950"/>
                  </a:cubicBezTo>
                  <a:cubicBezTo>
                    <a:pt x="17935" y="1667"/>
                    <a:pt x="16410" y="1239"/>
                    <a:pt x="14885" y="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5821941" y="5541722"/>
              <a:ext cx="26035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3161" y="11153"/>
                    <a:pt x="6322" y="2153"/>
                    <a:pt x="9922" y="353"/>
                  </a:cubicBezTo>
                  <a:cubicBezTo>
                    <a:pt x="13522" y="-1447"/>
                    <a:pt x="17561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5809241" y="5724171"/>
              <a:ext cx="260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71" y="14400"/>
                    <a:pt x="11941" y="7200"/>
                    <a:pt x="15541" y="3600"/>
                  </a:cubicBezTo>
                  <a:cubicBezTo>
                    <a:pt x="19141" y="0"/>
                    <a:pt x="203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7008375" y="5573617"/>
              <a:ext cx="382017" cy="348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191" fill="norm" stroke="1" extrusionOk="0">
                  <a:moveTo>
                    <a:pt x="4306" y="9145"/>
                  </a:moveTo>
                  <a:cubicBezTo>
                    <a:pt x="4778" y="9788"/>
                    <a:pt x="5251" y="10430"/>
                    <a:pt x="6431" y="10688"/>
                  </a:cubicBezTo>
                  <a:cubicBezTo>
                    <a:pt x="7611" y="10945"/>
                    <a:pt x="9500" y="10816"/>
                    <a:pt x="11093" y="10173"/>
                  </a:cubicBezTo>
                  <a:cubicBezTo>
                    <a:pt x="12687" y="9530"/>
                    <a:pt x="13985" y="8373"/>
                    <a:pt x="14870" y="7152"/>
                  </a:cubicBezTo>
                  <a:cubicBezTo>
                    <a:pt x="15755" y="5930"/>
                    <a:pt x="16228" y="4645"/>
                    <a:pt x="16464" y="3488"/>
                  </a:cubicBezTo>
                  <a:cubicBezTo>
                    <a:pt x="16700" y="2330"/>
                    <a:pt x="16700" y="1302"/>
                    <a:pt x="16346" y="659"/>
                  </a:cubicBezTo>
                  <a:cubicBezTo>
                    <a:pt x="15992" y="16"/>
                    <a:pt x="15283" y="-241"/>
                    <a:pt x="13926" y="273"/>
                  </a:cubicBezTo>
                  <a:cubicBezTo>
                    <a:pt x="12569" y="788"/>
                    <a:pt x="10562" y="2073"/>
                    <a:pt x="8319" y="4066"/>
                  </a:cubicBezTo>
                  <a:cubicBezTo>
                    <a:pt x="6077" y="6059"/>
                    <a:pt x="3598" y="8759"/>
                    <a:pt x="2005" y="11202"/>
                  </a:cubicBezTo>
                  <a:cubicBezTo>
                    <a:pt x="411" y="13645"/>
                    <a:pt x="-297" y="15830"/>
                    <a:pt x="116" y="17502"/>
                  </a:cubicBezTo>
                  <a:cubicBezTo>
                    <a:pt x="529" y="19173"/>
                    <a:pt x="2064" y="20330"/>
                    <a:pt x="4601" y="20845"/>
                  </a:cubicBezTo>
                  <a:cubicBezTo>
                    <a:pt x="7139" y="21359"/>
                    <a:pt x="10680" y="21230"/>
                    <a:pt x="13631" y="20909"/>
                  </a:cubicBezTo>
                  <a:cubicBezTo>
                    <a:pt x="16582" y="20588"/>
                    <a:pt x="18942" y="20073"/>
                    <a:pt x="21303" y="19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7180841" y="5324121"/>
              <a:ext cx="234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7493307" y="5100308"/>
              <a:ext cx="214585" cy="357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314" fill="norm" stroke="1" extrusionOk="0">
                  <a:moveTo>
                    <a:pt x="4274" y="7672"/>
                  </a:moveTo>
                  <a:cubicBezTo>
                    <a:pt x="2596" y="7167"/>
                    <a:pt x="918" y="6661"/>
                    <a:pt x="289" y="5461"/>
                  </a:cubicBezTo>
                  <a:cubicBezTo>
                    <a:pt x="-340" y="4261"/>
                    <a:pt x="79" y="2367"/>
                    <a:pt x="1338" y="1230"/>
                  </a:cubicBezTo>
                  <a:cubicBezTo>
                    <a:pt x="2596" y="93"/>
                    <a:pt x="4693" y="-286"/>
                    <a:pt x="7314" y="219"/>
                  </a:cubicBezTo>
                  <a:cubicBezTo>
                    <a:pt x="9936" y="725"/>
                    <a:pt x="13081" y="2114"/>
                    <a:pt x="15283" y="4388"/>
                  </a:cubicBezTo>
                  <a:cubicBezTo>
                    <a:pt x="17485" y="6661"/>
                    <a:pt x="18743" y="9819"/>
                    <a:pt x="19582" y="12788"/>
                  </a:cubicBezTo>
                  <a:cubicBezTo>
                    <a:pt x="20421" y="15756"/>
                    <a:pt x="20841" y="18535"/>
                    <a:pt x="21260" y="21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7530091" y="5307811"/>
              <a:ext cx="165101" cy="175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7" fill="norm" stroke="1" extrusionOk="0">
                  <a:moveTo>
                    <a:pt x="21600" y="433"/>
                  </a:moveTo>
                  <a:cubicBezTo>
                    <a:pt x="19938" y="-75"/>
                    <a:pt x="18277" y="-583"/>
                    <a:pt x="15092" y="1704"/>
                  </a:cubicBezTo>
                  <a:cubicBezTo>
                    <a:pt x="11908" y="3991"/>
                    <a:pt x="7200" y="9073"/>
                    <a:pt x="4431" y="12758"/>
                  </a:cubicBezTo>
                  <a:cubicBezTo>
                    <a:pt x="1662" y="16443"/>
                    <a:pt x="831" y="18730"/>
                    <a:pt x="0" y="21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7758691" y="5275052"/>
              <a:ext cx="215901" cy="188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1244"/>
                  </a:moveTo>
                  <a:cubicBezTo>
                    <a:pt x="2118" y="764"/>
                    <a:pt x="4235" y="284"/>
                    <a:pt x="5718" y="404"/>
                  </a:cubicBezTo>
                  <a:cubicBezTo>
                    <a:pt x="7200" y="524"/>
                    <a:pt x="8047" y="1244"/>
                    <a:pt x="8576" y="2924"/>
                  </a:cubicBezTo>
                  <a:cubicBezTo>
                    <a:pt x="9106" y="4604"/>
                    <a:pt x="9318" y="7244"/>
                    <a:pt x="9000" y="9164"/>
                  </a:cubicBezTo>
                  <a:cubicBezTo>
                    <a:pt x="8682" y="11084"/>
                    <a:pt x="7835" y="12284"/>
                    <a:pt x="6671" y="13484"/>
                  </a:cubicBezTo>
                  <a:cubicBezTo>
                    <a:pt x="5506" y="14684"/>
                    <a:pt x="4024" y="15884"/>
                    <a:pt x="3494" y="15884"/>
                  </a:cubicBezTo>
                  <a:cubicBezTo>
                    <a:pt x="2965" y="15884"/>
                    <a:pt x="3388" y="14684"/>
                    <a:pt x="5612" y="12044"/>
                  </a:cubicBezTo>
                  <a:cubicBezTo>
                    <a:pt x="7835" y="9404"/>
                    <a:pt x="11859" y="5324"/>
                    <a:pt x="14294" y="2924"/>
                  </a:cubicBezTo>
                  <a:cubicBezTo>
                    <a:pt x="16729" y="524"/>
                    <a:pt x="17576" y="-196"/>
                    <a:pt x="17894" y="44"/>
                  </a:cubicBezTo>
                  <a:cubicBezTo>
                    <a:pt x="18212" y="284"/>
                    <a:pt x="18000" y="1484"/>
                    <a:pt x="17471" y="4124"/>
                  </a:cubicBezTo>
                  <a:cubicBezTo>
                    <a:pt x="16941" y="6764"/>
                    <a:pt x="16094" y="10844"/>
                    <a:pt x="16729" y="13964"/>
                  </a:cubicBezTo>
                  <a:cubicBezTo>
                    <a:pt x="17365" y="17084"/>
                    <a:pt x="19482" y="19244"/>
                    <a:pt x="21600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8256897" y="5082821"/>
              <a:ext cx="105045" cy="1107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21439" y="0"/>
                  </a:moveTo>
                  <a:cubicBezTo>
                    <a:pt x="19279" y="1446"/>
                    <a:pt x="17119" y="2891"/>
                    <a:pt x="16039" y="4357"/>
                  </a:cubicBezTo>
                  <a:cubicBezTo>
                    <a:pt x="14959" y="5823"/>
                    <a:pt x="14959" y="7310"/>
                    <a:pt x="13663" y="8900"/>
                  </a:cubicBezTo>
                  <a:cubicBezTo>
                    <a:pt x="12367" y="10490"/>
                    <a:pt x="9775" y="12184"/>
                    <a:pt x="7831" y="13691"/>
                  </a:cubicBezTo>
                  <a:cubicBezTo>
                    <a:pt x="5887" y="15198"/>
                    <a:pt x="4591" y="16520"/>
                    <a:pt x="3727" y="17738"/>
                  </a:cubicBezTo>
                  <a:cubicBezTo>
                    <a:pt x="2863" y="18957"/>
                    <a:pt x="2431" y="20072"/>
                    <a:pt x="1783" y="20733"/>
                  </a:cubicBezTo>
                  <a:cubicBezTo>
                    <a:pt x="1135" y="21393"/>
                    <a:pt x="271" y="21600"/>
                    <a:pt x="55" y="21600"/>
                  </a:cubicBezTo>
                  <a:cubicBezTo>
                    <a:pt x="-161" y="21600"/>
                    <a:pt x="271" y="21393"/>
                    <a:pt x="1135" y="21187"/>
                  </a:cubicBezTo>
                  <a:cubicBezTo>
                    <a:pt x="1999" y="20980"/>
                    <a:pt x="3295" y="20774"/>
                    <a:pt x="4591" y="20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8357179" y="6084220"/>
              <a:ext cx="247890" cy="167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104" fill="norm" stroke="1" extrusionOk="0">
                  <a:moveTo>
                    <a:pt x="11844" y="4239"/>
                  </a:moveTo>
                  <a:cubicBezTo>
                    <a:pt x="8940" y="7439"/>
                    <a:pt x="6035" y="10639"/>
                    <a:pt x="4039" y="12373"/>
                  </a:cubicBezTo>
                  <a:cubicBezTo>
                    <a:pt x="2042" y="14106"/>
                    <a:pt x="953" y="14373"/>
                    <a:pt x="409" y="13706"/>
                  </a:cubicBezTo>
                  <a:cubicBezTo>
                    <a:pt x="-136" y="13039"/>
                    <a:pt x="-136" y="11439"/>
                    <a:pt x="409" y="9439"/>
                  </a:cubicBezTo>
                  <a:cubicBezTo>
                    <a:pt x="953" y="7439"/>
                    <a:pt x="2042" y="5039"/>
                    <a:pt x="3494" y="3306"/>
                  </a:cubicBezTo>
                  <a:cubicBezTo>
                    <a:pt x="4946" y="1573"/>
                    <a:pt x="6761" y="506"/>
                    <a:pt x="7941" y="506"/>
                  </a:cubicBezTo>
                  <a:cubicBezTo>
                    <a:pt x="9121" y="506"/>
                    <a:pt x="9666" y="1573"/>
                    <a:pt x="10301" y="4773"/>
                  </a:cubicBezTo>
                  <a:cubicBezTo>
                    <a:pt x="10936" y="7973"/>
                    <a:pt x="11662" y="13306"/>
                    <a:pt x="12388" y="16506"/>
                  </a:cubicBezTo>
                  <a:cubicBezTo>
                    <a:pt x="13114" y="19706"/>
                    <a:pt x="13840" y="20773"/>
                    <a:pt x="14657" y="21039"/>
                  </a:cubicBezTo>
                  <a:cubicBezTo>
                    <a:pt x="15474" y="21306"/>
                    <a:pt x="16382" y="20773"/>
                    <a:pt x="17471" y="19039"/>
                  </a:cubicBezTo>
                  <a:cubicBezTo>
                    <a:pt x="18560" y="17306"/>
                    <a:pt x="19830" y="14373"/>
                    <a:pt x="20556" y="11039"/>
                  </a:cubicBezTo>
                  <a:cubicBezTo>
                    <a:pt x="21282" y="7706"/>
                    <a:pt x="21464" y="3973"/>
                    <a:pt x="21010" y="1973"/>
                  </a:cubicBezTo>
                  <a:cubicBezTo>
                    <a:pt x="20556" y="-27"/>
                    <a:pt x="19467" y="-294"/>
                    <a:pt x="18015" y="239"/>
                  </a:cubicBezTo>
                  <a:cubicBezTo>
                    <a:pt x="16563" y="773"/>
                    <a:pt x="14748" y="2106"/>
                    <a:pt x="13477" y="4239"/>
                  </a:cubicBezTo>
                  <a:cubicBezTo>
                    <a:pt x="12207" y="6373"/>
                    <a:pt x="11481" y="9306"/>
                    <a:pt x="10755" y="12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8558083" y="4917721"/>
              <a:ext cx="151750" cy="234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6" h="21363" fill="norm" stroke="1" extrusionOk="0">
                  <a:moveTo>
                    <a:pt x="15443" y="2314"/>
                  </a:moveTo>
                  <a:cubicBezTo>
                    <a:pt x="14306" y="1543"/>
                    <a:pt x="13169" y="771"/>
                    <a:pt x="12032" y="675"/>
                  </a:cubicBezTo>
                  <a:cubicBezTo>
                    <a:pt x="10895" y="579"/>
                    <a:pt x="9759" y="1157"/>
                    <a:pt x="7627" y="3954"/>
                  </a:cubicBezTo>
                  <a:cubicBezTo>
                    <a:pt x="5495" y="6750"/>
                    <a:pt x="2369" y="11764"/>
                    <a:pt x="948" y="14754"/>
                  </a:cubicBezTo>
                  <a:cubicBezTo>
                    <a:pt x="-473" y="17743"/>
                    <a:pt x="-189" y="18707"/>
                    <a:pt x="1090" y="19671"/>
                  </a:cubicBezTo>
                  <a:cubicBezTo>
                    <a:pt x="2369" y="20636"/>
                    <a:pt x="4643" y="21600"/>
                    <a:pt x="7769" y="21311"/>
                  </a:cubicBezTo>
                  <a:cubicBezTo>
                    <a:pt x="10895" y="21021"/>
                    <a:pt x="14874" y="19479"/>
                    <a:pt x="17432" y="16586"/>
                  </a:cubicBezTo>
                  <a:cubicBezTo>
                    <a:pt x="19990" y="13693"/>
                    <a:pt x="21127" y="9450"/>
                    <a:pt x="19848" y="6461"/>
                  </a:cubicBezTo>
                  <a:cubicBezTo>
                    <a:pt x="18569" y="3471"/>
                    <a:pt x="14874" y="1736"/>
                    <a:pt x="111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7060191" y="6143271"/>
              <a:ext cx="812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56" y="18000"/>
                    <a:pt x="3712" y="14400"/>
                    <a:pt x="5513" y="11400"/>
                  </a:cubicBezTo>
                  <a:cubicBezTo>
                    <a:pt x="7312" y="8400"/>
                    <a:pt x="9056" y="6000"/>
                    <a:pt x="11053" y="4200"/>
                  </a:cubicBezTo>
                  <a:cubicBezTo>
                    <a:pt x="13050" y="2400"/>
                    <a:pt x="15300" y="1200"/>
                    <a:pt x="17100" y="600"/>
                  </a:cubicBezTo>
                  <a:cubicBezTo>
                    <a:pt x="18900" y="0"/>
                    <a:pt x="202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7104641" y="6187721"/>
              <a:ext cx="666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43" y="20000"/>
                    <a:pt x="5486" y="18400"/>
                    <a:pt x="8400" y="15600"/>
                  </a:cubicBezTo>
                  <a:cubicBezTo>
                    <a:pt x="11314" y="12800"/>
                    <a:pt x="14400" y="8800"/>
                    <a:pt x="16629" y="6000"/>
                  </a:cubicBezTo>
                  <a:cubicBezTo>
                    <a:pt x="18857" y="3200"/>
                    <a:pt x="20229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754641" y="7107248"/>
              <a:ext cx="3111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527" y="11040"/>
                    <a:pt x="7053" y="1783"/>
                    <a:pt x="10653" y="240"/>
                  </a:cubicBezTo>
                  <a:cubicBezTo>
                    <a:pt x="14253" y="-1303"/>
                    <a:pt x="17927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773691" y="7292621"/>
              <a:ext cx="254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1500630" y="6965569"/>
              <a:ext cx="416062" cy="351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002" fill="norm" stroke="1" extrusionOk="0">
                  <a:moveTo>
                    <a:pt x="5079" y="7012"/>
                  </a:moveTo>
                  <a:cubicBezTo>
                    <a:pt x="4861" y="7770"/>
                    <a:pt x="4643" y="8527"/>
                    <a:pt x="4861" y="9096"/>
                  </a:cubicBezTo>
                  <a:cubicBezTo>
                    <a:pt x="5079" y="9664"/>
                    <a:pt x="5734" y="10043"/>
                    <a:pt x="6770" y="10233"/>
                  </a:cubicBezTo>
                  <a:cubicBezTo>
                    <a:pt x="7807" y="10422"/>
                    <a:pt x="9225" y="10422"/>
                    <a:pt x="10970" y="9222"/>
                  </a:cubicBezTo>
                  <a:cubicBezTo>
                    <a:pt x="12716" y="8022"/>
                    <a:pt x="14788" y="5622"/>
                    <a:pt x="15825" y="3980"/>
                  </a:cubicBezTo>
                  <a:cubicBezTo>
                    <a:pt x="16861" y="2338"/>
                    <a:pt x="16861" y="1454"/>
                    <a:pt x="16152" y="759"/>
                  </a:cubicBezTo>
                  <a:cubicBezTo>
                    <a:pt x="15443" y="64"/>
                    <a:pt x="14025" y="-441"/>
                    <a:pt x="11843" y="570"/>
                  </a:cubicBezTo>
                  <a:cubicBezTo>
                    <a:pt x="9661" y="1580"/>
                    <a:pt x="6716" y="4106"/>
                    <a:pt x="4588" y="6759"/>
                  </a:cubicBezTo>
                  <a:cubicBezTo>
                    <a:pt x="2461" y="9412"/>
                    <a:pt x="1152" y="12191"/>
                    <a:pt x="498" y="14275"/>
                  </a:cubicBezTo>
                  <a:cubicBezTo>
                    <a:pt x="-157" y="16359"/>
                    <a:pt x="-157" y="17748"/>
                    <a:pt x="443" y="18822"/>
                  </a:cubicBezTo>
                  <a:cubicBezTo>
                    <a:pt x="1043" y="19896"/>
                    <a:pt x="2243" y="20654"/>
                    <a:pt x="4479" y="20906"/>
                  </a:cubicBezTo>
                  <a:cubicBezTo>
                    <a:pt x="6716" y="21159"/>
                    <a:pt x="9988" y="20906"/>
                    <a:pt x="12988" y="20148"/>
                  </a:cubicBezTo>
                  <a:cubicBezTo>
                    <a:pt x="15988" y="19391"/>
                    <a:pt x="18716" y="18127"/>
                    <a:pt x="21443" y="16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Shape"/>
            <p:cNvSpPr/>
            <p:nvPr/>
          </p:nvSpPr>
          <p:spPr>
            <a:xfrm>
              <a:off x="1886592" y="6638571"/>
              <a:ext cx="132681" cy="128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5" h="21435" fill="norm" stroke="1" extrusionOk="0">
                  <a:moveTo>
                    <a:pt x="9563" y="0"/>
                  </a:moveTo>
                  <a:cubicBezTo>
                    <a:pt x="7927" y="354"/>
                    <a:pt x="6290" y="708"/>
                    <a:pt x="4654" y="2656"/>
                  </a:cubicBezTo>
                  <a:cubicBezTo>
                    <a:pt x="3018" y="4603"/>
                    <a:pt x="1381" y="8144"/>
                    <a:pt x="563" y="10977"/>
                  </a:cubicBezTo>
                  <a:cubicBezTo>
                    <a:pt x="-255" y="13810"/>
                    <a:pt x="-255" y="15934"/>
                    <a:pt x="1054" y="17882"/>
                  </a:cubicBezTo>
                  <a:cubicBezTo>
                    <a:pt x="2363" y="19830"/>
                    <a:pt x="4981" y="21600"/>
                    <a:pt x="8254" y="21423"/>
                  </a:cubicBezTo>
                  <a:cubicBezTo>
                    <a:pt x="11527" y="21246"/>
                    <a:pt x="15454" y="19121"/>
                    <a:pt x="17909" y="15757"/>
                  </a:cubicBezTo>
                  <a:cubicBezTo>
                    <a:pt x="20363" y="12393"/>
                    <a:pt x="21345" y="7790"/>
                    <a:pt x="19709" y="4957"/>
                  </a:cubicBezTo>
                  <a:cubicBezTo>
                    <a:pt x="18072" y="2125"/>
                    <a:pt x="13818" y="1062"/>
                    <a:pt x="95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2418341" y="7152921"/>
              <a:ext cx="260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22" y="0"/>
                    <a:pt x="12644" y="0"/>
                    <a:pt x="16244" y="3600"/>
                  </a:cubicBezTo>
                  <a:cubicBezTo>
                    <a:pt x="19844" y="7200"/>
                    <a:pt x="20722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3497841" y="6683021"/>
              <a:ext cx="127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960"/>
                    <a:pt x="7200" y="7920"/>
                    <a:pt x="10800" y="11520"/>
                  </a:cubicBezTo>
                  <a:cubicBezTo>
                    <a:pt x="14400" y="15120"/>
                    <a:pt x="18000" y="183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3275591" y="7181231"/>
              <a:ext cx="704851" cy="28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1" fill="norm" stroke="1" extrusionOk="0">
                  <a:moveTo>
                    <a:pt x="0" y="21021"/>
                  </a:moveTo>
                  <a:cubicBezTo>
                    <a:pt x="1038" y="14850"/>
                    <a:pt x="2076" y="8678"/>
                    <a:pt x="3892" y="4821"/>
                  </a:cubicBezTo>
                  <a:cubicBezTo>
                    <a:pt x="5708" y="964"/>
                    <a:pt x="8303" y="-579"/>
                    <a:pt x="10832" y="192"/>
                  </a:cubicBezTo>
                  <a:cubicBezTo>
                    <a:pt x="13362" y="964"/>
                    <a:pt x="15827" y="4050"/>
                    <a:pt x="17611" y="7907"/>
                  </a:cubicBezTo>
                  <a:cubicBezTo>
                    <a:pt x="19395" y="11764"/>
                    <a:pt x="20497" y="16392"/>
                    <a:pt x="21600" y="21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3314822" y="7456721"/>
              <a:ext cx="341770" cy="286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204" fill="norm" stroke="1" extrusionOk="0">
                  <a:moveTo>
                    <a:pt x="3857" y="8526"/>
                  </a:moveTo>
                  <a:cubicBezTo>
                    <a:pt x="6475" y="8056"/>
                    <a:pt x="9093" y="7587"/>
                    <a:pt x="11253" y="6726"/>
                  </a:cubicBezTo>
                  <a:cubicBezTo>
                    <a:pt x="13413" y="5865"/>
                    <a:pt x="15115" y="4613"/>
                    <a:pt x="16032" y="3517"/>
                  </a:cubicBezTo>
                  <a:cubicBezTo>
                    <a:pt x="16948" y="2421"/>
                    <a:pt x="17079" y="1482"/>
                    <a:pt x="16424" y="778"/>
                  </a:cubicBezTo>
                  <a:cubicBezTo>
                    <a:pt x="15770" y="74"/>
                    <a:pt x="14330" y="-396"/>
                    <a:pt x="11646" y="465"/>
                  </a:cubicBezTo>
                  <a:cubicBezTo>
                    <a:pt x="8962" y="1326"/>
                    <a:pt x="5035" y="3517"/>
                    <a:pt x="2679" y="5943"/>
                  </a:cubicBezTo>
                  <a:cubicBezTo>
                    <a:pt x="322" y="8369"/>
                    <a:pt x="-463" y="11030"/>
                    <a:pt x="257" y="13300"/>
                  </a:cubicBezTo>
                  <a:cubicBezTo>
                    <a:pt x="977" y="15569"/>
                    <a:pt x="3202" y="17447"/>
                    <a:pt x="6213" y="18700"/>
                  </a:cubicBezTo>
                  <a:cubicBezTo>
                    <a:pt x="9224" y="19952"/>
                    <a:pt x="13021" y="20578"/>
                    <a:pt x="15639" y="20891"/>
                  </a:cubicBezTo>
                  <a:cubicBezTo>
                    <a:pt x="18257" y="21204"/>
                    <a:pt x="19697" y="21204"/>
                    <a:pt x="21137" y="21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3590889" y="7239969"/>
              <a:ext cx="199053" cy="255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01" fill="norm" stroke="1" extrusionOk="0">
                  <a:moveTo>
                    <a:pt x="2965" y="3873"/>
                  </a:moveTo>
                  <a:cubicBezTo>
                    <a:pt x="1828" y="4050"/>
                    <a:pt x="691" y="4227"/>
                    <a:pt x="237" y="3785"/>
                  </a:cubicBezTo>
                  <a:cubicBezTo>
                    <a:pt x="-218" y="3342"/>
                    <a:pt x="9" y="2280"/>
                    <a:pt x="691" y="1571"/>
                  </a:cubicBezTo>
                  <a:cubicBezTo>
                    <a:pt x="1374" y="863"/>
                    <a:pt x="2510" y="509"/>
                    <a:pt x="3875" y="244"/>
                  </a:cubicBezTo>
                  <a:cubicBezTo>
                    <a:pt x="5239" y="-22"/>
                    <a:pt x="6830" y="-199"/>
                    <a:pt x="8536" y="421"/>
                  </a:cubicBezTo>
                  <a:cubicBezTo>
                    <a:pt x="10241" y="1040"/>
                    <a:pt x="12060" y="2457"/>
                    <a:pt x="13993" y="5644"/>
                  </a:cubicBezTo>
                  <a:cubicBezTo>
                    <a:pt x="15925" y="8831"/>
                    <a:pt x="17971" y="13788"/>
                    <a:pt x="19222" y="16709"/>
                  </a:cubicBezTo>
                  <a:cubicBezTo>
                    <a:pt x="20473" y="19631"/>
                    <a:pt x="20927" y="20516"/>
                    <a:pt x="21382" y="21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3631191" y="7348548"/>
              <a:ext cx="133351" cy="121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21600" y="1333"/>
                  </a:moveTo>
                  <a:cubicBezTo>
                    <a:pt x="19886" y="588"/>
                    <a:pt x="18171" y="-157"/>
                    <a:pt x="16629" y="29"/>
                  </a:cubicBezTo>
                  <a:cubicBezTo>
                    <a:pt x="15086" y="215"/>
                    <a:pt x="13714" y="1333"/>
                    <a:pt x="11143" y="4126"/>
                  </a:cubicBezTo>
                  <a:cubicBezTo>
                    <a:pt x="8571" y="6919"/>
                    <a:pt x="4800" y="11388"/>
                    <a:pt x="2743" y="14553"/>
                  </a:cubicBezTo>
                  <a:cubicBezTo>
                    <a:pt x="686" y="17719"/>
                    <a:pt x="343" y="19581"/>
                    <a:pt x="0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3821691" y="7324371"/>
              <a:ext cx="152401" cy="118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0" y="2274"/>
                  </a:moveTo>
                  <a:cubicBezTo>
                    <a:pt x="1200" y="1137"/>
                    <a:pt x="2400" y="0"/>
                    <a:pt x="3600" y="0"/>
                  </a:cubicBezTo>
                  <a:cubicBezTo>
                    <a:pt x="4800" y="0"/>
                    <a:pt x="6000" y="1137"/>
                    <a:pt x="7050" y="3600"/>
                  </a:cubicBezTo>
                  <a:cubicBezTo>
                    <a:pt x="8100" y="6063"/>
                    <a:pt x="9000" y="9853"/>
                    <a:pt x="9150" y="12695"/>
                  </a:cubicBezTo>
                  <a:cubicBezTo>
                    <a:pt x="9300" y="15537"/>
                    <a:pt x="8700" y="17432"/>
                    <a:pt x="7800" y="18947"/>
                  </a:cubicBezTo>
                  <a:cubicBezTo>
                    <a:pt x="6900" y="20463"/>
                    <a:pt x="5700" y="21600"/>
                    <a:pt x="5100" y="21221"/>
                  </a:cubicBezTo>
                  <a:cubicBezTo>
                    <a:pt x="4500" y="20842"/>
                    <a:pt x="4500" y="18947"/>
                    <a:pt x="5550" y="16674"/>
                  </a:cubicBezTo>
                  <a:cubicBezTo>
                    <a:pt x="6600" y="14400"/>
                    <a:pt x="8700" y="11747"/>
                    <a:pt x="10500" y="9284"/>
                  </a:cubicBezTo>
                  <a:cubicBezTo>
                    <a:pt x="12300" y="6821"/>
                    <a:pt x="13800" y="4547"/>
                    <a:pt x="14250" y="4358"/>
                  </a:cubicBezTo>
                  <a:cubicBezTo>
                    <a:pt x="14700" y="4168"/>
                    <a:pt x="14100" y="6063"/>
                    <a:pt x="13800" y="7958"/>
                  </a:cubicBezTo>
                  <a:cubicBezTo>
                    <a:pt x="13500" y="9853"/>
                    <a:pt x="13500" y="11747"/>
                    <a:pt x="14850" y="13832"/>
                  </a:cubicBezTo>
                  <a:cubicBezTo>
                    <a:pt x="16200" y="15916"/>
                    <a:pt x="18900" y="18189"/>
                    <a:pt x="21600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4127285" y="6702071"/>
              <a:ext cx="65730" cy="1107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565" fill="norm" stroke="1" extrusionOk="0">
                  <a:moveTo>
                    <a:pt x="19997" y="0"/>
                  </a:moveTo>
                  <a:cubicBezTo>
                    <a:pt x="19997" y="1525"/>
                    <a:pt x="19997" y="3050"/>
                    <a:pt x="20335" y="4576"/>
                  </a:cubicBezTo>
                  <a:cubicBezTo>
                    <a:pt x="20672" y="6101"/>
                    <a:pt x="21347" y="7626"/>
                    <a:pt x="20672" y="9131"/>
                  </a:cubicBezTo>
                  <a:cubicBezTo>
                    <a:pt x="19997" y="10635"/>
                    <a:pt x="17972" y="12119"/>
                    <a:pt x="15272" y="13541"/>
                  </a:cubicBezTo>
                  <a:cubicBezTo>
                    <a:pt x="12572" y="14963"/>
                    <a:pt x="9197" y="16324"/>
                    <a:pt x="6497" y="17560"/>
                  </a:cubicBezTo>
                  <a:cubicBezTo>
                    <a:pt x="3797" y="18797"/>
                    <a:pt x="1772" y="19910"/>
                    <a:pt x="759" y="20569"/>
                  </a:cubicBezTo>
                  <a:cubicBezTo>
                    <a:pt x="-253" y="21229"/>
                    <a:pt x="-253" y="21435"/>
                    <a:pt x="759" y="21518"/>
                  </a:cubicBezTo>
                  <a:cubicBezTo>
                    <a:pt x="1772" y="21600"/>
                    <a:pt x="3797" y="21559"/>
                    <a:pt x="5822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4253491" y="7531877"/>
              <a:ext cx="241301" cy="179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1" fill="norm" stroke="1" extrusionOk="0">
                  <a:moveTo>
                    <a:pt x="0" y="3219"/>
                  </a:moveTo>
                  <a:cubicBezTo>
                    <a:pt x="189" y="1977"/>
                    <a:pt x="379" y="736"/>
                    <a:pt x="947" y="240"/>
                  </a:cubicBezTo>
                  <a:cubicBezTo>
                    <a:pt x="1516" y="-257"/>
                    <a:pt x="2463" y="-9"/>
                    <a:pt x="3695" y="1233"/>
                  </a:cubicBezTo>
                  <a:cubicBezTo>
                    <a:pt x="4926" y="2474"/>
                    <a:pt x="6442" y="4709"/>
                    <a:pt x="6442" y="8060"/>
                  </a:cubicBezTo>
                  <a:cubicBezTo>
                    <a:pt x="6442" y="11412"/>
                    <a:pt x="4926" y="15881"/>
                    <a:pt x="3695" y="18364"/>
                  </a:cubicBezTo>
                  <a:cubicBezTo>
                    <a:pt x="2463" y="20846"/>
                    <a:pt x="1516" y="21343"/>
                    <a:pt x="1232" y="20971"/>
                  </a:cubicBezTo>
                  <a:cubicBezTo>
                    <a:pt x="947" y="20598"/>
                    <a:pt x="1326" y="19357"/>
                    <a:pt x="3221" y="16874"/>
                  </a:cubicBezTo>
                  <a:cubicBezTo>
                    <a:pt x="5116" y="14391"/>
                    <a:pt x="8526" y="10667"/>
                    <a:pt x="10705" y="8433"/>
                  </a:cubicBezTo>
                  <a:cubicBezTo>
                    <a:pt x="12884" y="6198"/>
                    <a:pt x="13832" y="5453"/>
                    <a:pt x="14684" y="4709"/>
                  </a:cubicBezTo>
                  <a:cubicBezTo>
                    <a:pt x="15537" y="3964"/>
                    <a:pt x="16295" y="3219"/>
                    <a:pt x="16105" y="4088"/>
                  </a:cubicBezTo>
                  <a:cubicBezTo>
                    <a:pt x="15916" y="4957"/>
                    <a:pt x="14779" y="7440"/>
                    <a:pt x="14211" y="9426"/>
                  </a:cubicBezTo>
                  <a:cubicBezTo>
                    <a:pt x="13642" y="11412"/>
                    <a:pt x="13642" y="12902"/>
                    <a:pt x="14968" y="14143"/>
                  </a:cubicBezTo>
                  <a:cubicBezTo>
                    <a:pt x="16295" y="15384"/>
                    <a:pt x="18947" y="16377"/>
                    <a:pt x="21600" y="17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4539241" y="7591071"/>
              <a:ext cx="419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9" y="18400"/>
                    <a:pt x="7418" y="15200"/>
                    <a:pt x="11018" y="11600"/>
                  </a:cubicBezTo>
                  <a:cubicBezTo>
                    <a:pt x="14618" y="8000"/>
                    <a:pt x="18109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4844045" y="7559321"/>
              <a:ext cx="64629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0" h="21600" fill="norm" stroke="1" extrusionOk="0">
                  <a:moveTo>
                    <a:pt x="8099" y="0"/>
                  </a:moveTo>
                  <a:cubicBezTo>
                    <a:pt x="4724" y="0"/>
                    <a:pt x="1349" y="0"/>
                    <a:pt x="336" y="947"/>
                  </a:cubicBezTo>
                  <a:cubicBezTo>
                    <a:pt x="-676" y="1895"/>
                    <a:pt x="674" y="3789"/>
                    <a:pt x="3374" y="5305"/>
                  </a:cubicBezTo>
                  <a:cubicBezTo>
                    <a:pt x="6074" y="6821"/>
                    <a:pt x="10124" y="7958"/>
                    <a:pt x="13836" y="9474"/>
                  </a:cubicBezTo>
                  <a:cubicBezTo>
                    <a:pt x="17549" y="10989"/>
                    <a:pt x="20924" y="12884"/>
                    <a:pt x="20586" y="14968"/>
                  </a:cubicBezTo>
                  <a:cubicBezTo>
                    <a:pt x="20249" y="17053"/>
                    <a:pt x="16199" y="19326"/>
                    <a:pt x="121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5013411" y="7546621"/>
              <a:ext cx="201370" cy="76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000" fill="norm" stroke="1" extrusionOk="0">
                  <a:moveTo>
                    <a:pt x="14916" y="0"/>
                  </a:moveTo>
                  <a:cubicBezTo>
                    <a:pt x="11131" y="6422"/>
                    <a:pt x="7345" y="12843"/>
                    <a:pt x="4784" y="16638"/>
                  </a:cubicBezTo>
                  <a:cubicBezTo>
                    <a:pt x="2223" y="20432"/>
                    <a:pt x="887" y="21600"/>
                    <a:pt x="331" y="20724"/>
                  </a:cubicBezTo>
                  <a:cubicBezTo>
                    <a:pt x="-226" y="19849"/>
                    <a:pt x="-3" y="16930"/>
                    <a:pt x="442" y="14011"/>
                  </a:cubicBezTo>
                  <a:cubicBezTo>
                    <a:pt x="887" y="11092"/>
                    <a:pt x="1555" y="8173"/>
                    <a:pt x="2892" y="5838"/>
                  </a:cubicBezTo>
                  <a:cubicBezTo>
                    <a:pt x="4228" y="3503"/>
                    <a:pt x="6232" y="1751"/>
                    <a:pt x="8013" y="2919"/>
                  </a:cubicBezTo>
                  <a:cubicBezTo>
                    <a:pt x="9795" y="4086"/>
                    <a:pt x="11353" y="8173"/>
                    <a:pt x="13246" y="11092"/>
                  </a:cubicBezTo>
                  <a:cubicBezTo>
                    <a:pt x="15139" y="14011"/>
                    <a:pt x="17366" y="15762"/>
                    <a:pt x="18925" y="15762"/>
                  </a:cubicBezTo>
                  <a:cubicBezTo>
                    <a:pt x="20483" y="15762"/>
                    <a:pt x="21374" y="14011"/>
                    <a:pt x="21151" y="12259"/>
                  </a:cubicBezTo>
                  <a:cubicBezTo>
                    <a:pt x="20929" y="10508"/>
                    <a:pt x="19593" y="8757"/>
                    <a:pt x="17143" y="7297"/>
                  </a:cubicBezTo>
                  <a:cubicBezTo>
                    <a:pt x="14694" y="5838"/>
                    <a:pt x="11131" y="4670"/>
                    <a:pt x="7568" y="3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6006091" y="7229121"/>
              <a:ext cx="254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5993391" y="7394221"/>
              <a:ext cx="298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74" y="15840"/>
                    <a:pt x="11949" y="10080"/>
                    <a:pt x="15549" y="6480"/>
                  </a:cubicBezTo>
                  <a:cubicBezTo>
                    <a:pt x="19149" y="2880"/>
                    <a:pt x="2037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6641091" y="7159271"/>
              <a:ext cx="34014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0" y="0"/>
                  </a:moveTo>
                  <a:cubicBezTo>
                    <a:pt x="7624" y="4443"/>
                    <a:pt x="15247" y="8885"/>
                    <a:pt x="18424" y="12485"/>
                  </a:cubicBezTo>
                  <a:cubicBezTo>
                    <a:pt x="21600" y="16085"/>
                    <a:pt x="20329" y="18843"/>
                    <a:pt x="190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6799841" y="7368821"/>
              <a:ext cx="215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7262307" y="7239825"/>
              <a:ext cx="174951" cy="261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1027" fill="norm" stroke="1" extrusionOk="0">
                  <a:moveTo>
                    <a:pt x="15952" y="160"/>
                  </a:moveTo>
                  <a:cubicBezTo>
                    <a:pt x="14193" y="-10"/>
                    <a:pt x="12435" y="-180"/>
                    <a:pt x="10552" y="415"/>
                  </a:cubicBezTo>
                  <a:cubicBezTo>
                    <a:pt x="8668" y="1011"/>
                    <a:pt x="6659" y="2371"/>
                    <a:pt x="4649" y="4922"/>
                  </a:cubicBezTo>
                  <a:cubicBezTo>
                    <a:pt x="2640" y="7474"/>
                    <a:pt x="631" y="11215"/>
                    <a:pt x="128" y="14107"/>
                  </a:cubicBezTo>
                  <a:cubicBezTo>
                    <a:pt x="-374" y="16998"/>
                    <a:pt x="631" y="19039"/>
                    <a:pt x="2514" y="20144"/>
                  </a:cubicBezTo>
                  <a:cubicBezTo>
                    <a:pt x="4398" y="21250"/>
                    <a:pt x="7161" y="21420"/>
                    <a:pt x="10175" y="20059"/>
                  </a:cubicBezTo>
                  <a:cubicBezTo>
                    <a:pt x="13189" y="18699"/>
                    <a:pt x="16454" y="15807"/>
                    <a:pt x="18463" y="13171"/>
                  </a:cubicBezTo>
                  <a:cubicBezTo>
                    <a:pt x="20473" y="10535"/>
                    <a:pt x="21226" y="8154"/>
                    <a:pt x="20473" y="6113"/>
                  </a:cubicBezTo>
                  <a:cubicBezTo>
                    <a:pt x="19719" y="4072"/>
                    <a:pt x="17459" y="2371"/>
                    <a:pt x="15198" y="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7663441" y="7292058"/>
              <a:ext cx="1651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538" y="11375"/>
                    <a:pt x="11077" y="2735"/>
                    <a:pt x="14677" y="575"/>
                  </a:cubicBezTo>
                  <a:cubicBezTo>
                    <a:pt x="18277" y="-1585"/>
                    <a:pt x="19938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7663441" y="7419621"/>
              <a:ext cx="247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9" y="14400"/>
                    <a:pt x="10338" y="7200"/>
                    <a:pt x="13938" y="3600"/>
                  </a:cubicBezTo>
                  <a:cubicBezTo>
                    <a:pt x="17538" y="0"/>
                    <a:pt x="1956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8190491" y="7210071"/>
              <a:ext cx="254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871"/>
                    <a:pt x="7200" y="9741"/>
                    <a:pt x="3600" y="13341"/>
                  </a:cubicBezTo>
                  <a:cubicBezTo>
                    <a:pt x="0" y="16941"/>
                    <a:pt x="0" y="192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8019041" y="7562678"/>
              <a:ext cx="2603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6322" y="11918"/>
                    <a:pt x="12644" y="3818"/>
                    <a:pt x="16244" y="1118"/>
                  </a:cubicBezTo>
                  <a:cubicBezTo>
                    <a:pt x="19844" y="-1582"/>
                    <a:pt x="20722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8082541" y="7629171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241" name="Drawing"/>
          <p:cNvGrpSpPr/>
          <p:nvPr/>
        </p:nvGrpSpPr>
        <p:grpSpPr>
          <a:xfrm>
            <a:off x="9000280" y="1574800"/>
            <a:ext cx="3680453" cy="1919163"/>
            <a:chOff x="0" y="0"/>
            <a:chExt cx="3680452" cy="1919162"/>
          </a:xfrm>
        </p:grpSpPr>
        <p:sp>
          <p:nvSpPr>
            <p:cNvPr id="1216" name="Line"/>
            <p:cNvSpPr/>
            <p:nvPr/>
          </p:nvSpPr>
          <p:spPr>
            <a:xfrm>
              <a:off x="118357" y="338584"/>
              <a:ext cx="209513" cy="791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487" fill="norm" stroke="1" extrusionOk="0">
                  <a:moveTo>
                    <a:pt x="21380" y="2185"/>
                  </a:moveTo>
                  <a:cubicBezTo>
                    <a:pt x="19004" y="1496"/>
                    <a:pt x="16628" y="806"/>
                    <a:pt x="14144" y="404"/>
                  </a:cubicBezTo>
                  <a:cubicBezTo>
                    <a:pt x="11660" y="2"/>
                    <a:pt x="9068" y="-113"/>
                    <a:pt x="6800" y="117"/>
                  </a:cubicBezTo>
                  <a:cubicBezTo>
                    <a:pt x="4532" y="347"/>
                    <a:pt x="2588" y="921"/>
                    <a:pt x="1400" y="2185"/>
                  </a:cubicBezTo>
                  <a:cubicBezTo>
                    <a:pt x="212" y="3449"/>
                    <a:pt x="-220" y="5402"/>
                    <a:pt x="104" y="7413"/>
                  </a:cubicBezTo>
                  <a:cubicBezTo>
                    <a:pt x="428" y="9423"/>
                    <a:pt x="1508" y="11491"/>
                    <a:pt x="2480" y="13444"/>
                  </a:cubicBezTo>
                  <a:cubicBezTo>
                    <a:pt x="3452" y="15398"/>
                    <a:pt x="4316" y="17236"/>
                    <a:pt x="4856" y="18500"/>
                  </a:cubicBezTo>
                  <a:cubicBezTo>
                    <a:pt x="5396" y="19764"/>
                    <a:pt x="5612" y="20453"/>
                    <a:pt x="5180" y="20855"/>
                  </a:cubicBezTo>
                  <a:cubicBezTo>
                    <a:pt x="4748" y="21257"/>
                    <a:pt x="3668" y="21372"/>
                    <a:pt x="2588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0" y="840316"/>
              <a:ext cx="226270" cy="4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600" fill="norm" stroke="1" extrusionOk="0">
                  <a:moveTo>
                    <a:pt x="980" y="21600"/>
                  </a:moveTo>
                  <a:cubicBezTo>
                    <a:pt x="380" y="15120"/>
                    <a:pt x="-220" y="8640"/>
                    <a:pt x="80" y="4860"/>
                  </a:cubicBezTo>
                  <a:cubicBezTo>
                    <a:pt x="380" y="1080"/>
                    <a:pt x="1580" y="0"/>
                    <a:pt x="5280" y="0"/>
                  </a:cubicBezTo>
                  <a:cubicBezTo>
                    <a:pt x="8980" y="0"/>
                    <a:pt x="15180" y="1080"/>
                    <a:pt x="21380" y="2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277069" y="889000"/>
              <a:ext cx="1905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5175"/>
                    <a:pt x="8640" y="10350"/>
                    <a:pt x="12240" y="13950"/>
                  </a:cubicBezTo>
                  <a:cubicBezTo>
                    <a:pt x="15840" y="17550"/>
                    <a:pt x="18720" y="195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319523" y="914400"/>
              <a:ext cx="148047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600" fill="norm" stroke="1" extrusionOk="0">
                  <a:moveTo>
                    <a:pt x="21278" y="0"/>
                  </a:moveTo>
                  <a:cubicBezTo>
                    <a:pt x="16410" y="2000"/>
                    <a:pt x="11543" y="4000"/>
                    <a:pt x="7892" y="6600"/>
                  </a:cubicBezTo>
                  <a:cubicBezTo>
                    <a:pt x="4241" y="9200"/>
                    <a:pt x="1808" y="12400"/>
                    <a:pt x="743" y="15000"/>
                  </a:cubicBezTo>
                  <a:cubicBezTo>
                    <a:pt x="-322" y="17600"/>
                    <a:pt x="-18" y="19600"/>
                    <a:pt x="2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529964" y="545999"/>
              <a:ext cx="159856" cy="51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28" fill="norm" stroke="1" extrusionOk="0">
                  <a:moveTo>
                    <a:pt x="21464" y="533"/>
                  </a:moveTo>
                  <a:cubicBezTo>
                    <a:pt x="18338" y="181"/>
                    <a:pt x="15211" y="-172"/>
                    <a:pt x="12369" y="92"/>
                  </a:cubicBezTo>
                  <a:cubicBezTo>
                    <a:pt x="9527" y="357"/>
                    <a:pt x="6969" y="1239"/>
                    <a:pt x="4553" y="2693"/>
                  </a:cubicBezTo>
                  <a:cubicBezTo>
                    <a:pt x="2138" y="4148"/>
                    <a:pt x="-136" y="6176"/>
                    <a:pt x="6" y="9217"/>
                  </a:cubicBezTo>
                  <a:cubicBezTo>
                    <a:pt x="148" y="12259"/>
                    <a:pt x="2706" y="16315"/>
                    <a:pt x="4553" y="18519"/>
                  </a:cubicBezTo>
                  <a:cubicBezTo>
                    <a:pt x="6401" y="20723"/>
                    <a:pt x="7538" y="21075"/>
                    <a:pt x="8675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721569" y="717550"/>
              <a:ext cx="203201" cy="205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2645"/>
                  </a:moveTo>
                  <a:cubicBezTo>
                    <a:pt x="1125" y="2645"/>
                    <a:pt x="2250" y="2645"/>
                    <a:pt x="2925" y="3306"/>
                  </a:cubicBezTo>
                  <a:cubicBezTo>
                    <a:pt x="3600" y="3967"/>
                    <a:pt x="3825" y="5290"/>
                    <a:pt x="3938" y="7714"/>
                  </a:cubicBezTo>
                  <a:cubicBezTo>
                    <a:pt x="4050" y="10139"/>
                    <a:pt x="4050" y="13665"/>
                    <a:pt x="3712" y="16420"/>
                  </a:cubicBezTo>
                  <a:cubicBezTo>
                    <a:pt x="3375" y="19176"/>
                    <a:pt x="2700" y="21159"/>
                    <a:pt x="2700" y="21380"/>
                  </a:cubicBezTo>
                  <a:cubicBezTo>
                    <a:pt x="2700" y="21600"/>
                    <a:pt x="3375" y="20057"/>
                    <a:pt x="5175" y="16641"/>
                  </a:cubicBezTo>
                  <a:cubicBezTo>
                    <a:pt x="6975" y="13224"/>
                    <a:pt x="9900" y="7935"/>
                    <a:pt x="11587" y="4629"/>
                  </a:cubicBezTo>
                  <a:cubicBezTo>
                    <a:pt x="13275" y="1322"/>
                    <a:pt x="13725" y="0"/>
                    <a:pt x="13612" y="0"/>
                  </a:cubicBezTo>
                  <a:cubicBezTo>
                    <a:pt x="13500" y="0"/>
                    <a:pt x="12825" y="1322"/>
                    <a:pt x="12150" y="4188"/>
                  </a:cubicBezTo>
                  <a:cubicBezTo>
                    <a:pt x="11475" y="7053"/>
                    <a:pt x="10800" y="11461"/>
                    <a:pt x="11475" y="14547"/>
                  </a:cubicBezTo>
                  <a:cubicBezTo>
                    <a:pt x="12150" y="17633"/>
                    <a:pt x="14175" y="19396"/>
                    <a:pt x="16088" y="20167"/>
                  </a:cubicBezTo>
                  <a:cubicBezTo>
                    <a:pt x="18000" y="20939"/>
                    <a:pt x="19800" y="20718"/>
                    <a:pt x="21600" y="20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1045419" y="520700"/>
              <a:ext cx="71527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5" h="21600" fill="norm" stroke="1" extrusionOk="0">
                  <a:moveTo>
                    <a:pt x="3600" y="0"/>
                  </a:moveTo>
                  <a:cubicBezTo>
                    <a:pt x="10800" y="3100"/>
                    <a:pt x="18000" y="6200"/>
                    <a:pt x="19800" y="9350"/>
                  </a:cubicBezTo>
                  <a:cubicBezTo>
                    <a:pt x="21600" y="12500"/>
                    <a:pt x="18000" y="15700"/>
                    <a:pt x="13800" y="17750"/>
                  </a:cubicBezTo>
                  <a:cubicBezTo>
                    <a:pt x="9600" y="19800"/>
                    <a:pt x="4800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1362919" y="673100"/>
              <a:ext cx="88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1293069" y="781050"/>
              <a:ext cx="3492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51" y="15840"/>
                    <a:pt x="8902" y="10080"/>
                    <a:pt x="12502" y="6480"/>
                  </a:cubicBezTo>
                  <a:cubicBezTo>
                    <a:pt x="16102" y="2880"/>
                    <a:pt x="1885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1846535" y="162501"/>
              <a:ext cx="297435" cy="1162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460" fill="norm" stroke="1" extrusionOk="0">
                  <a:moveTo>
                    <a:pt x="14173" y="1337"/>
                  </a:moveTo>
                  <a:cubicBezTo>
                    <a:pt x="13560" y="908"/>
                    <a:pt x="12947" y="478"/>
                    <a:pt x="11032" y="224"/>
                  </a:cubicBezTo>
                  <a:cubicBezTo>
                    <a:pt x="9117" y="-30"/>
                    <a:pt x="5900" y="-108"/>
                    <a:pt x="3603" y="204"/>
                  </a:cubicBezTo>
                  <a:cubicBezTo>
                    <a:pt x="1305" y="517"/>
                    <a:pt x="-74" y="1220"/>
                    <a:pt x="3" y="1982"/>
                  </a:cubicBezTo>
                  <a:cubicBezTo>
                    <a:pt x="79" y="2743"/>
                    <a:pt x="1611" y="3564"/>
                    <a:pt x="3679" y="4462"/>
                  </a:cubicBezTo>
                  <a:cubicBezTo>
                    <a:pt x="5747" y="5360"/>
                    <a:pt x="8352" y="6337"/>
                    <a:pt x="9194" y="7118"/>
                  </a:cubicBezTo>
                  <a:cubicBezTo>
                    <a:pt x="10037" y="7899"/>
                    <a:pt x="9117" y="8485"/>
                    <a:pt x="8275" y="8837"/>
                  </a:cubicBezTo>
                  <a:cubicBezTo>
                    <a:pt x="7432" y="9188"/>
                    <a:pt x="6666" y="9305"/>
                    <a:pt x="5900" y="9384"/>
                  </a:cubicBezTo>
                  <a:cubicBezTo>
                    <a:pt x="5135" y="9462"/>
                    <a:pt x="4369" y="9501"/>
                    <a:pt x="3756" y="9442"/>
                  </a:cubicBezTo>
                  <a:cubicBezTo>
                    <a:pt x="3143" y="9384"/>
                    <a:pt x="2683" y="9227"/>
                    <a:pt x="2760" y="9091"/>
                  </a:cubicBezTo>
                  <a:cubicBezTo>
                    <a:pt x="2837" y="8954"/>
                    <a:pt x="3449" y="8837"/>
                    <a:pt x="4215" y="8798"/>
                  </a:cubicBezTo>
                  <a:cubicBezTo>
                    <a:pt x="4981" y="8759"/>
                    <a:pt x="5900" y="8798"/>
                    <a:pt x="7356" y="9208"/>
                  </a:cubicBezTo>
                  <a:cubicBezTo>
                    <a:pt x="8811" y="9618"/>
                    <a:pt x="10803" y="10399"/>
                    <a:pt x="11492" y="11317"/>
                  </a:cubicBezTo>
                  <a:cubicBezTo>
                    <a:pt x="12181" y="12235"/>
                    <a:pt x="11569" y="13289"/>
                    <a:pt x="10420" y="14461"/>
                  </a:cubicBezTo>
                  <a:cubicBezTo>
                    <a:pt x="9271" y="15633"/>
                    <a:pt x="7586" y="16922"/>
                    <a:pt x="6513" y="18035"/>
                  </a:cubicBezTo>
                  <a:cubicBezTo>
                    <a:pt x="5441" y="19148"/>
                    <a:pt x="4981" y="20086"/>
                    <a:pt x="4905" y="20652"/>
                  </a:cubicBezTo>
                  <a:cubicBezTo>
                    <a:pt x="4828" y="21219"/>
                    <a:pt x="5135" y="21414"/>
                    <a:pt x="7356" y="21453"/>
                  </a:cubicBezTo>
                  <a:cubicBezTo>
                    <a:pt x="9577" y="21492"/>
                    <a:pt x="13713" y="21375"/>
                    <a:pt x="16394" y="21238"/>
                  </a:cubicBezTo>
                  <a:cubicBezTo>
                    <a:pt x="19075" y="21101"/>
                    <a:pt x="20300" y="20945"/>
                    <a:pt x="21526" y="20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2300286" y="0"/>
              <a:ext cx="132038" cy="298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5" h="21175" fill="norm" stroke="1" extrusionOk="0">
                  <a:moveTo>
                    <a:pt x="20012" y="0"/>
                  </a:moveTo>
                  <a:cubicBezTo>
                    <a:pt x="15758" y="900"/>
                    <a:pt x="11503" y="1800"/>
                    <a:pt x="7903" y="4275"/>
                  </a:cubicBezTo>
                  <a:cubicBezTo>
                    <a:pt x="4303" y="6750"/>
                    <a:pt x="1358" y="10800"/>
                    <a:pt x="376" y="13800"/>
                  </a:cubicBezTo>
                  <a:cubicBezTo>
                    <a:pt x="-606" y="16800"/>
                    <a:pt x="376" y="18750"/>
                    <a:pt x="2830" y="19950"/>
                  </a:cubicBezTo>
                  <a:cubicBezTo>
                    <a:pt x="5285" y="21150"/>
                    <a:pt x="9212" y="21600"/>
                    <a:pt x="12649" y="20700"/>
                  </a:cubicBezTo>
                  <a:cubicBezTo>
                    <a:pt x="16085" y="19800"/>
                    <a:pt x="19030" y="17550"/>
                    <a:pt x="20012" y="14175"/>
                  </a:cubicBezTo>
                  <a:cubicBezTo>
                    <a:pt x="20994" y="10800"/>
                    <a:pt x="20012" y="6300"/>
                    <a:pt x="18867" y="3750"/>
                  </a:cubicBezTo>
                  <a:cubicBezTo>
                    <a:pt x="17721" y="1200"/>
                    <a:pt x="16412" y="600"/>
                    <a:pt x="15758" y="675"/>
                  </a:cubicBezTo>
                  <a:cubicBezTo>
                    <a:pt x="15103" y="750"/>
                    <a:pt x="15103" y="1500"/>
                    <a:pt x="15103" y="2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2925019" y="52503"/>
              <a:ext cx="184151" cy="176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3" fill="norm" stroke="1" extrusionOk="0">
                  <a:moveTo>
                    <a:pt x="0" y="1320"/>
                  </a:moveTo>
                  <a:cubicBezTo>
                    <a:pt x="1241" y="811"/>
                    <a:pt x="2483" y="303"/>
                    <a:pt x="4469" y="1955"/>
                  </a:cubicBezTo>
                  <a:cubicBezTo>
                    <a:pt x="6455" y="3607"/>
                    <a:pt x="9186" y="7419"/>
                    <a:pt x="10055" y="10849"/>
                  </a:cubicBezTo>
                  <a:cubicBezTo>
                    <a:pt x="10924" y="14280"/>
                    <a:pt x="9931" y="17329"/>
                    <a:pt x="8814" y="19108"/>
                  </a:cubicBezTo>
                  <a:cubicBezTo>
                    <a:pt x="7697" y="20887"/>
                    <a:pt x="6455" y="21395"/>
                    <a:pt x="5586" y="21014"/>
                  </a:cubicBezTo>
                  <a:cubicBezTo>
                    <a:pt x="4717" y="20633"/>
                    <a:pt x="4221" y="19362"/>
                    <a:pt x="5462" y="16440"/>
                  </a:cubicBezTo>
                  <a:cubicBezTo>
                    <a:pt x="6703" y="13517"/>
                    <a:pt x="9683" y="8943"/>
                    <a:pt x="11669" y="6148"/>
                  </a:cubicBezTo>
                  <a:cubicBezTo>
                    <a:pt x="13655" y="3353"/>
                    <a:pt x="14648" y="2336"/>
                    <a:pt x="15766" y="1447"/>
                  </a:cubicBezTo>
                  <a:cubicBezTo>
                    <a:pt x="16883" y="557"/>
                    <a:pt x="18124" y="-205"/>
                    <a:pt x="18372" y="49"/>
                  </a:cubicBezTo>
                  <a:cubicBezTo>
                    <a:pt x="18621" y="303"/>
                    <a:pt x="17876" y="1574"/>
                    <a:pt x="16883" y="3861"/>
                  </a:cubicBezTo>
                  <a:cubicBezTo>
                    <a:pt x="15890" y="6148"/>
                    <a:pt x="14648" y="9451"/>
                    <a:pt x="14028" y="11739"/>
                  </a:cubicBezTo>
                  <a:cubicBezTo>
                    <a:pt x="13407" y="14026"/>
                    <a:pt x="13407" y="15296"/>
                    <a:pt x="14772" y="16186"/>
                  </a:cubicBezTo>
                  <a:cubicBezTo>
                    <a:pt x="16138" y="17075"/>
                    <a:pt x="18869" y="17583"/>
                    <a:pt x="21600" y="18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3207966" y="6350"/>
              <a:ext cx="155204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600" fill="norm" stroke="1" extrusionOk="0">
                  <a:moveTo>
                    <a:pt x="18776" y="0"/>
                  </a:moveTo>
                  <a:cubicBezTo>
                    <a:pt x="13230" y="4221"/>
                    <a:pt x="7684" y="8441"/>
                    <a:pt x="4473" y="11048"/>
                  </a:cubicBezTo>
                  <a:cubicBezTo>
                    <a:pt x="1262" y="13655"/>
                    <a:pt x="387" y="14648"/>
                    <a:pt x="95" y="15766"/>
                  </a:cubicBezTo>
                  <a:cubicBezTo>
                    <a:pt x="-197" y="16883"/>
                    <a:pt x="95" y="18124"/>
                    <a:pt x="2284" y="18869"/>
                  </a:cubicBezTo>
                  <a:cubicBezTo>
                    <a:pt x="4473" y="19614"/>
                    <a:pt x="8560" y="19862"/>
                    <a:pt x="12062" y="20234"/>
                  </a:cubicBezTo>
                  <a:cubicBezTo>
                    <a:pt x="15565" y="20607"/>
                    <a:pt x="18484" y="21103"/>
                    <a:pt x="214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3479426" y="14716"/>
              <a:ext cx="164909" cy="17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5" h="20566" fill="norm" stroke="1" extrusionOk="0">
                  <a:moveTo>
                    <a:pt x="14593" y="4232"/>
                  </a:moveTo>
                  <a:cubicBezTo>
                    <a:pt x="14073" y="2742"/>
                    <a:pt x="13552" y="1253"/>
                    <a:pt x="12641" y="508"/>
                  </a:cubicBezTo>
                  <a:cubicBezTo>
                    <a:pt x="11731" y="-237"/>
                    <a:pt x="10429" y="-237"/>
                    <a:pt x="8478" y="1004"/>
                  </a:cubicBezTo>
                  <a:cubicBezTo>
                    <a:pt x="6526" y="2246"/>
                    <a:pt x="3923" y="4729"/>
                    <a:pt x="2102" y="7832"/>
                  </a:cubicBezTo>
                  <a:cubicBezTo>
                    <a:pt x="280" y="10935"/>
                    <a:pt x="-761" y="14660"/>
                    <a:pt x="670" y="17266"/>
                  </a:cubicBezTo>
                  <a:cubicBezTo>
                    <a:pt x="2102" y="19873"/>
                    <a:pt x="6005" y="21363"/>
                    <a:pt x="9779" y="20122"/>
                  </a:cubicBezTo>
                  <a:cubicBezTo>
                    <a:pt x="13552" y="18880"/>
                    <a:pt x="17196" y="14908"/>
                    <a:pt x="19017" y="12177"/>
                  </a:cubicBezTo>
                  <a:cubicBezTo>
                    <a:pt x="20839" y="9446"/>
                    <a:pt x="20839" y="7956"/>
                    <a:pt x="17976" y="6839"/>
                  </a:cubicBezTo>
                  <a:cubicBezTo>
                    <a:pt x="15114" y="5722"/>
                    <a:pt x="9388" y="4977"/>
                    <a:pt x="3663" y="4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2209119" y="875098"/>
              <a:ext cx="213888" cy="440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507" fill="norm" stroke="1" extrusionOk="0">
                  <a:moveTo>
                    <a:pt x="4917" y="8120"/>
                  </a:moveTo>
                  <a:cubicBezTo>
                    <a:pt x="3223" y="7499"/>
                    <a:pt x="1529" y="6879"/>
                    <a:pt x="682" y="5639"/>
                  </a:cubicBezTo>
                  <a:cubicBezTo>
                    <a:pt x="-165" y="4399"/>
                    <a:pt x="-165" y="2539"/>
                    <a:pt x="364" y="1454"/>
                  </a:cubicBezTo>
                  <a:cubicBezTo>
                    <a:pt x="894" y="368"/>
                    <a:pt x="1953" y="58"/>
                    <a:pt x="3011" y="7"/>
                  </a:cubicBezTo>
                  <a:cubicBezTo>
                    <a:pt x="4070" y="-45"/>
                    <a:pt x="5129" y="162"/>
                    <a:pt x="7035" y="1609"/>
                  </a:cubicBezTo>
                  <a:cubicBezTo>
                    <a:pt x="8941" y="3055"/>
                    <a:pt x="11694" y="5743"/>
                    <a:pt x="14129" y="8585"/>
                  </a:cubicBezTo>
                  <a:cubicBezTo>
                    <a:pt x="16564" y="11427"/>
                    <a:pt x="18682" y="14424"/>
                    <a:pt x="19847" y="16439"/>
                  </a:cubicBezTo>
                  <a:cubicBezTo>
                    <a:pt x="21011" y="18455"/>
                    <a:pt x="21223" y="19488"/>
                    <a:pt x="21329" y="20263"/>
                  </a:cubicBezTo>
                  <a:cubicBezTo>
                    <a:pt x="21435" y="21038"/>
                    <a:pt x="21435" y="21555"/>
                    <a:pt x="21223" y="21503"/>
                  </a:cubicBezTo>
                  <a:cubicBezTo>
                    <a:pt x="21011" y="21452"/>
                    <a:pt x="20588" y="20832"/>
                    <a:pt x="20164" y="20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2243887" y="1129736"/>
              <a:ext cx="128683" cy="229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4" h="21455" fill="norm" stroke="1" extrusionOk="0">
                  <a:moveTo>
                    <a:pt x="20844" y="648"/>
                  </a:moveTo>
                  <a:cubicBezTo>
                    <a:pt x="18787" y="251"/>
                    <a:pt x="16730" y="-145"/>
                    <a:pt x="15015" y="53"/>
                  </a:cubicBezTo>
                  <a:cubicBezTo>
                    <a:pt x="13301" y="251"/>
                    <a:pt x="11930" y="1044"/>
                    <a:pt x="9187" y="3323"/>
                  </a:cubicBezTo>
                  <a:cubicBezTo>
                    <a:pt x="6444" y="5602"/>
                    <a:pt x="2330" y="9367"/>
                    <a:pt x="787" y="12637"/>
                  </a:cubicBezTo>
                  <a:cubicBezTo>
                    <a:pt x="-756" y="15906"/>
                    <a:pt x="273" y="18681"/>
                    <a:pt x="1301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2150319" y="1445355"/>
              <a:ext cx="355601" cy="59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0" fill="norm" stroke="1" extrusionOk="0">
                  <a:moveTo>
                    <a:pt x="0" y="20970"/>
                  </a:moveTo>
                  <a:cubicBezTo>
                    <a:pt x="257" y="17246"/>
                    <a:pt x="514" y="13522"/>
                    <a:pt x="2121" y="9798"/>
                  </a:cubicBezTo>
                  <a:cubicBezTo>
                    <a:pt x="3729" y="6073"/>
                    <a:pt x="6686" y="2349"/>
                    <a:pt x="10157" y="860"/>
                  </a:cubicBezTo>
                  <a:cubicBezTo>
                    <a:pt x="13629" y="-630"/>
                    <a:pt x="17614" y="115"/>
                    <a:pt x="21600" y="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2132999" y="1751249"/>
              <a:ext cx="207821" cy="167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0897" fill="norm" stroke="1" extrusionOk="0">
                  <a:moveTo>
                    <a:pt x="2440" y="3329"/>
                  </a:moveTo>
                  <a:cubicBezTo>
                    <a:pt x="3095" y="4382"/>
                    <a:pt x="3749" y="5436"/>
                    <a:pt x="5604" y="5568"/>
                  </a:cubicBezTo>
                  <a:cubicBezTo>
                    <a:pt x="7458" y="5700"/>
                    <a:pt x="10513" y="4909"/>
                    <a:pt x="12258" y="3856"/>
                  </a:cubicBezTo>
                  <a:cubicBezTo>
                    <a:pt x="14004" y="2802"/>
                    <a:pt x="14440" y="1485"/>
                    <a:pt x="14113" y="695"/>
                  </a:cubicBezTo>
                  <a:cubicBezTo>
                    <a:pt x="13786" y="-96"/>
                    <a:pt x="12695" y="-359"/>
                    <a:pt x="10404" y="695"/>
                  </a:cubicBezTo>
                  <a:cubicBezTo>
                    <a:pt x="8113" y="1748"/>
                    <a:pt x="4622" y="4119"/>
                    <a:pt x="2549" y="6621"/>
                  </a:cubicBezTo>
                  <a:cubicBezTo>
                    <a:pt x="477" y="9124"/>
                    <a:pt x="-178" y="11758"/>
                    <a:pt x="40" y="14261"/>
                  </a:cubicBezTo>
                  <a:cubicBezTo>
                    <a:pt x="258" y="16763"/>
                    <a:pt x="1349" y="19134"/>
                    <a:pt x="3967" y="20187"/>
                  </a:cubicBezTo>
                  <a:cubicBezTo>
                    <a:pt x="6586" y="21241"/>
                    <a:pt x="10731" y="20978"/>
                    <a:pt x="13895" y="20319"/>
                  </a:cubicBezTo>
                  <a:cubicBezTo>
                    <a:pt x="17058" y="19661"/>
                    <a:pt x="19240" y="18607"/>
                    <a:pt x="21422" y="17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2276768" y="1506677"/>
              <a:ext cx="133902" cy="201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416" fill="norm" stroke="1" extrusionOk="0">
                  <a:moveTo>
                    <a:pt x="8188" y="4541"/>
                  </a:moveTo>
                  <a:cubicBezTo>
                    <a:pt x="6500" y="4541"/>
                    <a:pt x="4812" y="4541"/>
                    <a:pt x="3294" y="4203"/>
                  </a:cubicBezTo>
                  <a:cubicBezTo>
                    <a:pt x="1775" y="3866"/>
                    <a:pt x="425" y="3191"/>
                    <a:pt x="87" y="2291"/>
                  </a:cubicBezTo>
                  <a:cubicBezTo>
                    <a:pt x="-250" y="1391"/>
                    <a:pt x="425" y="266"/>
                    <a:pt x="1437" y="41"/>
                  </a:cubicBezTo>
                  <a:cubicBezTo>
                    <a:pt x="2450" y="-184"/>
                    <a:pt x="3800" y="491"/>
                    <a:pt x="6163" y="2516"/>
                  </a:cubicBezTo>
                  <a:cubicBezTo>
                    <a:pt x="8525" y="4541"/>
                    <a:pt x="11900" y="7916"/>
                    <a:pt x="14600" y="11291"/>
                  </a:cubicBezTo>
                  <a:cubicBezTo>
                    <a:pt x="17300" y="14666"/>
                    <a:pt x="19325" y="18041"/>
                    <a:pt x="21350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2277319" y="1627577"/>
              <a:ext cx="95251" cy="105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6" fill="norm" stroke="1" extrusionOk="0">
                  <a:moveTo>
                    <a:pt x="21600" y="858"/>
                  </a:moveTo>
                  <a:cubicBezTo>
                    <a:pt x="19200" y="27"/>
                    <a:pt x="16800" y="-804"/>
                    <a:pt x="13200" y="1481"/>
                  </a:cubicBezTo>
                  <a:cubicBezTo>
                    <a:pt x="9600" y="3765"/>
                    <a:pt x="4800" y="9165"/>
                    <a:pt x="2400" y="12904"/>
                  </a:cubicBezTo>
                  <a:cubicBezTo>
                    <a:pt x="0" y="16642"/>
                    <a:pt x="0" y="18719"/>
                    <a:pt x="0" y="20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2410669" y="1576916"/>
              <a:ext cx="152401" cy="109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0" y="3323"/>
                  </a:moveTo>
                  <a:cubicBezTo>
                    <a:pt x="900" y="1662"/>
                    <a:pt x="1800" y="0"/>
                    <a:pt x="2850" y="0"/>
                  </a:cubicBezTo>
                  <a:cubicBezTo>
                    <a:pt x="3900" y="0"/>
                    <a:pt x="5100" y="1662"/>
                    <a:pt x="5700" y="4985"/>
                  </a:cubicBezTo>
                  <a:cubicBezTo>
                    <a:pt x="6300" y="8308"/>
                    <a:pt x="6300" y="13292"/>
                    <a:pt x="5700" y="16615"/>
                  </a:cubicBezTo>
                  <a:cubicBezTo>
                    <a:pt x="5100" y="19938"/>
                    <a:pt x="3900" y="21600"/>
                    <a:pt x="3450" y="21392"/>
                  </a:cubicBezTo>
                  <a:cubicBezTo>
                    <a:pt x="3000" y="21185"/>
                    <a:pt x="3300" y="19108"/>
                    <a:pt x="4350" y="16200"/>
                  </a:cubicBezTo>
                  <a:cubicBezTo>
                    <a:pt x="5400" y="13292"/>
                    <a:pt x="7200" y="9554"/>
                    <a:pt x="8550" y="6854"/>
                  </a:cubicBezTo>
                  <a:cubicBezTo>
                    <a:pt x="9900" y="4154"/>
                    <a:pt x="10800" y="2492"/>
                    <a:pt x="10800" y="3115"/>
                  </a:cubicBezTo>
                  <a:cubicBezTo>
                    <a:pt x="10800" y="3738"/>
                    <a:pt x="9900" y="6646"/>
                    <a:pt x="9750" y="9138"/>
                  </a:cubicBezTo>
                  <a:cubicBezTo>
                    <a:pt x="9600" y="11631"/>
                    <a:pt x="10200" y="13708"/>
                    <a:pt x="12300" y="15162"/>
                  </a:cubicBezTo>
                  <a:cubicBezTo>
                    <a:pt x="14400" y="16615"/>
                    <a:pt x="18000" y="17446"/>
                    <a:pt x="21600" y="18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2969469" y="1174866"/>
              <a:ext cx="254001" cy="20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5" fill="norm" stroke="1" extrusionOk="0">
                  <a:moveTo>
                    <a:pt x="0" y="2660"/>
                  </a:moveTo>
                  <a:cubicBezTo>
                    <a:pt x="540" y="1546"/>
                    <a:pt x="1080" y="433"/>
                    <a:pt x="2340" y="99"/>
                  </a:cubicBezTo>
                  <a:cubicBezTo>
                    <a:pt x="3600" y="-235"/>
                    <a:pt x="5580" y="210"/>
                    <a:pt x="6930" y="2437"/>
                  </a:cubicBezTo>
                  <a:cubicBezTo>
                    <a:pt x="8280" y="4664"/>
                    <a:pt x="9000" y="8672"/>
                    <a:pt x="8640" y="11901"/>
                  </a:cubicBezTo>
                  <a:cubicBezTo>
                    <a:pt x="8280" y="15130"/>
                    <a:pt x="6840" y="17579"/>
                    <a:pt x="5670" y="19138"/>
                  </a:cubicBezTo>
                  <a:cubicBezTo>
                    <a:pt x="4500" y="20697"/>
                    <a:pt x="3600" y="21365"/>
                    <a:pt x="3510" y="20920"/>
                  </a:cubicBezTo>
                  <a:cubicBezTo>
                    <a:pt x="3420" y="20474"/>
                    <a:pt x="4140" y="18916"/>
                    <a:pt x="5310" y="16911"/>
                  </a:cubicBezTo>
                  <a:cubicBezTo>
                    <a:pt x="6480" y="14907"/>
                    <a:pt x="8100" y="12458"/>
                    <a:pt x="9450" y="10676"/>
                  </a:cubicBezTo>
                  <a:cubicBezTo>
                    <a:pt x="10800" y="8895"/>
                    <a:pt x="11880" y="7781"/>
                    <a:pt x="12060" y="7559"/>
                  </a:cubicBezTo>
                  <a:cubicBezTo>
                    <a:pt x="12240" y="7336"/>
                    <a:pt x="11520" y="8004"/>
                    <a:pt x="11160" y="8895"/>
                  </a:cubicBezTo>
                  <a:cubicBezTo>
                    <a:pt x="10800" y="9786"/>
                    <a:pt x="10800" y="10899"/>
                    <a:pt x="11160" y="12458"/>
                  </a:cubicBezTo>
                  <a:cubicBezTo>
                    <a:pt x="11520" y="14017"/>
                    <a:pt x="12240" y="16021"/>
                    <a:pt x="14040" y="17134"/>
                  </a:cubicBezTo>
                  <a:cubicBezTo>
                    <a:pt x="15840" y="18247"/>
                    <a:pt x="18720" y="18470"/>
                    <a:pt x="21600" y="186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3287966" y="1206500"/>
              <a:ext cx="169959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600" fill="norm" stroke="1" extrusionOk="0">
                  <a:moveTo>
                    <a:pt x="10939" y="0"/>
                  </a:moveTo>
                  <a:cubicBezTo>
                    <a:pt x="9622" y="0"/>
                    <a:pt x="8305" y="0"/>
                    <a:pt x="8305" y="257"/>
                  </a:cubicBezTo>
                  <a:cubicBezTo>
                    <a:pt x="8305" y="514"/>
                    <a:pt x="9622" y="1029"/>
                    <a:pt x="11598" y="2314"/>
                  </a:cubicBezTo>
                  <a:cubicBezTo>
                    <a:pt x="13574" y="3600"/>
                    <a:pt x="16208" y="5657"/>
                    <a:pt x="18183" y="7457"/>
                  </a:cubicBezTo>
                  <a:cubicBezTo>
                    <a:pt x="20159" y="9257"/>
                    <a:pt x="21476" y="10800"/>
                    <a:pt x="21081" y="11957"/>
                  </a:cubicBezTo>
                  <a:cubicBezTo>
                    <a:pt x="20686" y="13114"/>
                    <a:pt x="18578" y="13886"/>
                    <a:pt x="15286" y="14657"/>
                  </a:cubicBezTo>
                  <a:cubicBezTo>
                    <a:pt x="11993" y="15429"/>
                    <a:pt x="7515" y="16200"/>
                    <a:pt x="4486" y="16843"/>
                  </a:cubicBezTo>
                  <a:cubicBezTo>
                    <a:pt x="1456" y="17486"/>
                    <a:pt x="-124" y="18000"/>
                    <a:pt x="8" y="18771"/>
                  </a:cubicBezTo>
                  <a:cubicBezTo>
                    <a:pt x="139" y="19543"/>
                    <a:pt x="1983" y="20571"/>
                    <a:pt x="38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3350469" y="1403350"/>
              <a:ext cx="127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3495804" y="1289050"/>
              <a:ext cx="184649" cy="147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6" h="21198" fill="norm" stroke="1" extrusionOk="0">
                  <a:moveTo>
                    <a:pt x="14321" y="2738"/>
                  </a:moveTo>
                  <a:cubicBezTo>
                    <a:pt x="10524" y="5780"/>
                    <a:pt x="6726" y="8823"/>
                    <a:pt x="4352" y="10952"/>
                  </a:cubicBezTo>
                  <a:cubicBezTo>
                    <a:pt x="1979" y="13082"/>
                    <a:pt x="1029" y="14299"/>
                    <a:pt x="436" y="15820"/>
                  </a:cubicBezTo>
                  <a:cubicBezTo>
                    <a:pt x="-158" y="17341"/>
                    <a:pt x="-395" y="19166"/>
                    <a:pt x="1385" y="20231"/>
                  </a:cubicBezTo>
                  <a:cubicBezTo>
                    <a:pt x="3165" y="21296"/>
                    <a:pt x="6963" y="21600"/>
                    <a:pt x="10524" y="20535"/>
                  </a:cubicBezTo>
                  <a:cubicBezTo>
                    <a:pt x="14084" y="19470"/>
                    <a:pt x="17407" y="17037"/>
                    <a:pt x="19187" y="15059"/>
                  </a:cubicBezTo>
                  <a:cubicBezTo>
                    <a:pt x="20968" y="13082"/>
                    <a:pt x="21205" y="11561"/>
                    <a:pt x="19781" y="9127"/>
                  </a:cubicBezTo>
                  <a:cubicBezTo>
                    <a:pt x="18357" y="6693"/>
                    <a:pt x="15271" y="3346"/>
                    <a:pt x="121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5" name="Drawing"/>
          <p:cNvGrpSpPr/>
          <p:nvPr/>
        </p:nvGrpSpPr>
        <p:grpSpPr>
          <a:xfrm>
            <a:off x="554566" y="1680434"/>
            <a:ext cx="10631612" cy="6008003"/>
            <a:chOff x="0" y="0"/>
            <a:chExt cx="10631611" cy="6008002"/>
          </a:xfrm>
        </p:grpSpPr>
        <p:sp>
          <p:nvSpPr>
            <p:cNvPr id="1243" name="Line"/>
            <p:cNvSpPr/>
            <p:nvPr/>
          </p:nvSpPr>
          <p:spPr>
            <a:xfrm>
              <a:off x="0" y="207416"/>
              <a:ext cx="245534" cy="45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0" fill="norm" stroke="1" extrusionOk="0">
                  <a:moveTo>
                    <a:pt x="2607" y="4625"/>
                  </a:moveTo>
                  <a:cubicBezTo>
                    <a:pt x="3166" y="5018"/>
                    <a:pt x="3724" y="5410"/>
                    <a:pt x="5121" y="5459"/>
                  </a:cubicBezTo>
                  <a:cubicBezTo>
                    <a:pt x="6517" y="5509"/>
                    <a:pt x="8752" y="5214"/>
                    <a:pt x="10800" y="4527"/>
                  </a:cubicBezTo>
                  <a:cubicBezTo>
                    <a:pt x="12848" y="3839"/>
                    <a:pt x="14710" y="2759"/>
                    <a:pt x="15828" y="1974"/>
                  </a:cubicBezTo>
                  <a:cubicBezTo>
                    <a:pt x="16945" y="1189"/>
                    <a:pt x="17317" y="698"/>
                    <a:pt x="17038" y="354"/>
                  </a:cubicBezTo>
                  <a:cubicBezTo>
                    <a:pt x="16759" y="10"/>
                    <a:pt x="15828" y="-186"/>
                    <a:pt x="14431" y="256"/>
                  </a:cubicBezTo>
                  <a:cubicBezTo>
                    <a:pt x="13034" y="698"/>
                    <a:pt x="11172" y="1778"/>
                    <a:pt x="9590" y="3054"/>
                  </a:cubicBezTo>
                  <a:cubicBezTo>
                    <a:pt x="8007" y="4330"/>
                    <a:pt x="6703" y="5803"/>
                    <a:pt x="6610" y="6981"/>
                  </a:cubicBezTo>
                  <a:cubicBezTo>
                    <a:pt x="6517" y="8159"/>
                    <a:pt x="7634" y="9043"/>
                    <a:pt x="8752" y="9583"/>
                  </a:cubicBezTo>
                  <a:cubicBezTo>
                    <a:pt x="9869" y="10123"/>
                    <a:pt x="10986" y="10319"/>
                    <a:pt x="11172" y="10614"/>
                  </a:cubicBezTo>
                  <a:cubicBezTo>
                    <a:pt x="11359" y="10909"/>
                    <a:pt x="10614" y="11301"/>
                    <a:pt x="8659" y="12627"/>
                  </a:cubicBezTo>
                  <a:cubicBezTo>
                    <a:pt x="6703" y="13952"/>
                    <a:pt x="3538" y="16210"/>
                    <a:pt x="1862" y="17585"/>
                  </a:cubicBezTo>
                  <a:cubicBezTo>
                    <a:pt x="186" y="18959"/>
                    <a:pt x="0" y="19450"/>
                    <a:pt x="0" y="19941"/>
                  </a:cubicBezTo>
                  <a:cubicBezTo>
                    <a:pt x="0" y="20432"/>
                    <a:pt x="186" y="20923"/>
                    <a:pt x="931" y="21169"/>
                  </a:cubicBezTo>
                  <a:cubicBezTo>
                    <a:pt x="1676" y="21414"/>
                    <a:pt x="2979" y="21414"/>
                    <a:pt x="6145" y="20776"/>
                  </a:cubicBezTo>
                  <a:cubicBezTo>
                    <a:pt x="9310" y="20138"/>
                    <a:pt x="14338" y="18861"/>
                    <a:pt x="17224" y="18076"/>
                  </a:cubicBezTo>
                  <a:cubicBezTo>
                    <a:pt x="20110" y="17290"/>
                    <a:pt x="20855" y="16996"/>
                    <a:pt x="21600" y="16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258233" y="412948"/>
              <a:ext cx="190501" cy="157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7200"/>
                  </a:moveTo>
                  <a:cubicBezTo>
                    <a:pt x="240" y="5760"/>
                    <a:pt x="480" y="4320"/>
                    <a:pt x="1320" y="3456"/>
                  </a:cubicBezTo>
                  <a:cubicBezTo>
                    <a:pt x="2160" y="2592"/>
                    <a:pt x="3600" y="2304"/>
                    <a:pt x="4680" y="3168"/>
                  </a:cubicBezTo>
                  <a:cubicBezTo>
                    <a:pt x="5760" y="4032"/>
                    <a:pt x="6480" y="6048"/>
                    <a:pt x="6480" y="8928"/>
                  </a:cubicBezTo>
                  <a:cubicBezTo>
                    <a:pt x="6480" y="11808"/>
                    <a:pt x="5760" y="15552"/>
                    <a:pt x="5040" y="18000"/>
                  </a:cubicBezTo>
                  <a:cubicBezTo>
                    <a:pt x="4320" y="20448"/>
                    <a:pt x="3600" y="21600"/>
                    <a:pt x="3360" y="21456"/>
                  </a:cubicBezTo>
                  <a:cubicBezTo>
                    <a:pt x="3120" y="21312"/>
                    <a:pt x="3360" y="19872"/>
                    <a:pt x="5160" y="16560"/>
                  </a:cubicBezTo>
                  <a:cubicBezTo>
                    <a:pt x="6960" y="13248"/>
                    <a:pt x="10320" y="8064"/>
                    <a:pt x="12360" y="4752"/>
                  </a:cubicBezTo>
                  <a:cubicBezTo>
                    <a:pt x="14400" y="1440"/>
                    <a:pt x="15120" y="0"/>
                    <a:pt x="15000" y="0"/>
                  </a:cubicBezTo>
                  <a:cubicBezTo>
                    <a:pt x="14880" y="0"/>
                    <a:pt x="13920" y="1440"/>
                    <a:pt x="13320" y="3600"/>
                  </a:cubicBezTo>
                  <a:cubicBezTo>
                    <a:pt x="12720" y="5760"/>
                    <a:pt x="12480" y="8640"/>
                    <a:pt x="13920" y="10800"/>
                  </a:cubicBezTo>
                  <a:cubicBezTo>
                    <a:pt x="15360" y="12960"/>
                    <a:pt x="18480" y="14400"/>
                    <a:pt x="21600" y="15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582083" y="207631"/>
              <a:ext cx="156831" cy="321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600" fill="norm" stroke="1" extrusionOk="0">
                  <a:moveTo>
                    <a:pt x="0" y="2416"/>
                  </a:moveTo>
                  <a:cubicBezTo>
                    <a:pt x="288" y="1705"/>
                    <a:pt x="576" y="995"/>
                    <a:pt x="1584" y="568"/>
                  </a:cubicBezTo>
                  <a:cubicBezTo>
                    <a:pt x="2592" y="142"/>
                    <a:pt x="4320" y="0"/>
                    <a:pt x="5904" y="0"/>
                  </a:cubicBezTo>
                  <a:cubicBezTo>
                    <a:pt x="7488" y="0"/>
                    <a:pt x="8928" y="142"/>
                    <a:pt x="9792" y="639"/>
                  </a:cubicBezTo>
                  <a:cubicBezTo>
                    <a:pt x="10656" y="1137"/>
                    <a:pt x="10944" y="1989"/>
                    <a:pt x="10800" y="2771"/>
                  </a:cubicBezTo>
                  <a:cubicBezTo>
                    <a:pt x="10656" y="3553"/>
                    <a:pt x="10080" y="4263"/>
                    <a:pt x="9072" y="5045"/>
                  </a:cubicBezTo>
                  <a:cubicBezTo>
                    <a:pt x="8064" y="5826"/>
                    <a:pt x="6624" y="6679"/>
                    <a:pt x="6624" y="7034"/>
                  </a:cubicBezTo>
                  <a:cubicBezTo>
                    <a:pt x="6624" y="7389"/>
                    <a:pt x="8064" y="7247"/>
                    <a:pt x="10224" y="7176"/>
                  </a:cubicBezTo>
                  <a:cubicBezTo>
                    <a:pt x="12384" y="7105"/>
                    <a:pt x="15264" y="7105"/>
                    <a:pt x="17280" y="7318"/>
                  </a:cubicBezTo>
                  <a:cubicBezTo>
                    <a:pt x="19296" y="7532"/>
                    <a:pt x="20448" y="7958"/>
                    <a:pt x="21024" y="8953"/>
                  </a:cubicBezTo>
                  <a:cubicBezTo>
                    <a:pt x="21600" y="9947"/>
                    <a:pt x="21600" y="11511"/>
                    <a:pt x="19152" y="13713"/>
                  </a:cubicBezTo>
                  <a:cubicBezTo>
                    <a:pt x="16704" y="15916"/>
                    <a:pt x="11808" y="18758"/>
                    <a:pt x="69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118533" y="719865"/>
              <a:ext cx="514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78" y="17530"/>
                    <a:pt x="6756" y="13461"/>
                    <a:pt x="10356" y="9861"/>
                  </a:cubicBezTo>
                  <a:cubicBezTo>
                    <a:pt x="13956" y="6261"/>
                    <a:pt x="17778" y="31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270933" y="745265"/>
              <a:ext cx="3683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21" y="17169"/>
                    <a:pt x="8441" y="12738"/>
                    <a:pt x="12041" y="9138"/>
                  </a:cubicBezTo>
                  <a:cubicBezTo>
                    <a:pt x="15641" y="5538"/>
                    <a:pt x="18621" y="27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867833" y="332515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905933" y="503965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1788583" y="161065"/>
              <a:ext cx="2667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71" y="2587"/>
                    <a:pt x="5143" y="5175"/>
                    <a:pt x="7971" y="8100"/>
                  </a:cubicBezTo>
                  <a:cubicBezTo>
                    <a:pt x="10800" y="11025"/>
                    <a:pt x="13886" y="14287"/>
                    <a:pt x="16200" y="16594"/>
                  </a:cubicBezTo>
                  <a:cubicBezTo>
                    <a:pt x="18514" y="18900"/>
                    <a:pt x="20057" y="202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1757394" y="165918"/>
              <a:ext cx="266140" cy="453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24" fill="norm" stroke="1" extrusionOk="0">
                  <a:moveTo>
                    <a:pt x="21385" y="71"/>
                  </a:moveTo>
                  <a:cubicBezTo>
                    <a:pt x="20365" y="-29"/>
                    <a:pt x="19344" y="-129"/>
                    <a:pt x="17983" y="571"/>
                  </a:cubicBezTo>
                  <a:cubicBezTo>
                    <a:pt x="16623" y="1271"/>
                    <a:pt x="14922" y="2771"/>
                    <a:pt x="12966" y="5021"/>
                  </a:cubicBezTo>
                  <a:cubicBezTo>
                    <a:pt x="11010" y="7271"/>
                    <a:pt x="8799" y="10271"/>
                    <a:pt x="6673" y="12971"/>
                  </a:cubicBezTo>
                  <a:cubicBezTo>
                    <a:pt x="4547" y="15671"/>
                    <a:pt x="2506" y="18071"/>
                    <a:pt x="1316" y="19521"/>
                  </a:cubicBezTo>
                  <a:cubicBezTo>
                    <a:pt x="125" y="20971"/>
                    <a:pt x="-215" y="21471"/>
                    <a:pt x="125" y="21421"/>
                  </a:cubicBezTo>
                  <a:cubicBezTo>
                    <a:pt x="465" y="21371"/>
                    <a:pt x="1486" y="20771"/>
                    <a:pt x="2506" y="20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2119942" y="345215"/>
              <a:ext cx="303642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3068" y="21600"/>
                  </a:moveTo>
                  <a:cubicBezTo>
                    <a:pt x="2018" y="20914"/>
                    <a:pt x="968" y="20229"/>
                    <a:pt x="443" y="19029"/>
                  </a:cubicBezTo>
                  <a:cubicBezTo>
                    <a:pt x="-82" y="17829"/>
                    <a:pt x="-82" y="16114"/>
                    <a:pt x="143" y="13543"/>
                  </a:cubicBezTo>
                  <a:cubicBezTo>
                    <a:pt x="368" y="10971"/>
                    <a:pt x="818" y="7543"/>
                    <a:pt x="1343" y="5314"/>
                  </a:cubicBezTo>
                  <a:cubicBezTo>
                    <a:pt x="1868" y="3086"/>
                    <a:pt x="2468" y="2057"/>
                    <a:pt x="3743" y="3257"/>
                  </a:cubicBezTo>
                  <a:cubicBezTo>
                    <a:pt x="5018" y="4457"/>
                    <a:pt x="6968" y="7886"/>
                    <a:pt x="8543" y="10971"/>
                  </a:cubicBezTo>
                  <a:cubicBezTo>
                    <a:pt x="10118" y="14057"/>
                    <a:pt x="11318" y="16800"/>
                    <a:pt x="12293" y="18171"/>
                  </a:cubicBezTo>
                  <a:cubicBezTo>
                    <a:pt x="13268" y="19543"/>
                    <a:pt x="14018" y="19543"/>
                    <a:pt x="15218" y="17314"/>
                  </a:cubicBezTo>
                  <a:cubicBezTo>
                    <a:pt x="16418" y="15086"/>
                    <a:pt x="18068" y="10629"/>
                    <a:pt x="19193" y="7371"/>
                  </a:cubicBezTo>
                  <a:cubicBezTo>
                    <a:pt x="20318" y="4114"/>
                    <a:pt x="20918" y="2057"/>
                    <a:pt x="215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2760133" y="79023"/>
              <a:ext cx="270934" cy="407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0" y="7990"/>
                  </a:moveTo>
                  <a:cubicBezTo>
                    <a:pt x="337" y="11553"/>
                    <a:pt x="675" y="15116"/>
                    <a:pt x="928" y="17175"/>
                  </a:cubicBezTo>
                  <a:cubicBezTo>
                    <a:pt x="1181" y="19235"/>
                    <a:pt x="1350" y="19792"/>
                    <a:pt x="1434" y="20349"/>
                  </a:cubicBezTo>
                  <a:cubicBezTo>
                    <a:pt x="1519" y="20905"/>
                    <a:pt x="1519" y="21462"/>
                    <a:pt x="1350" y="21406"/>
                  </a:cubicBezTo>
                  <a:cubicBezTo>
                    <a:pt x="1181" y="21351"/>
                    <a:pt x="844" y="20683"/>
                    <a:pt x="591" y="18678"/>
                  </a:cubicBezTo>
                  <a:cubicBezTo>
                    <a:pt x="337" y="16674"/>
                    <a:pt x="169" y="13334"/>
                    <a:pt x="253" y="10718"/>
                  </a:cubicBezTo>
                  <a:cubicBezTo>
                    <a:pt x="337" y="8101"/>
                    <a:pt x="675" y="6208"/>
                    <a:pt x="844" y="4984"/>
                  </a:cubicBezTo>
                  <a:cubicBezTo>
                    <a:pt x="1012" y="3759"/>
                    <a:pt x="1012" y="3202"/>
                    <a:pt x="1266" y="2701"/>
                  </a:cubicBezTo>
                  <a:cubicBezTo>
                    <a:pt x="1519" y="2200"/>
                    <a:pt x="2025" y="1755"/>
                    <a:pt x="2784" y="1810"/>
                  </a:cubicBezTo>
                  <a:cubicBezTo>
                    <a:pt x="3544" y="1866"/>
                    <a:pt x="4556" y="2423"/>
                    <a:pt x="6244" y="4483"/>
                  </a:cubicBezTo>
                  <a:cubicBezTo>
                    <a:pt x="7931" y="6542"/>
                    <a:pt x="10294" y="10105"/>
                    <a:pt x="12066" y="12777"/>
                  </a:cubicBezTo>
                  <a:cubicBezTo>
                    <a:pt x="13838" y="15450"/>
                    <a:pt x="15019" y="17231"/>
                    <a:pt x="15947" y="18289"/>
                  </a:cubicBezTo>
                  <a:cubicBezTo>
                    <a:pt x="16875" y="19347"/>
                    <a:pt x="17550" y="19681"/>
                    <a:pt x="18141" y="19458"/>
                  </a:cubicBezTo>
                  <a:cubicBezTo>
                    <a:pt x="18731" y="19235"/>
                    <a:pt x="19237" y="18456"/>
                    <a:pt x="19744" y="16285"/>
                  </a:cubicBezTo>
                  <a:cubicBezTo>
                    <a:pt x="20250" y="14114"/>
                    <a:pt x="20756" y="10551"/>
                    <a:pt x="21094" y="7767"/>
                  </a:cubicBezTo>
                  <a:cubicBezTo>
                    <a:pt x="21431" y="4984"/>
                    <a:pt x="21600" y="2980"/>
                    <a:pt x="21600" y="1699"/>
                  </a:cubicBezTo>
                  <a:cubicBezTo>
                    <a:pt x="21600" y="419"/>
                    <a:pt x="21431" y="-138"/>
                    <a:pt x="21262" y="29"/>
                  </a:cubicBezTo>
                  <a:cubicBezTo>
                    <a:pt x="21094" y="196"/>
                    <a:pt x="20925" y="1087"/>
                    <a:pt x="20756" y="1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3091785" y="237628"/>
              <a:ext cx="97467" cy="231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1098" fill="norm" stroke="1" extrusionOk="0">
                  <a:moveTo>
                    <a:pt x="17241" y="545"/>
                  </a:moveTo>
                  <a:cubicBezTo>
                    <a:pt x="14991" y="160"/>
                    <a:pt x="12741" y="-226"/>
                    <a:pt x="9816" y="160"/>
                  </a:cubicBezTo>
                  <a:cubicBezTo>
                    <a:pt x="6891" y="545"/>
                    <a:pt x="3291" y="1703"/>
                    <a:pt x="1491" y="4692"/>
                  </a:cubicBezTo>
                  <a:cubicBezTo>
                    <a:pt x="-309" y="7681"/>
                    <a:pt x="-309" y="12503"/>
                    <a:pt x="591" y="15588"/>
                  </a:cubicBezTo>
                  <a:cubicBezTo>
                    <a:pt x="1491" y="18674"/>
                    <a:pt x="3291" y="20024"/>
                    <a:pt x="5316" y="20699"/>
                  </a:cubicBezTo>
                  <a:cubicBezTo>
                    <a:pt x="7341" y="21374"/>
                    <a:pt x="9591" y="21374"/>
                    <a:pt x="12741" y="19253"/>
                  </a:cubicBezTo>
                  <a:cubicBezTo>
                    <a:pt x="15891" y="17131"/>
                    <a:pt x="19941" y="12888"/>
                    <a:pt x="20616" y="9899"/>
                  </a:cubicBezTo>
                  <a:cubicBezTo>
                    <a:pt x="21291" y="6910"/>
                    <a:pt x="18591" y="5174"/>
                    <a:pt x="15891" y="3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3261783" y="199165"/>
              <a:ext cx="152401" cy="24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3844"/>
                  </a:moveTo>
                  <a:cubicBezTo>
                    <a:pt x="3000" y="4759"/>
                    <a:pt x="6000" y="5675"/>
                    <a:pt x="8550" y="7871"/>
                  </a:cubicBezTo>
                  <a:cubicBezTo>
                    <a:pt x="11100" y="10068"/>
                    <a:pt x="13200" y="13546"/>
                    <a:pt x="14100" y="15742"/>
                  </a:cubicBezTo>
                  <a:cubicBezTo>
                    <a:pt x="15000" y="17939"/>
                    <a:pt x="14700" y="18854"/>
                    <a:pt x="14100" y="19678"/>
                  </a:cubicBezTo>
                  <a:cubicBezTo>
                    <a:pt x="13500" y="20502"/>
                    <a:pt x="12600" y="21234"/>
                    <a:pt x="11400" y="21417"/>
                  </a:cubicBezTo>
                  <a:cubicBezTo>
                    <a:pt x="10200" y="21600"/>
                    <a:pt x="8700" y="21234"/>
                    <a:pt x="8550" y="18488"/>
                  </a:cubicBezTo>
                  <a:cubicBezTo>
                    <a:pt x="8400" y="15742"/>
                    <a:pt x="9600" y="10617"/>
                    <a:pt x="12000" y="7139"/>
                  </a:cubicBezTo>
                  <a:cubicBezTo>
                    <a:pt x="14400" y="3661"/>
                    <a:pt x="18000" y="18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3484033" y="193762"/>
              <a:ext cx="250673" cy="246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517" fill="norm" stroke="1" extrusionOk="0">
                  <a:moveTo>
                    <a:pt x="0" y="2686"/>
                  </a:moveTo>
                  <a:cubicBezTo>
                    <a:pt x="545" y="8040"/>
                    <a:pt x="1089" y="13394"/>
                    <a:pt x="1271" y="16625"/>
                  </a:cubicBezTo>
                  <a:cubicBezTo>
                    <a:pt x="1452" y="19855"/>
                    <a:pt x="1271" y="20963"/>
                    <a:pt x="1180" y="20963"/>
                  </a:cubicBezTo>
                  <a:cubicBezTo>
                    <a:pt x="1089" y="20963"/>
                    <a:pt x="1089" y="19855"/>
                    <a:pt x="1815" y="16994"/>
                  </a:cubicBezTo>
                  <a:cubicBezTo>
                    <a:pt x="2541" y="14132"/>
                    <a:pt x="3993" y="9517"/>
                    <a:pt x="5082" y="6840"/>
                  </a:cubicBezTo>
                  <a:cubicBezTo>
                    <a:pt x="6171" y="4163"/>
                    <a:pt x="6897" y="3425"/>
                    <a:pt x="7624" y="3332"/>
                  </a:cubicBezTo>
                  <a:cubicBezTo>
                    <a:pt x="8350" y="3240"/>
                    <a:pt x="9076" y="3794"/>
                    <a:pt x="9529" y="4994"/>
                  </a:cubicBezTo>
                  <a:cubicBezTo>
                    <a:pt x="9983" y="6194"/>
                    <a:pt x="10165" y="8040"/>
                    <a:pt x="10074" y="9794"/>
                  </a:cubicBezTo>
                  <a:cubicBezTo>
                    <a:pt x="9983" y="11548"/>
                    <a:pt x="9620" y="13209"/>
                    <a:pt x="9620" y="13394"/>
                  </a:cubicBezTo>
                  <a:cubicBezTo>
                    <a:pt x="9620" y="13579"/>
                    <a:pt x="9983" y="12286"/>
                    <a:pt x="11163" y="9979"/>
                  </a:cubicBezTo>
                  <a:cubicBezTo>
                    <a:pt x="12343" y="7671"/>
                    <a:pt x="14339" y="4348"/>
                    <a:pt x="15973" y="2409"/>
                  </a:cubicBezTo>
                  <a:cubicBezTo>
                    <a:pt x="17607" y="471"/>
                    <a:pt x="18877" y="-83"/>
                    <a:pt x="19785" y="9"/>
                  </a:cubicBezTo>
                  <a:cubicBezTo>
                    <a:pt x="20692" y="102"/>
                    <a:pt x="21237" y="840"/>
                    <a:pt x="21418" y="3609"/>
                  </a:cubicBezTo>
                  <a:cubicBezTo>
                    <a:pt x="21600" y="6379"/>
                    <a:pt x="21418" y="11179"/>
                    <a:pt x="21328" y="14502"/>
                  </a:cubicBezTo>
                  <a:cubicBezTo>
                    <a:pt x="21237" y="17825"/>
                    <a:pt x="21237" y="19671"/>
                    <a:pt x="21237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3831382" y="3263"/>
              <a:ext cx="302812" cy="381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264" fill="norm" stroke="1" extrusionOk="0">
                  <a:moveTo>
                    <a:pt x="8625" y="12695"/>
                  </a:moveTo>
                  <a:cubicBezTo>
                    <a:pt x="7880" y="12458"/>
                    <a:pt x="7135" y="12222"/>
                    <a:pt x="5720" y="13049"/>
                  </a:cubicBezTo>
                  <a:cubicBezTo>
                    <a:pt x="4305" y="13875"/>
                    <a:pt x="2219" y="15763"/>
                    <a:pt x="1102" y="17062"/>
                  </a:cubicBezTo>
                  <a:cubicBezTo>
                    <a:pt x="-15" y="18360"/>
                    <a:pt x="-164" y="19068"/>
                    <a:pt x="134" y="19540"/>
                  </a:cubicBezTo>
                  <a:cubicBezTo>
                    <a:pt x="432" y="20013"/>
                    <a:pt x="1177" y="20249"/>
                    <a:pt x="2219" y="19777"/>
                  </a:cubicBezTo>
                  <a:cubicBezTo>
                    <a:pt x="3262" y="19304"/>
                    <a:pt x="4603" y="18124"/>
                    <a:pt x="5497" y="17062"/>
                  </a:cubicBezTo>
                  <a:cubicBezTo>
                    <a:pt x="6390" y="15999"/>
                    <a:pt x="6837" y="15055"/>
                    <a:pt x="7359" y="14052"/>
                  </a:cubicBezTo>
                  <a:cubicBezTo>
                    <a:pt x="7880" y="13049"/>
                    <a:pt x="8476" y="11986"/>
                    <a:pt x="8476" y="11868"/>
                  </a:cubicBezTo>
                  <a:cubicBezTo>
                    <a:pt x="8476" y="11750"/>
                    <a:pt x="7880" y="12577"/>
                    <a:pt x="7433" y="13757"/>
                  </a:cubicBezTo>
                  <a:cubicBezTo>
                    <a:pt x="6986" y="14937"/>
                    <a:pt x="6688" y="16472"/>
                    <a:pt x="6763" y="17888"/>
                  </a:cubicBezTo>
                  <a:cubicBezTo>
                    <a:pt x="6837" y="19304"/>
                    <a:pt x="7284" y="20603"/>
                    <a:pt x="8402" y="21075"/>
                  </a:cubicBezTo>
                  <a:cubicBezTo>
                    <a:pt x="9519" y="21547"/>
                    <a:pt x="11306" y="21193"/>
                    <a:pt x="13317" y="19363"/>
                  </a:cubicBezTo>
                  <a:cubicBezTo>
                    <a:pt x="15328" y="17534"/>
                    <a:pt x="17563" y="14229"/>
                    <a:pt x="18978" y="11278"/>
                  </a:cubicBezTo>
                  <a:cubicBezTo>
                    <a:pt x="20393" y="8327"/>
                    <a:pt x="20989" y="5731"/>
                    <a:pt x="21213" y="4078"/>
                  </a:cubicBezTo>
                  <a:cubicBezTo>
                    <a:pt x="21436" y="2426"/>
                    <a:pt x="21287" y="1717"/>
                    <a:pt x="20691" y="1127"/>
                  </a:cubicBezTo>
                  <a:cubicBezTo>
                    <a:pt x="20095" y="537"/>
                    <a:pt x="19053" y="65"/>
                    <a:pt x="18233" y="6"/>
                  </a:cubicBezTo>
                  <a:cubicBezTo>
                    <a:pt x="17414" y="-53"/>
                    <a:pt x="16818" y="301"/>
                    <a:pt x="16222" y="1599"/>
                  </a:cubicBezTo>
                  <a:cubicBezTo>
                    <a:pt x="15626" y="2898"/>
                    <a:pt x="15030" y="5140"/>
                    <a:pt x="14882" y="7737"/>
                  </a:cubicBezTo>
                  <a:cubicBezTo>
                    <a:pt x="14733" y="10334"/>
                    <a:pt x="15030" y="13285"/>
                    <a:pt x="15924" y="15409"/>
                  </a:cubicBezTo>
                  <a:cubicBezTo>
                    <a:pt x="16818" y="17534"/>
                    <a:pt x="18308" y="18832"/>
                    <a:pt x="19797" y="20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4419590" y="-1"/>
              <a:ext cx="169344" cy="408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499" fill="norm" stroke="1" extrusionOk="0">
                  <a:moveTo>
                    <a:pt x="20284" y="1124"/>
                  </a:moveTo>
                  <a:cubicBezTo>
                    <a:pt x="19494" y="678"/>
                    <a:pt x="18703" y="233"/>
                    <a:pt x="17650" y="66"/>
                  </a:cubicBezTo>
                  <a:cubicBezTo>
                    <a:pt x="16596" y="-101"/>
                    <a:pt x="15279" y="10"/>
                    <a:pt x="13303" y="845"/>
                  </a:cubicBezTo>
                  <a:cubicBezTo>
                    <a:pt x="11328" y="1680"/>
                    <a:pt x="8694" y="3239"/>
                    <a:pt x="6191" y="5967"/>
                  </a:cubicBezTo>
                  <a:cubicBezTo>
                    <a:pt x="3689" y="8695"/>
                    <a:pt x="1318" y="12592"/>
                    <a:pt x="396" y="15320"/>
                  </a:cubicBezTo>
                  <a:cubicBezTo>
                    <a:pt x="-526" y="18047"/>
                    <a:pt x="1" y="19606"/>
                    <a:pt x="3689" y="20441"/>
                  </a:cubicBezTo>
                  <a:cubicBezTo>
                    <a:pt x="7376" y="21276"/>
                    <a:pt x="14225" y="21388"/>
                    <a:pt x="21074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4627033" y="193313"/>
              <a:ext cx="285751" cy="240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21368"/>
                  </a:moveTo>
                  <a:cubicBezTo>
                    <a:pt x="1760" y="17048"/>
                    <a:pt x="3520" y="12728"/>
                    <a:pt x="4640" y="9441"/>
                  </a:cubicBezTo>
                  <a:cubicBezTo>
                    <a:pt x="5760" y="6154"/>
                    <a:pt x="6240" y="3900"/>
                    <a:pt x="6480" y="2304"/>
                  </a:cubicBezTo>
                  <a:cubicBezTo>
                    <a:pt x="6720" y="707"/>
                    <a:pt x="6720" y="-232"/>
                    <a:pt x="6480" y="50"/>
                  </a:cubicBezTo>
                  <a:cubicBezTo>
                    <a:pt x="6240" y="331"/>
                    <a:pt x="5760" y="1834"/>
                    <a:pt x="5440" y="4745"/>
                  </a:cubicBezTo>
                  <a:cubicBezTo>
                    <a:pt x="5120" y="7657"/>
                    <a:pt x="4960" y="11977"/>
                    <a:pt x="5120" y="14512"/>
                  </a:cubicBezTo>
                  <a:cubicBezTo>
                    <a:pt x="5280" y="17048"/>
                    <a:pt x="5760" y="17799"/>
                    <a:pt x="6400" y="18081"/>
                  </a:cubicBezTo>
                  <a:cubicBezTo>
                    <a:pt x="7040" y="18363"/>
                    <a:pt x="7840" y="18175"/>
                    <a:pt x="9280" y="16391"/>
                  </a:cubicBezTo>
                  <a:cubicBezTo>
                    <a:pt x="10720" y="14606"/>
                    <a:pt x="12800" y="11225"/>
                    <a:pt x="13920" y="9065"/>
                  </a:cubicBezTo>
                  <a:cubicBezTo>
                    <a:pt x="15040" y="6905"/>
                    <a:pt x="15200" y="5966"/>
                    <a:pt x="15440" y="4933"/>
                  </a:cubicBezTo>
                  <a:cubicBezTo>
                    <a:pt x="15680" y="3900"/>
                    <a:pt x="16000" y="2773"/>
                    <a:pt x="16080" y="2679"/>
                  </a:cubicBezTo>
                  <a:cubicBezTo>
                    <a:pt x="16160" y="2585"/>
                    <a:pt x="16000" y="3525"/>
                    <a:pt x="16080" y="5121"/>
                  </a:cubicBezTo>
                  <a:cubicBezTo>
                    <a:pt x="16160" y="6718"/>
                    <a:pt x="16480" y="8971"/>
                    <a:pt x="17440" y="10944"/>
                  </a:cubicBezTo>
                  <a:cubicBezTo>
                    <a:pt x="18400" y="12916"/>
                    <a:pt x="20000" y="14606"/>
                    <a:pt x="21600" y="16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5020733" y="402365"/>
              <a:ext cx="317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5284916" y="288065"/>
              <a:ext cx="300968" cy="140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144" fill="norm" stroke="1" extrusionOk="0">
                  <a:moveTo>
                    <a:pt x="6071" y="953"/>
                  </a:moveTo>
                  <a:cubicBezTo>
                    <a:pt x="5618" y="6035"/>
                    <a:pt x="5165" y="11118"/>
                    <a:pt x="4561" y="14453"/>
                  </a:cubicBezTo>
                  <a:cubicBezTo>
                    <a:pt x="3956" y="17788"/>
                    <a:pt x="3201" y="19376"/>
                    <a:pt x="2446" y="20329"/>
                  </a:cubicBezTo>
                  <a:cubicBezTo>
                    <a:pt x="1691" y="21282"/>
                    <a:pt x="935" y="21600"/>
                    <a:pt x="482" y="20171"/>
                  </a:cubicBezTo>
                  <a:cubicBezTo>
                    <a:pt x="29" y="18741"/>
                    <a:pt x="-122" y="15565"/>
                    <a:pt x="105" y="12229"/>
                  </a:cubicBezTo>
                  <a:cubicBezTo>
                    <a:pt x="331" y="8894"/>
                    <a:pt x="935" y="5400"/>
                    <a:pt x="2672" y="3176"/>
                  </a:cubicBezTo>
                  <a:cubicBezTo>
                    <a:pt x="4409" y="953"/>
                    <a:pt x="7279" y="0"/>
                    <a:pt x="10602" y="0"/>
                  </a:cubicBezTo>
                  <a:cubicBezTo>
                    <a:pt x="13926" y="0"/>
                    <a:pt x="17702" y="953"/>
                    <a:pt x="21478" y="1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5573183" y="91215"/>
              <a:ext cx="1714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308"/>
                  </a:moveTo>
                  <a:cubicBezTo>
                    <a:pt x="267" y="5538"/>
                    <a:pt x="533" y="2769"/>
                    <a:pt x="1333" y="1385"/>
                  </a:cubicBezTo>
                  <a:cubicBezTo>
                    <a:pt x="2133" y="0"/>
                    <a:pt x="3467" y="0"/>
                    <a:pt x="5067" y="0"/>
                  </a:cubicBezTo>
                  <a:cubicBezTo>
                    <a:pt x="6667" y="0"/>
                    <a:pt x="8533" y="0"/>
                    <a:pt x="9733" y="1385"/>
                  </a:cubicBezTo>
                  <a:cubicBezTo>
                    <a:pt x="10933" y="2769"/>
                    <a:pt x="11467" y="5538"/>
                    <a:pt x="11067" y="8308"/>
                  </a:cubicBezTo>
                  <a:cubicBezTo>
                    <a:pt x="10667" y="11077"/>
                    <a:pt x="9333" y="13846"/>
                    <a:pt x="8133" y="16062"/>
                  </a:cubicBezTo>
                  <a:cubicBezTo>
                    <a:pt x="6933" y="18277"/>
                    <a:pt x="5867" y="19938"/>
                    <a:pt x="7467" y="20769"/>
                  </a:cubicBezTo>
                  <a:cubicBezTo>
                    <a:pt x="9067" y="21600"/>
                    <a:pt x="13333" y="21600"/>
                    <a:pt x="16133" y="21600"/>
                  </a:cubicBezTo>
                  <a:cubicBezTo>
                    <a:pt x="18933" y="21600"/>
                    <a:pt x="20267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5801783" y="15015"/>
              <a:ext cx="889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1337"/>
                    <a:pt x="10286" y="2674"/>
                    <a:pt x="14400" y="4680"/>
                  </a:cubicBezTo>
                  <a:cubicBezTo>
                    <a:pt x="18514" y="6686"/>
                    <a:pt x="21600" y="9360"/>
                    <a:pt x="21600" y="11829"/>
                  </a:cubicBezTo>
                  <a:cubicBezTo>
                    <a:pt x="21600" y="14297"/>
                    <a:pt x="18514" y="16560"/>
                    <a:pt x="14657" y="18154"/>
                  </a:cubicBezTo>
                  <a:cubicBezTo>
                    <a:pt x="10800" y="19749"/>
                    <a:pt x="6171" y="20674"/>
                    <a:pt x="15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1592266" y="1695278"/>
              <a:ext cx="126468" cy="593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537" fill="norm" stroke="1" extrusionOk="0">
                  <a:moveTo>
                    <a:pt x="21509" y="5164"/>
                  </a:moveTo>
                  <a:cubicBezTo>
                    <a:pt x="20789" y="3934"/>
                    <a:pt x="20069" y="2704"/>
                    <a:pt x="19169" y="1859"/>
                  </a:cubicBezTo>
                  <a:cubicBezTo>
                    <a:pt x="18269" y="1013"/>
                    <a:pt x="17189" y="552"/>
                    <a:pt x="15749" y="283"/>
                  </a:cubicBezTo>
                  <a:cubicBezTo>
                    <a:pt x="14309" y="14"/>
                    <a:pt x="12509" y="-63"/>
                    <a:pt x="10889" y="52"/>
                  </a:cubicBezTo>
                  <a:cubicBezTo>
                    <a:pt x="9269" y="168"/>
                    <a:pt x="7829" y="475"/>
                    <a:pt x="6029" y="1551"/>
                  </a:cubicBezTo>
                  <a:cubicBezTo>
                    <a:pt x="4229" y="2627"/>
                    <a:pt x="2069" y="4472"/>
                    <a:pt x="989" y="6817"/>
                  </a:cubicBezTo>
                  <a:cubicBezTo>
                    <a:pt x="-91" y="9161"/>
                    <a:pt x="-91" y="12005"/>
                    <a:pt x="89" y="14542"/>
                  </a:cubicBezTo>
                  <a:cubicBezTo>
                    <a:pt x="269" y="17079"/>
                    <a:pt x="629" y="19308"/>
                    <a:pt x="989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1496483" y="2034315"/>
              <a:ext cx="177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" y="18000"/>
                    <a:pt x="514" y="14400"/>
                    <a:pt x="4114" y="10800"/>
                  </a:cubicBezTo>
                  <a:cubicBezTo>
                    <a:pt x="7714" y="7200"/>
                    <a:pt x="14657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1803534" y="1790763"/>
              <a:ext cx="150150" cy="478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511" fill="norm" stroke="1" extrusionOk="0">
                  <a:moveTo>
                    <a:pt x="21281" y="1243"/>
                  </a:moveTo>
                  <a:cubicBezTo>
                    <a:pt x="20381" y="863"/>
                    <a:pt x="19481" y="482"/>
                    <a:pt x="18281" y="244"/>
                  </a:cubicBezTo>
                  <a:cubicBezTo>
                    <a:pt x="17081" y="6"/>
                    <a:pt x="15581" y="-89"/>
                    <a:pt x="14381" y="101"/>
                  </a:cubicBezTo>
                  <a:cubicBezTo>
                    <a:pt x="13181" y="292"/>
                    <a:pt x="12281" y="767"/>
                    <a:pt x="9881" y="2290"/>
                  </a:cubicBezTo>
                  <a:cubicBezTo>
                    <a:pt x="7481" y="3812"/>
                    <a:pt x="3581" y="6381"/>
                    <a:pt x="1631" y="9141"/>
                  </a:cubicBezTo>
                  <a:cubicBezTo>
                    <a:pt x="-319" y="11900"/>
                    <a:pt x="-319" y="14850"/>
                    <a:pt x="581" y="16801"/>
                  </a:cubicBezTo>
                  <a:cubicBezTo>
                    <a:pt x="1481" y="18752"/>
                    <a:pt x="3281" y="19703"/>
                    <a:pt x="5981" y="20322"/>
                  </a:cubicBezTo>
                  <a:cubicBezTo>
                    <a:pt x="8681" y="20940"/>
                    <a:pt x="12281" y="21226"/>
                    <a:pt x="15881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1991783" y="1933659"/>
              <a:ext cx="266701" cy="264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6" fill="norm" stroke="1" extrusionOk="0">
                  <a:moveTo>
                    <a:pt x="0" y="3496"/>
                  </a:moveTo>
                  <a:cubicBezTo>
                    <a:pt x="686" y="2985"/>
                    <a:pt x="1371" y="2475"/>
                    <a:pt x="3086" y="2985"/>
                  </a:cubicBezTo>
                  <a:cubicBezTo>
                    <a:pt x="4800" y="3496"/>
                    <a:pt x="7543" y="5026"/>
                    <a:pt x="8657" y="7663"/>
                  </a:cubicBezTo>
                  <a:cubicBezTo>
                    <a:pt x="9771" y="10299"/>
                    <a:pt x="9257" y="14041"/>
                    <a:pt x="8486" y="16422"/>
                  </a:cubicBezTo>
                  <a:cubicBezTo>
                    <a:pt x="7714" y="18803"/>
                    <a:pt x="6686" y="19823"/>
                    <a:pt x="5743" y="20504"/>
                  </a:cubicBezTo>
                  <a:cubicBezTo>
                    <a:pt x="4800" y="21184"/>
                    <a:pt x="3943" y="21524"/>
                    <a:pt x="3514" y="21099"/>
                  </a:cubicBezTo>
                  <a:cubicBezTo>
                    <a:pt x="3086" y="20674"/>
                    <a:pt x="3086" y="19483"/>
                    <a:pt x="4800" y="16677"/>
                  </a:cubicBezTo>
                  <a:cubicBezTo>
                    <a:pt x="6514" y="13870"/>
                    <a:pt x="9943" y="9448"/>
                    <a:pt x="12343" y="6557"/>
                  </a:cubicBezTo>
                  <a:cubicBezTo>
                    <a:pt x="14743" y="3666"/>
                    <a:pt x="16114" y="2305"/>
                    <a:pt x="17143" y="1370"/>
                  </a:cubicBezTo>
                  <a:cubicBezTo>
                    <a:pt x="18171" y="434"/>
                    <a:pt x="18857" y="-76"/>
                    <a:pt x="18943" y="9"/>
                  </a:cubicBezTo>
                  <a:cubicBezTo>
                    <a:pt x="19029" y="94"/>
                    <a:pt x="18514" y="774"/>
                    <a:pt x="17486" y="3155"/>
                  </a:cubicBezTo>
                  <a:cubicBezTo>
                    <a:pt x="16457" y="5537"/>
                    <a:pt x="14914" y="9618"/>
                    <a:pt x="14143" y="12170"/>
                  </a:cubicBezTo>
                  <a:cubicBezTo>
                    <a:pt x="13371" y="14721"/>
                    <a:pt x="13371" y="15741"/>
                    <a:pt x="13457" y="16677"/>
                  </a:cubicBezTo>
                  <a:cubicBezTo>
                    <a:pt x="13543" y="17612"/>
                    <a:pt x="13714" y="18463"/>
                    <a:pt x="15086" y="18803"/>
                  </a:cubicBezTo>
                  <a:cubicBezTo>
                    <a:pt x="16457" y="19143"/>
                    <a:pt x="19029" y="18973"/>
                    <a:pt x="21600" y="188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2328333" y="1818415"/>
              <a:ext cx="10083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9" h="21600" fill="norm" stroke="1" extrusionOk="0">
                  <a:moveTo>
                    <a:pt x="0" y="0"/>
                  </a:moveTo>
                  <a:cubicBezTo>
                    <a:pt x="6912" y="2215"/>
                    <a:pt x="13824" y="4431"/>
                    <a:pt x="17496" y="6923"/>
                  </a:cubicBezTo>
                  <a:cubicBezTo>
                    <a:pt x="21168" y="9415"/>
                    <a:pt x="21600" y="12185"/>
                    <a:pt x="18576" y="14677"/>
                  </a:cubicBezTo>
                  <a:cubicBezTo>
                    <a:pt x="15552" y="17169"/>
                    <a:pt x="9072" y="19385"/>
                    <a:pt x="25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1674283" y="2359989"/>
              <a:ext cx="127001" cy="125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1" fill="norm" stroke="1" extrusionOk="0">
                  <a:moveTo>
                    <a:pt x="0" y="757"/>
                  </a:moveTo>
                  <a:cubicBezTo>
                    <a:pt x="1800" y="49"/>
                    <a:pt x="3600" y="-659"/>
                    <a:pt x="6120" y="1111"/>
                  </a:cubicBezTo>
                  <a:cubicBezTo>
                    <a:pt x="8640" y="2882"/>
                    <a:pt x="11880" y="7131"/>
                    <a:pt x="14580" y="10849"/>
                  </a:cubicBezTo>
                  <a:cubicBezTo>
                    <a:pt x="17280" y="14567"/>
                    <a:pt x="19440" y="17754"/>
                    <a:pt x="21600" y="20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1725083" y="2351815"/>
              <a:ext cx="952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60" y="5400"/>
                    <a:pt x="9120" y="10800"/>
                    <a:pt x="5520" y="14400"/>
                  </a:cubicBezTo>
                  <a:cubicBezTo>
                    <a:pt x="1920" y="18000"/>
                    <a:pt x="96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2842683" y="1983515"/>
              <a:ext cx="190501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20" y="10800"/>
                    <a:pt x="6240" y="21600"/>
                    <a:pt x="9840" y="21600"/>
                  </a:cubicBezTo>
                  <a:cubicBezTo>
                    <a:pt x="13440" y="21600"/>
                    <a:pt x="17520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2823633" y="2110515"/>
              <a:ext cx="279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55" y="19800"/>
                    <a:pt x="8509" y="18000"/>
                    <a:pt x="12109" y="14400"/>
                  </a:cubicBezTo>
                  <a:cubicBezTo>
                    <a:pt x="15709" y="10800"/>
                    <a:pt x="18655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4055533" y="1602242"/>
              <a:ext cx="32974" cy="482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518" fill="norm" stroke="1" extrusionOk="0">
                  <a:moveTo>
                    <a:pt x="0" y="861"/>
                  </a:moveTo>
                  <a:cubicBezTo>
                    <a:pt x="2700" y="390"/>
                    <a:pt x="5400" y="-82"/>
                    <a:pt x="7425" y="12"/>
                  </a:cubicBezTo>
                  <a:cubicBezTo>
                    <a:pt x="9450" y="107"/>
                    <a:pt x="10800" y="767"/>
                    <a:pt x="13500" y="2842"/>
                  </a:cubicBezTo>
                  <a:cubicBezTo>
                    <a:pt x="16200" y="4917"/>
                    <a:pt x="20250" y="8407"/>
                    <a:pt x="20925" y="11756"/>
                  </a:cubicBezTo>
                  <a:cubicBezTo>
                    <a:pt x="21600" y="15104"/>
                    <a:pt x="18900" y="18311"/>
                    <a:pt x="16200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3725080" y="2129565"/>
              <a:ext cx="941183" cy="75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359" fill="norm" stroke="1" extrusionOk="0">
                  <a:moveTo>
                    <a:pt x="732" y="18000"/>
                  </a:moveTo>
                  <a:cubicBezTo>
                    <a:pt x="393" y="19200"/>
                    <a:pt x="54" y="20400"/>
                    <a:pt x="5" y="21000"/>
                  </a:cubicBezTo>
                  <a:cubicBezTo>
                    <a:pt x="-43" y="21600"/>
                    <a:pt x="199" y="21600"/>
                    <a:pt x="1265" y="19800"/>
                  </a:cubicBezTo>
                  <a:cubicBezTo>
                    <a:pt x="2330" y="18000"/>
                    <a:pt x="4219" y="14400"/>
                    <a:pt x="6180" y="11100"/>
                  </a:cubicBezTo>
                  <a:cubicBezTo>
                    <a:pt x="8142" y="7800"/>
                    <a:pt x="10176" y="4800"/>
                    <a:pt x="12040" y="3000"/>
                  </a:cubicBezTo>
                  <a:cubicBezTo>
                    <a:pt x="13905" y="1200"/>
                    <a:pt x="15600" y="600"/>
                    <a:pt x="17077" y="300"/>
                  </a:cubicBezTo>
                  <a:cubicBezTo>
                    <a:pt x="18554" y="0"/>
                    <a:pt x="19814" y="0"/>
                    <a:pt x="20564" y="0"/>
                  </a:cubicBezTo>
                  <a:cubicBezTo>
                    <a:pt x="21315" y="0"/>
                    <a:pt x="21557" y="0"/>
                    <a:pt x="21533" y="900"/>
                  </a:cubicBezTo>
                  <a:cubicBezTo>
                    <a:pt x="21509" y="1800"/>
                    <a:pt x="21218" y="3600"/>
                    <a:pt x="20927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3696856" y="2562813"/>
              <a:ext cx="282478" cy="199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235" fill="norm" stroke="1" extrusionOk="0">
                  <a:moveTo>
                    <a:pt x="5949" y="2546"/>
                  </a:moveTo>
                  <a:cubicBezTo>
                    <a:pt x="5949" y="7946"/>
                    <a:pt x="5949" y="13346"/>
                    <a:pt x="5552" y="16496"/>
                  </a:cubicBezTo>
                  <a:cubicBezTo>
                    <a:pt x="5155" y="19646"/>
                    <a:pt x="4361" y="20546"/>
                    <a:pt x="3567" y="20996"/>
                  </a:cubicBezTo>
                  <a:cubicBezTo>
                    <a:pt x="2772" y="21446"/>
                    <a:pt x="1978" y="21446"/>
                    <a:pt x="1184" y="19308"/>
                  </a:cubicBezTo>
                  <a:cubicBezTo>
                    <a:pt x="390" y="17171"/>
                    <a:pt x="-404" y="12896"/>
                    <a:pt x="231" y="9296"/>
                  </a:cubicBezTo>
                  <a:cubicBezTo>
                    <a:pt x="867" y="5696"/>
                    <a:pt x="2931" y="2771"/>
                    <a:pt x="6346" y="1308"/>
                  </a:cubicBezTo>
                  <a:cubicBezTo>
                    <a:pt x="9761" y="-154"/>
                    <a:pt x="14525" y="-154"/>
                    <a:pt x="17225" y="183"/>
                  </a:cubicBezTo>
                  <a:cubicBezTo>
                    <a:pt x="19925" y="521"/>
                    <a:pt x="20561" y="1196"/>
                    <a:pt x="21196" y="1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4036483" y="2325852"/>
              <a:ext cx="381001" cy="470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0" y="16225"/>
                  </a:moveTo>
                  <a:cubicBezTo>
                    <a:pt x="240" y="17383"/>
                    <a:pt x="480" y="18540"/>
                    <a:pt x="720" y="19359"/>
                  </a:cubicBezTo>
                  <a:cubicBezTo>
                    <a:pt x="960" y="20179"/>
                    <a:pt x="1200" y="20661"/>
                    <a:pt x="1620" y="20999"/>
                  </a:cubicBezTo>
                  <a:cubicBezTo>
                    <a:pt x="2040" y="21336"/>
                    <a:pt x="2640" y="21529"/>
                    <a:pt x="3060" y="21336"/>
                  </a:cubicBezTo>
                  <a:cubicBezTo>
                    <a:pt x="3480" y="21143"/>
                    <a:pt x="3720" y="20565"/>
                    <a:pt x="3900" y="18492"/>
                  </a:cubicBezTo>
                  <a:cubicBezTo>
                    <a:pt x="4080" y="16418"/>
                    <a:pt x="4200" y="12850"/>
                    <a:pt x="3960" y="10199"/>
                  </a:cubicBezTo>
                  <a:cubicBezTo>
                    <a:pt x="3720" y="7547"/>
                    <a:pt x="3120" y="5811"/>
                    <a:pt x="2640" y="4750"/>
                  </a:cubicBezTo>
                  <a:cubicBezTo>
                    <a:pt x="2160" y="3690"/>
                    <a:pt x="1800" y="3304"/>
                    <a:pt x="1560" y="2870"/>
                  </a:cubicBezTo>
                  <a:cubicBezTo>
                    <a:pt x="1320" y="2436"/>
                    <a:pt x="1200" y="1954"/>
                    <a:pt x="1560" y="1617"/>
                  </a:cubicBezTo>
                  <a:cubicBezTo>
                    <a:pt x="1920" y="1279"/>
                    <a:pt x="2760" y="1086"/>
                    <a:pt x="5100" y="797"/>
                  </a:cubicBezTo>
                  <a:cubicBezTo>
                    <a:pt x="7440" y="508"/>
                    <a:pt x="11280" y="122"/>
                    <a:pt x="14280" y="25"/>
                  </a:cubicBezTo>
                  <a:cubicBezTo>
                    <a:pt x="17280" y="-71"/>
                    <a:pt x="19440" y="122"/>
                    <a:pt x="21600" y="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4172730" y="2473089"/>
              <a:ext cx="155854" cy="220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425" fill="norm" stroke="1" extrusionOk="0">
                  <a:moveTo>
                    <a:pt x="7382" y="3642"/>
                  </a:moveTo>
                  <a:cubicBezTo>
                    <a:pt x="7670" y="2613"/>
                    <a:pt x="7958" y="1585"/>
                    <a:pt x="8822" y="968"/>
                  </a:cubicBezTo>
                  <a:cubicBezTo>
                    <a:pt x="9686" y="350"/>
                    <a:pt x="11126" y="145"/>
                    <a:pt x="12566" y="42"/>
                  </a:cubicBezTo>
                  <a:cubicBezTo>
                    <a:pt x="14006" y="-61"/>
                    <a:pt x="15446" y="-61"/>
                    <a:pt x="16886" y="1070"/>
                  </a:cubicBezTo>
                  <a:cubicBezTo>
                    <a:pt x="18326" y="2202"/>
                    <a:pt x="19766" y="4465"/>
                    <a:pt x="18038" y="7139"/>
                  </a:cubicBezTo>
                  <a:cubicBezTo>
                    <a:pt x="16310" y="9813"/>
                    <a:pt x="11414" y="12899"/>
                    <a:pt x="8102" y="14956"/>
                  </a:cubicBezTo>
                  <a:cubicBezTo>
                    <a:pt x="4790" y="17013"/>
                    <a:pt x="3062" y="18042"/>
                    <a:pt x="1766" y="18968"/>
                  </a:cubicBezTo>
                  <a:cubicBezTo>
                    <a:pt x="470" y="19893"/>
                    <a:pt x="-394" y="20716"/>
                    <a:pt x="182" y="21128"/>
                  </a:cubicBezTo>
                  <a:cubicBezTo>
                    <a:pt x="758" y="21539"/>
                    <a:pt x="2774" y="21539"/>
                    <a:pt x="6518" y="21025"/>
                  </a:cubicBezTo>
                  <a:cubicBezTo>
                    <a:pt x="10262" y="20510"/>
                    <a:pt x="15734" y="19482"/>
                    <a:pt x="21206" y="18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4398433" y="2510565"/>
              <a:ext cx="444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4468283" y="2510565"/>
              <a:ext cx="317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4334933" y="2485165"/>
              <a:ext cx="260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39" y="16457"/>
                    <a:pt x="8078" y="11314"/>
                    <a:pt x="11678" y="7714"/>
                  </a:cubicBezTo>
                  <a:cubicBezTo>
                    <a:pt x="15278" y="4114"/>
                    <a:pt x="18439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5300831" y="1871956"/>
              <a:ext cx="373953" cy="322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0938" fill="norm" stroke="1" extrusionOk="0">
                  <a:moveTo>
                    <a:pt x="1770" y="8490"/>
                  </a:moveTo>
                  <a:cubicBezTo>
                    <a:pt x="2012" y="9178"/>
                    <a:pt x="2253" y="9865"/>
                    <a:pt x="2796" y="10209"/>
                  </a:cubicBezTo>
                  <a:cubicBezTo>
                    <a:pt x="3339" y="10553"/>
                    <a:pt x="4184" y="10553"/>
                    <a:pt x="5813" y="9865"/>
                  </a:cubicBezTo>
                  <a:cubicBezTo>
                    <a:pt x="7442" y="9178"/>
                    <a:pt x="9855" y="7802"/>
                    <a:pt x="11303" y="6151"/>
                  </a:cubicBezTo>
                  <a:cubicBezTo>
                    <a:pt x="12751" y="4500"/>
                    <a:pt x="13234" y="2574"/>
                    <a:pt x="13234" y="1336"/>
                  </a:cubicBezTo>
                  <a:cubicBezTo>
                    <a:pt x="13234" y="97"/>
                    <a:pt x="12751" y="-453"/>
                    <a:pt x="10700" y="441"/>
                  </a:cubicBezTo>
                  <a:cubicBezTo>
                    <a:pt x="8649" y="1336"/>
                    <a:pt x="5028" y="3674"/>
                    <a:pt x="2796" y="6495"/>
                  </a:cubicBezTo>
                  <a:cubicBezTo>
                    <a:pt x="564" y="9315"/>
                    <a:pt x="-281" y="12617"/>
                    <a:pt x="81" y="15093"/>
                  </a:cubicBezTo>
                  <a:cubicBezTo>
                    <a:pt x="443" y="17570"/>
                    <a:pt x="2012" y="19221"/>
                    <a:pt x="4184" y="20115"/>
                  </a:cubicBezTo>
                  <a:cubicBezTo>
                    <a:pt x="6356" y="21009"/>
                    <a:pt x="9131" y="21147"/>
                    <a:pt x="12088" y="20665"/>
                  </a:cubicBezTo>
                  <a:cubicBezTo>
                    <a:pt x="15044" y="20184"/>
                    <a:pt x="18182" y="19083"/>
                    <a:pt x="21319" y="17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5579533" y="1412015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35" y="14400"/>
                    <a:pt x="8471" y="7200"/>
                    <a:pt x="12071" y="3600"/>
                  </a:cubicBezTo>
                  <a:cubicBezTo>
                    <a:pt x="15671" y="0"/>
                    <a:pt x="1863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5847230" y="1215165"/>
              <a:ext cx="119654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21422" y="0"/>
                  </a:moveTo>
                  <a:cubicBezTo>
                    <a:pt x="19527" y="0"/>
                    <a:pt x="17633" y="0"/>
                    <a:pt x="14980" y="955"/>
                  </a:cubicBezTo>
                  <a:cubicBezTo>
                    <a:pt x="12327" y="1910"/>
                    <a:pt x="8917" y="3820"/>
                    <a:pt x="5885" y="6686"/>
                  </a:cubicBezTo>
                  <a:cubicBezTo>
                    <a:pt x="2854" y="9551"/>
                    <a:pt x="201" y="13371"/>
                    <a:pt x="11" y="16016"/>
                  </a:cubicBezTo>
                  <a:cubicBezTo>
                    <a:pt x="-178" y="18661"/>
                    <a:pt x="2096" y="20131"/>
                    <a:pt x="5696" y="20865"/>
                  </a:cubicBezTo>
                  <a:cubicBezTo>
                    <a:pt x="9296" y="21600"/>
                    <a:pt x="14222" y="21600"/>
                    <a:pt x="191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6024033" y="1277534"/>
              <a:ext cx="133347" cy="182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70" fill="norm" stroke="1" extrusionOk="0">
                  <a:moveTo>
                    <a:pt x="0" y="2367"/>
                  </a:moveTo>
                  <a:cubicBezTo>
                    <a:pt x="3037" y="3856"/>
                    <a:pt x="6075" y="5346"/>
                    <a:pt x="7762" y="8077"/>
                  </a:cubicBezTo>
                  <a:cubicBezTo>
                    <a:pt x="9450" y="10808"/>
                    <a:pt x="9788" y="14781"/>
                    <a:pt x="8775" y="17387"/>
                  </a:cubicBezTo>
                  <a:cubicBezTo>
                    <a:pt x="7762" y="19994"/>
                    <a:pt x="5400" y="21236"/>
                    <a:pt x="3712" y="21360"/>
                  </a:cubicBezTo>
                  <a:cubicBezTo>
                    <a:pt x="2025" y="21484"/>
                    <a:pt x="1012" y="20491"/>
                    <a:pt x="2531" y="17884"/>
                  </a:cubicBezTo>
                  <a:cubicBezTo>
                    <a:pt x="4050" y="15277"/>
                    <a:pt x="8100" y="11056"/>
                    <a:pt x="10969" y="8325"/>
                  </a:cubicBezTo>
                  <a:cubicBezTo>
                    <a:pt x="13838" y="5594"/>
                    <a:pt x="15525" y="4353"/>
                    <a:pt x="17212" y="2987"/>
                  </a:cubicBezTo>
                  <a:cubicBezTo>
                    <a:pt x="18900" y="1622"/>
                    <a:pt x="20588" y="132"/>
                    <a:pt x="21094" y="8"/>
                  </a:cubicBezTo>
                  <a:cubicBezTo>
                    <a:pt x="21600" y="-116"/>
                    <a:pt x="20925" y="1125"/>
                    <a:pt x="19575" y="3732"/>
                  </a:cubicBezTo>
                  <a:cubicBezTo>
                    <a:pt x="18225" y="6339"/>
                    <a:pt x="16200" y="10312"/>
                    <a:pt x="15187" y="12918"/>
                  </a:cubicBezTo>
                  <a:cubicBezTo>
                    <a:pt x="14175" y="15525"/>
                    <a:pt x="14175" y="16767"/>
                    <a:pt x="15019" y="17636"/>
                  </a:cubicBezTo>
                  <a:cubicBezTo>
                    <a:pt x="15862" y="18505"/>
                    <a:pt x="17550" y="19001"/>
                    <a:pt x="19237" y="19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6258983" y="1361215"/>
              <a:ext cx="114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6443133" y="1274048"/>
              <a:ext cx="234951" cy="163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21373"/>
                  </a:moveTo>
                  <a:cubicBezTo>
                    <a:pt x="2141" y="16388"/>
                    <a:pt x="4281" y="11404"/>
                    <a:pt x="5643" y="8358"/>
                  </a:cubicBezTo>
                  <a:cubicBezTo>
                    <a:pt x="7005" y="5311"/>
                    <a:pt x="7589" y="4204"/>
                    <a:pt x="8076" y="2958"/>
                  </a:cubicBezTo>
                  <a:cubicBezTo>
                    <a:pt x="8562" y="1711"/>
                    <a:pt x="8951" y="327"/>
                    <a:pt x="8757" y="50"/>
                  </a:cubicBezTo>
                  <a:cubicBezTo>
                    <a:pt x="8562" y="-227"/>
                    <a:pt x="7784" y="604"/>
                    <a:pt x="7200" y="3511"/>
                  </a:cubicBezTo>
                  <a:cubicBezTo>
                    <a:pt x="6616" y="6419"/>
                    <a:pt x="6227" y="11404"/>
                    <a:pt x="6227" y="14588"/>
                  </a:cubicBezTo>
                  <a:cubicBezTo>
                    <a:pt x="6227" y="17773"/>
                    <a:pt x="6616" y="19158"/>
                    <a:pt x="7297" y="19988"/>
                  </a:cubicBezTo>
                  <a:cubicBezTo>
                    <a:pt x="7978" y="20819"/>
                    <a:pt x="8951" y="21096"/>
                    <a:pt x="10314" y="19296"/>
                  </a:cubicBezTo>
                  <a:cubicBezTo>
                    <a:pt x="11676" y="17496"/>
                    <a:pt x="13427" y="13619"/>
                    <a:pt x="14692" y="11127"/>
                  </a:cubicBezTo>
                  <a:cubicBezTo>
                    <a:pt x="15957" y="8635"/>
                    <a:pt x="16735" y="7527"/>
                    <a:pt x="17416" y="8081"/>
                  </a:cubicBezTo>
                  <a:cubicBezTo>
                    <a:pt x="18097" y="8635"/>
                    <a:pt x="18681" y="10850"/>
                    <a:pt x="19362" y="12373"/>
                  </a:cubicBezTo>
                  <a:cubicBezTo>
                    <a:pt x="20043" y="13896"/>
                    <a:pt x="20822" y="14727"/>
                    <a:pt x="21600" y="15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6741583" y="1240565"/>
              <a:ext cx="67906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1" h="21600" fill="norm" stroke="1" extrusionOk="0">
                  <a:moveTo>
                    <a:pt x="0" y="0"/>
                  </a:moveTo>
                  <a:cubicBezTo>
                    <a:pt x="6353" y="3323"/>
                    <a:pt x="12706" y="6646"/>
                    <a:pt x="16518" y="9508"/>
                  </a:cubicBezTo>
                  <a:cubicBezTo>
                    <a:pt x="20329" y="12369"/>
                    <a:pt x="21600" y="14769"/>
                    <a:pt x="19059" y="16708"/>
                  </a:cubicBezTo>
                  <a:cubicBezTo>
                    <a:pt x="16518" y="18646"/>
                    <a:pt x="10165" y="20123"/>
                    <a:pt x="38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6849533" y="1037870"/>
              <a:ext cx="152401" cy="189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0" y="3543"/>
                  </a:moveTo>
                  <a:cubicBezTo>
                    <a:pt x="1200" y="2343"/>
                    <a:pt x="2400" y="1143"/>
                    <a:pt x="3900" y="543"/>
                  </a:cubicBezTo>
                  <a:cubicBezTo>
                    <a:pt x="5400" y="-57"/>
                    <a:pt x="7200" y="-57"/>
                    <a:pt x="8850" y="63"/>
                  </a:cubicBezTo>
                  <a:cubicBezTo>
                    <a:pt x="10500" y="183"/>
                    <a:pt x="12000" y="423"/>
                    <a:pt x="11850" y="2343"/>
                  </a:cubicBezTo>
                  <a:cubicBezTo>
                    <a:pt x="11700" y="4263"/>
                    <a:pt x="9900" y="7863"/>
                    <a:pt x="8400" y="10023"/>
                  </a:cubicBezTo>
                  <a:cubicBezTo>
                    <a:pt x="6900" y="12183"/>
                    <a:pt x="5700" y="12903"/>
                    <a:pt x="4650" y="13983"/>
                  </a:cubicBezTo>
                  <a:cubicBezTo>
                    <a:pt x="3600" y="15063"/>
                    <a:pt x="2700" y="16503"/>
                    <a:pt x="3150" y="17463"/>
                  </a:cubicBezTo>
                  <a:cubicBezTo>
                    <a:pt x="3600" y="18423"/>
                    <a:pt x="5400" y="18903"/>
                    <a:pt x="8700" y="19503"/>
                  </a:cubicBezTo>
                  <a:cubicBezTo>
                    <a:pt x="12000" y="20103"/>
                    <a:pt x="16800" y="20823"/>
                    <a:pt x="21600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5935133" y="1621565"/>
              <a:ext cx="673101" cy="27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954"/>
                  </a:moveTo>
                  <a:cubicBezTo>
                    <a:pt x="1970" y="18277"/>
                    <a:pt x="3940" y="21600"/>
                    <a:pt x="6181" y="21600"/>
                  </a:cubicBezTo>
                  <a:cubicBezTo>
                    <a:pt x="8423" y="21600"/>
                    <a:pt x="10936" y="18277"/>
                    <a:pt x="13347" y="15785"/>
                  </a:cubicBezTo>
                  <a:cubicBezTo>
                    <a:pt x="15758" y="13292"/>
                    <a:pt x="18068" y="11631"/>
                    <a:pt x="19426" y="9138"/>
                  </a:cubicBezTo>
                  <a:cubicBezTo>
                    <a:pt x="20785" y="6646"/>
                    <a:pt x="21192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6110493" y="1717994"/>
              <a:ext cx="142141" cy="143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269" fill="norm" stroke="1" extrusionOk="0">
                  <a:moveTo>
                    <a:pt x="1319" y="3583"/>
                  </a:moveTo>
                  <a:cubicBezTo>
                    <a:pt x="4813" y="2330"/>
                    <a:pt x="8307" y="1078"/>
                    <a:pt x="10849" y="452"/>
                  </a:cubicBezTo>
                  <a:cubicBezTo>
                    <a:pt x="13390" y="-174"/>
                    <a:pt x="14978" y="-174"/>
                    <a:pt x="16090" y="609"/>
                  </a:cubicBezTo>
                  <a:cubicBezTo>
                    <a:pt x="17202" y="1391"/>
                    <a:pt x="17837" y="2956"/>
                    <a:pt x="16884" y="4835"/>
                  </a:cubicBezTo>
                  <a:cubicBezTo>
                    <a:pt x="15931" y="6713"/>
                    <a:pt x="13390" y="8904"/>
                    <a:pt x="10690" y="11096"/>
                  </a:cubicBezTo>
                  <a:cubicBezTo>
                    <a:pt x="7990" y="13287"/>
                    <a:pt x="5131" y="15478"/>
                    <a:pt x="3066" y="17200"/>
                  </a:cubicBezTo>
                  <a:cubicBezTo>
                    <a:pt x="1002" y="18922"/>
                    <a:pt x="-269" y="20174"/>
                    <a:pt x="49" y="20800"/>
                  </a:cubicBezTo>
                  <a:cubicBezTo>
                    <a:pt x="366" y="21426"/>
                    <a:pt x="2272" y="21426"/>
                    <a:pt x="6084" y="20800"/>
                  </a:cubicBezTo>
                  <a:cubicBezTo>
                    <a:pt x="9896" y="20174"/>
                    <a:pt x="15613" y="18922"/>
                    <a:pt x="21331" y="17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6293299" y="1789584"/>
              <a:ext cx="206985" cy="76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0609" fill="norm" stroke="1" extrusionOk="0">
                  <a:moveTo>
                    <a:pt x="6936" y="921"/>
                  </a:moveTo>
                  <a:cubicBezTo>
                    <a:pt x="6936" y="3763"/>
                    <a:pt x="6936" y="6605"/>
                    <a:pt x="6609" y="9447"/>
                  </a:cubicBezTo>
                  <a:cubicBezTo>
                    <a:pt x="6281" y="12289"/>
                    <a:pt x="5627" y="15131"/>
                    <a:pt x="4427" y="17405"/>
                  </a:cubicBezTo>
                  <a:cubicBezTo>
                    <a:pt x="3227" y="19679"/>
                    <a:pt x="1481" y="21384"/>
                    <a:pt x="609" y="20247"/>
                  </a:cubicBezTo>
                  <a:cubicBezTo>
                    <a:pt x="-264" y="19110"/>
                    <a:pt x="-264" y="15131"/>
                    <a:pt x="1045" y="11437"/>
                  </a:cubicBezTo>
                  <a:cubicBezTo>
                    <a:pt x="2354" y="7742"/>
                    <a:pt x="4972" y="4331"/>
                    <a:pt x="8027" y="2342"/>
                  </a:cubicBezTo>
                  <a:cubicBezTo>
                    <a:pt x="11081" y="352"/>
                    <a:pt x="14572" y="-216"/>
                    <a:pt x="16863" y="68"/>
                  </a:cubicBezTo>
                  <a:cubicBezTo>
                    <a:pt x="19154" y="352"/>
                    <a:pt x="20245" y="1489"/>
                    <a:pt x="21336" y="2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6557433" y="1692473"/>
              <a:ext cx="139701" cy="83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3" fill="norm" stroke="1" extrusionOk="0">
                  <a:moveTo>
                    <a:pt x="0" y="6059"/>
                  </a:moveTo>
                  <a:cubicBezTo>
                    <a:pt x="982" y="3952"/>
                    <a:pt x="1964" y="1844"/>
                    <a:pt x="3273" y="791"/>
                  </a:cubicBezTo>
                  <a:cubicBezTo>
                    <a:pt x="4582" y="-263"/>
                    <a:pt x="6218" y="-263"/>
                    <a:pt x="7527" y="791"/>
                  </a:cubicBezTo>
                  <a:cubicBezTo>
                    <a:pt x="8836" y="1844"/>
                    <a:pt x="9818" y="3952"/>
                    <a:pt x="9982" y="6322"/>
                  </a:cubicBezTo>
                  <a:cubicBezTo>
                    <a:pt x="10145" y="8693"/>
                    <a:pt x="9491" y="11327"/>
                    <a:pt x="8673" y="13961"/>
                  </a:cubicBezTo>
                  <a:cubicBezTo>
                    <a:pt x="7855" y="16596"/>
                    <a:pt x="6873" y="19230"/>
                    <a:pt x="7691" y="20283"/>
                  </a:cubicBezTo>
                  <a:cubicBezTo>
                    <a:pt x="8509" y="21337"/>
                    <a:pt x="11127" y="20810"/>
                    <a:pt x="13745" y="20020"/>
                  </a:cubicBezTo>
                  <a:cubicBezTo>
                    <a:pt x="16364" y="19230"/>
                    <a:pt x="18982" y="18176"/>
                    <a:pt x="21600" y="17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8176683" y="1964465"/>
              <a:ext cx="698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8807625" y="1696464"/>
              <a:ext cx="219959" cy="242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0834" fill="norm" stroke="1" extrusionOk="0">
                  <a:moveTo>
                    <a:pt x="17057" y="7191"/>
                  </a:moveTo>
                  <a:cubicBezTo>
                    <a:pt x="16646" y="5012"/>
                    <a:pt x="16234" y="2834"/>
                    <a:pt x="15617" y="1473"/>
                  </a:cubicBezTo>
                  <a:cubicBezTo>
                    <a:pt x="15000" y="112"/>
                    <a:pt x="14177" y="-433"/>
                    <a:pt x="12223" y="384"/>
                  </a:cubicBezTo>
                  <a:cubicBezTo>
                    <a:pt x="10268" y="1201"/>
                    <a:pt x="7183" y="3379"/>
                    <a:pt x="4920" y="6555"/>
                  </a:cubicBezTo>
                  <a:cubicBezTo>
                    <a:pt x="2657" y="9732"/>
                    <a:pt x="1217" y="13906"/>
                    <a:pt x="497" y="16448"/>
                  </a:cubicBezTo>
                  <a:cubicBezTo>
                    <a:pt x="-223" y="18989"/>
                    <a:pt x="-223" y="19896"/>
                    <a:pt x="908" y="20441"/>
                  </a:cubicBezTo>
                  <a:cubicBezTo>
                    <a:pt x="2040" y="20985"/>
                    <a:pt x="4303" y="21167"/>
                    <a:pt x="6668" y="19624"/>
                  </a:cubicBezTo>
                  <a:cubicBezTo>
                    <a:pt x="9034" y="18081"/>
                    <a:pt x="11503" y="14814"/>
                    <a:pt x="13046" y="12636"/>
                  </a:cubicBezTo>
                  <a:cubicBezTo>
                    <a:pt x="14588" y="10458"/>
                    <a:pt x="15206" y="9369"/>
                    <a:pt x="15514" y="8007"/>
                  </a:cubicBezTo>
                  <a:cubicBezTo>
                    <a:pt x="15823" y="6646"/>
                    <a:pt x="15823" y="5012"/>
                    <a:pt x="15617" y="4649"/>
                  </a:cubicBezTo>
                  <a:cubicBezTo>
                    <a:pt x="15411" y="4286"/>
                    <a:pt x="15000" y="5194"/>
                    <a:pt x="14897" y="6828"/>
                  </a:cubicBezTo>
                  <a:cubicBezTo>
                    <a:pt x="14794" y="8461"/>
                    <a:pt x="15000" y="10821"/>
                    <a:pt x="16131" y="12908"/>
                  </a:cubicBezTo>
                  <a:cubicBezTo>
                    <a:pt x="17263" y="14996"/>
                    <a:pt x="19320" y="16811"/>
                    <a:pt x="21377" y="18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9091877" y="1709438"/>
              <a:ext cx="132557" cy="186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125" fill="norm" stroke="1" extrusionOk="0">
                  <a:moveTo>
                    <a:pt x="5014" y="2996"/>
                  </a:moveTo>
                  <a:cubicBezTo>
                    <a:pt x="3300" y="3956"/>
                    <a:pt x="1585" y="4916"/>
                    <a:pt x="728" y="7556"/>
                  </a:cubicBezTo>
                  <a:cubicBezTo>
                    <a:pt x="-129" y="10196"/>
                    <a:pt x="-129" y="14516"/>
                    <a:pt x="214" y="17276"/>
                  </a:cubicBezTo>
                  <a:cubicBezTo>
                    <a:pt x="557" y="20036"/>
                    <a:pt x="1242" y="21236"/>
                    <a:pt x="1585" y="21116"/>
                  </a:cubicBezTo>
                  <a:cubicBezTo>
                    <a:pt x="1928" y="20996"/>
                    <a:pt x="1928" y="19556"/>
                    <a:pt x="2271" y="16076"/>
                  </a:cubicBezTo>
                  <a:cubicBezTo>
                    <a:pt x="2614" y="12596"/>
                    <a:pt x="3300" y="7076"/>
                    <a:pt x="4157" y="3836"/>
                  </a:cubicBezTo>
                  <a:cubicBezTo>
                    <a:pt x="5014" y="596"/>
                    <a:pt x="6042" y="-364"/>
                    <a:pt x="8785" y="116"/>
                  </a:cubicBezTo>
                  <a:cubicBezTo>
                    <a:pt x="11528" y="596"/>
                    <a:pt x="15985" y="2516"/>
                    <a:pt x="18385" y="5756"/>
                  </a:cubicBezTo>
                  <a:cubicBezTo>
                    <a:pt x="20785" y="8996"/>
                    <a:pt x="21128" y="13556"/>
                    <a:pt x="21471" y="18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9273116" y="1663898"/>
              <a:ext cx="213747" cy="464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445" fill="norm" stroke="1" extrusionOk="0">
                  <a:moveTo>
                    <a:pt x="1482" y="3616"/>
                  </a:moveTo>
                  <a:cubicBezTo>
                    <a:pt x="1906" y="2737"/>
                    <a:pt x="2329" y="1857"/>
                    <a:pt x="2224" y="1662"/>
                  </a:cubicBezTo>
                  <a:cubicBezTo>
                    <a:pt x="2118" y="1466"/>
                    <a:pt x="1482" y="1955"/>
                    <a:pt x="953" y="2883"/>
                  </a:cubicBezTo>
                  <a:cubicBezTo>
                    <a:pt x="424" y="3812"/>
                    <a:pt x="0" y="5180"/>
                    <a:pt x="0" y="6157"/>
                  </a:cubicBezTo>
                  <a:cubicBezTo>
                    <a:pt x="0" y="7135"/>
                    <a:pt x="424" y="7721"/>
                    <a:pt x="1800" y="7966"/>
                  </a:cubicBezTo>
                  <a:cubicBezTo>
                    <a:pt x="3176" y="8210"/>
                    <a:pt x="5506" y="8112"/>
                    <a:pt x="7941" y="6890"/>
                  </a:cubicBezTo>
                  <a:cubicBezTo>
                    <a:pt x="10376" y="5669"/>
                    <a:pt x="12918" y="3323"/>
                    <a:pt x="14188" y="1906"/>
                  </a:cubicBezTo>
                  <a:cubicBezTo>
                    <a:pt x="15459" y="489"/>
                    <a:pt x="15459" y="0"/>
                    <a:pt x="15247" y="0"/>
                  </a:cubicBezTo>
                  <a:cubicBezTo>
                    <a:pt x="15035" y="0"/>
                    <a:pt x="14612" y="489"/>
                    <a:pt x="14718" y="2101"/>
                  </a:cubicBezTo>
                  <a:cubicBezTo>
                    <a:pt x="14824" y="3714"/>
                    <a:pt x="15459" y="6451"/>
                    <a:pt x="16624" y="9432"/>
                  </a:cubicBezTo>
                  <a:cubicBezTo>
                    <a:pt x="17788" y="12413"/>
                    <a:pt x="19482" y="15638"/>
                    <a:pt x="20435" y="17642"/>
                  </a:cubicBezTo>
                  <a:cubicBezTo>
                    <a:pt x="21388" y="19645"/>
                    <a:pt x="21600" y="20427"/>
                    <a:pt x="21176" y="20916"/>
                  </a:cubicBezTo>
                  <a:cubicBezTo>
                    <a:pt x="20753" y="21405"/>
                    <a:pt x="19694" y="21600"/>
                    <a:pt x="17894" y="21307"/>
                  </a:cubicBezTo>
                  <a:cubicBezTo>
                    <a:pt x="16094" y="21014"/>
                    <a:pt x="13553" y="20232"/>
                    <a:pt x="11965" y="19157"/>
                  </a:cubicBezTo>
                  <a:cubicBezTo>
                    <a:pt x="10376" y="18081"/>
                    <a:pt x="9741" y="16713"/>
                    <a:pt x="9106" y="15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9971289" y="1658508"/>
              <a:ext cx="262795" cy="257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199" fill="norm" stroke="1" extrusionOk="0">
                  <a:moveTo>
                    <a:pt x="200" y="3753"/>
                  </a:moveTo>
                  <a:cubicBezTo>
                    <a:pt x="27" y="2534"/>
                    <a:pt x="-146" y="1315"/>
                    <a:pt x="200" y="618"/>
                  </a:cubicBezTo>
                  <a:cubicBezTo>
                    <a:pt x="545" y="-79"/>
                    <a:pt x="1409" y="-253"/>
                    <a:pt x="2446" y="444"/>
                  </a:cubicBezTo>
                  <a:cubicBezTo>
                    <a:pt x="3483" y="1141"/>
                    <a:pt x="4692" y="2708"/>
                    <a:pt x="5384" y="5321"/>
                  </a:cubicBezTo>
                  <a:cubicBezTo>
                    <a:pt x="6075" y="7934"/>
                    <a:pt x="6248" y="11592"/>
                    <a:pt x="5816" y="14205"/>
                  </a:cubicBezTo>
                  <a:cubicBezTo>
                    <a:pt x="5384" y="16818"/>
                    <a:pt x="4347" y="18386"/>
                    <a:pt x="3396" y="19518"/>
                  </a:cubicBezTo>
                  <a:cubicBezTo>
                    <a:pt x="2446" y="20650"/>
                    <a:pt x="1582" y="21347"/>
                    <a:pt x="1064" y="21173"/>
                  </a:cubicBezTo>
                  <a:cubicBezTo>
                    <a:pt x="545" y="20999"/>
                    <a:pt x="372" y="19953"/>
                    <a:pt x="1755" y="17776"/>
                  </a:cubicBezTo>
                  <a:cubicBezTo>
                    <a:pt x="3137" y="15599"/>
                    <a:pt x="6075" y="12289"/>
                    <a:pt x="8753" y="9502"/>
                  </a:cubicBezTo>
                  <a:cubicBezTo>
                    <a:pt x="11432" y="6715"/>
                    <a:pt x="13851" y="4450"/>
                    <a:pt x="15492" y="3057"/>
                  </a:cubicBezTo>
                  <a:cubicBezTo>
                    <a:pt x="17134" y="1663"/>
                    <a:pt x="17998" y="1141"/>
                    <a:pt x="18084" y="1228"/>
                  </a:cubicBezTo>
                  <a:cubicBezTo>
                    <a:pt x="18171" y="1315"/>
                    <a:pt x="17480" y="2012"/>
                    <a:pt x="16356" y="4015"/>
                  </a:cubicBezTo>
                  <a:cubicBezTo>
                    <a:pt x="15233" y="6018"/>
                    <a:pt x="13678" y="9328"/>
                    <a:pt x="13160" y="11853"/>
                  </a:cubicBezTo>
                  <a:cubicBezTo>
                    <a:pt x="12641" y="14379"/>
                    <a:pt x="13160" y="16121"/>
                    <a:pt x="14715" y="17253"/>
                  </a:cubicBezTo>
                  <a:cubicBezTo>
                    <a:pt x="16270" y="18386"/>
                    <a:pt x="18862" y="18908"/>
                    <a:pt x="21454" y="19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5092331" y="845894"/>
              <a:ext cx="2046128" cy="1583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578" fill="norm" stroke="1" extrusionOk="0">
                  <a:moveTo>
                    <a:pt x="2897" y="7064"/>
                  </a:moveTo>
                  <a:cubicBezTo>
                    <a:pt x="2785" y="7035"/>
                    <a:pt x="2673" y="7006"/>
                    <a:pt x="2567" y="7035"/>
                  </a:cubicBezTo>
                  <a:cubicBezTo>
                    <a:pt x="2461" y="7064"/>
                    <a:pt x="2361" y="7150"/>
                    <a:pt x="2188" y="7388"/>
                  </a:cubicBezTo>
                  <a:cubicBezTo>
                    <a:pt x="2015" y="7626"/>
                    <a:pt x="1769" y="8016"/>
                    <a:pt x="1540" y="8405"/>
                  </a:cubicBezTo>
                  <a:cubicBezTo>
                    <a:pt x="1311" y="8794"/>
                    <a:pt x="1099" y="9183"/>
                    <a:pt x="914" y="9602"/>
                  </a:cubicBezTo>
                  <a:cubicBezTo>
                    <a:pt x="730" y="10020"/>
                    <a:pt x="574" y="10467"/>
                    <a:pt x="440" y="10914"/>
                  </a:cubicBezTo>
                  <a:cubicBezTo>
                    <a:pt x="306" y="11361"/>
                    <a:pt x="194" y="11808"/>
                    <a:pt x="121" y="12305"/>
                  </a:cubicBezTo>
                  <a:cubicBezTo>
                    <a:pt x="49" y="12803"/>
                    <a:pt x="15" y="13351"/>
                    <a:pt x="4" y="13899"/>
                  </a:cubicBezTo>
                  <a:cubicBezTo>
                    <a:pt x="-7" y="14446"/>
                    <a:pt x="4" y="14994"/>
                    <a:pt x="60" y="15492"/>
                  </a:cubicBezTo>
                  <a:cubicBezTo>
                    <a:pt x="116" y="15989"/>
                    <a:pt x="216" y="16436"/>
                    <a:pt x="334" y="16898"/>
                  </a:cubicBezTo>
                  <a:cubicBezTo>
                    <a:pt x="451" y="17359"/>
                    <a:pt x="585" y="17835"/>
                    <a:pt x="725" y="18275"/>
                  </a:cubicBezTo>
                  <a:cubicBezTo>
                    <a:pt x="864" y="18715"/>
                    <a:pt x="1009" y="19118"/>
                    <a:pt x="1160" y="19529"/>
                  </a:cubicBezTo>
                  <a:cubicBezTo>
                    <a:pt x="1311" y="19940"/>
                    <a:pt x="1467" y="20358"/>
                    <a:pt x="1674" y="20683"/>
                  </a:cubicBezTo>
                  <a:cubicBezTo>
                    <a:pt x="1880" y="21007"/>
                    <a:pt x="2137" y="21238"/>
                    <a:pt x="2411" y="21382"/>
                  </a:cubicBezTo>
                  <a:cubicBezTo>
                    <a:pt x="2685" y="21526"/>
                    <a:pt x="2975" y="21584"/>
                    <a:pt x="3299" y="21577"/>
                  </a:cubicBezTo>
                  <a:cubicBezTo>
                    <a:pt x="3623" y="21570"/>
                    <a:pt x="3980" y="21497"/>
                    <a:pt x="4338" y="21368"/>
                  </a:cubicBezTo>
                  <a:cubicBezTo>
                    <a:pt x="4695" y="21238"/>
                    <a:pt x="5052" y="21050"/>
                    <a:pt x="5354" y="20863"/>
                  </a:cubicBezTo>
                  <a:cubicBezTo>
                    <a:pt x="5655" y="20676"/>
                    <a:pt x="5901" y="20488"/>
                    <a:pt x="6164" y="20193"/>
                  </a:cubicBezTo>
                  <a:cubicBezTo>
                    <a:pt x="6426" y="19897"/>
                    <a:pt x="6705" y="19493"/>
                    <a:pt x="6918" y="19111"/>
                  </a:cubicBezTo>
                  <a:cubicBezTo>
                    <a:pt x="7130" y="18729"/>
                    <a:pt x="7275" y="18369"/>
                    <a:pt x="7375" y="18001"/>
                  </a:cubicBezTo>
                  <a:cubicBezTo>
                    <a:pt x="7476" y="17633"/>
                    <a:pt x="7532" y="17258"/>
                    <a:pt x="7588" y="16797"/>
                  </a:cubicBezTo>
                  <a:cubicBezTo>
                    <a:pt x="7643" y="16335"/>
                    <a:pt x="7699" y="15787"/>
                    <a:pt x="7755" y="15254"/>
                  </a:cubicBezTo>
                  <a:cubicBezTo>
                    <a:pt x="7811" y="14720"/>
                    <a:pt x="7867" y="14201"/>
                    <a:pt x="7928" y="13704"/>
                  </a:cubicBezTo>
                  <a:cubicBezTo>
                    <a:pt x="7990" y="13206"/>
                    <a:pt x="8057" y="12731"/>
                    <a:pt x="8157" y="12298"/>
                  </a:cubicBezTo>
                  <a:cubicBezTo>
                    <a:pt x="8258" y="11865"/>
                    <a:pt x="8392" y="11476"/>
                    <a:pt x="8554" y="11181"/>
                  </a:cubicBezTo>
                  <a:cubicBezTo>
                    <a:pt x="8716" y="10885"/>
                    <a:pt x="8906" y="10683"/>
                    <a:pt x="9146" y="10532"/>
                  </a:cubicBezTo>
                  <a:cubicBezTo>
                    <a:pt x="9386" y="10380"/>
                    <a:pt x="9676" y="10279"/>
                    <a:pt x="10028" y="10207"/>
                  </a:cubicBezTo>
                  <a:cubicBezTo>
                    <a:pt x="10380" y="10135"/>
                    <a:pt x="10793" y="10092"/>
                    <a:pt x="11223" y="10063"/>
                  </a:cubicBezTo>
                  <a:cubicBezTo>
                    <a:pt x="11653" y="10034"/>
                    <a:pt x="12100" y="10020"/>
                    <a:pt x="12513" y="10005"/>
                  </a:cubicBezTo>
                  <a:cubicBezTo>
                    <a:pt x="12926" y="9991"/>
                    <a:pt x="13306" y="9977"/>
                    <a:pt x="13736" y="9962"/>
                  </a:cubicBezTo>
                  <a:cubicBezTo>
                    <a:pt x="14166" y="9948"/>
                    <a:pt x="14646" y="9933"/>
                    <a:pt x="15093" y="9904"/>
                  </a:cubicBezTo>
                  <a:cubicBezTo>
                    <a:pt x="15540" y="9876"/>
                    <a:pt x="15953" y="9832"/>
                    <a:pt x="16355" y="9803"/>
                  </a:cubicBezTo>
                  <a:cubicBezTo>
                    <a:pt x="16757" y="9775"/>
                    <a:pt x="17148" y="9760"/>
                    <a:pt x="17511" y="9710"/>
                  </a:cubicBezTo>
                  <a:cubicBezTo>
                    <a:pt x="17874" y="9659"/>
                    <a:pt x="18209" y="9573"/>
                    <a:pt x="18550" y="9429"/>
                  </a:cubicBezTo>
                  <a:cubicBezTo>
                    <a:pt x="18890" y="9284"/>
                    <a:pt x="19236" y="9083"/>
                    <a:pt x="19583" y="8837"/>
                  </a:cubicBezTo>
                  <a:cubicBezTo>
                    <a:pt x="19929" y="8592"/>
                    <a:pt x="20275" y="8304"/>
                    <a:pt x="20560" y="8008"/>
                  </a:cubicBezTo>
                  <a:cubicBezTo>
                    <a:pt x="20845" y="7713"/>
                    <a:pt x="21068" y="7410"/>
                    <a:pt x="21219" y="7049"/>
                  </a:cubicBezTo>
                  <a:cubicBezTo>
                    <a:pt x="21370" y="6689"/>
                    <a:pt x="21448" y="6271"/>
                    <a:pt x="21504" y="5809"/>
                  </a:cubicBezTo>
                  <a:cubicBezTo>
                    <a:pt x="21559" y="5348"/>
                    <a:pt x="21593" y="4843"/>
                    <a:pt x="21593" y="4403"/>
                  </a:cubicBezTo>
                  <a:cubicBezTo>
                    <a:pt x="21593" y="3964"/>
                    <a:pt x="21559" y="3589"/>
                    <a:pt x="21453" y="3163"/>
                  </a:cubicBezTo>
                  <a:cubicBezTo>
                    <a:pt x="21347" y="2738"/>
                    <a:pt x="21169" y="2262"/>
                    <a:pt x="20984" y="1895"/>
                  </a:cubicBezTo>
                  <a:cubicBezTo>
                    <a:pt x="20800" y="1527"/>
                    <a:pt x="20610" y="1267"/>
                    <a:pt x="20331" y="1008"/>
                  </a:cubicBezTo>
                  <a:cubicBezTo>
                    <a:pt x="20052" y="748"/>
                    <a:pt x="19683" y="489"/>
                    <a:pt x="19292" y="323"/>
                  </a:cubicBezTo>
                  <a:cubicBezTo>
                    <a:pt x="18901" y="157"/>
                    <a:pt x="18488" y="85"/>
                    <a:pt x="18075" y="42"/>
                  </a:cubicBezTo>
                  <a:cubicBezTo>
                    <a:pt x="17662" y="-2"/>
                    <a:pt x="17248" y="-16"/>
                    <a:pt x="16824" y="20"/>
                  </a:cubicBezTo>
                  <a:cubicBezTo>
                    <a:pt x="16400" y="56"/>
                    <a:pt x="15964" y="143"/>
                    <a:pt x="15517" y="258"/>
                  </a:cubicBezTo>
                  <a:cubicBezTo>
                    <a:pt x="15071" y="373"/>
                    <a:pt x="14613" y="518"/>
                    <a:pt x="14177" y="654"/>
                  </a:cubicBezTo>
                  <a:cubicBezTo>
                    <a:pt x="13742" y="791"/>
                    <a:pt x="13328" y="921"/>
                    <a:pt x="12926" y="1051"/>
                  </a:cubicBezTo>
                  <a:cubicBezTo>
                    <a:pt x="12524" y="1181"/>
                    <a:pt x="12133" y="1311"/>
                    <a:pt x="11770" y="1440"/>
                  </a:cubicBezTo>
                  <a:cubicBezTo>
                    <a:pt x="11407" y="1570"/>
                    <a:pt x="11072" y="1700"/>
                    <a:pt x="10704" y="1844"/>
                  </a:cubicBezTo>
                  <a:cubicBezTo>
                    <a:pt x="10335" y="1988"/>
                    <a:pt x="9933" y="2147"/>
                    <a:pt x="9531" y="2298"/>
                  </a:cubicBezTo>
                  <a:cubicBezTo>
                    <a:pt x="9129" y="2450"/>
                    <a:pt x="8727" y="2594"/>
                    <a:pt x="8308" y="2767"/>
                  </a:cubicBezTo>
                  <a:cubicBezTo>
                    <a:pt x="7889" y="2940"/>
                    <a:pt x="7454" y="3142"/>
                    <a:pt x="7057" y="3351"/>
                  </a:cubicBezTo>
                  <a:cubicBezTo>
                    <a:pt x="6661" y="3560"/>
                    <a:pt x="6303" y="3776"/>
                    <a:pt x="5974" y="3978"/>
                  </a:cubicBezTo>
                  <a:cubicBezTo>
                    <a:pt x="5644" y="4180"/>
                    <a:pt x="5343" y="4367"/>
                    <a:pt x="5041" y="4584"/>
                  </a:cubicBezTo>
                  <a:cubicBezTo>
                    <a:pt x="4740" y="4800"/>
                    <a:pt x="4438" y="5045"/>
                    <a:pt x="4120" y="5334"/>
                  </a:cubicBezTo>
                  <a:cubicBezTo>
                    <a:pt x="3801" y="5622"/>
                    <a:pt x="3466" y="5954"/>
                    <a:pt x="3198" y="6264"/>
                  </a:cubicBezTo>
                  <a:cubicBezTo>
                    <a:pt x="2930" y="6574"/>
                    <a:pt x="2729" y="6862"/>
                    <a:pt x="2629" y="7107"/>
                  </a:cubicBezTo>
                  <a:cubicBezTo>
                    <a:pt x="2528" y="7352"/>
                    <a:pt x="2528" y="7554"/>
                    <a:pt x="2528" y="77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5722408" y="2354990"/>
              <a:ext cx="517526" cy="393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0"/>
                  </a:moveTo>
                  <a:cubicBezTo>
                    <a:pt x="133" y="1564"/>
                    <a:pt x="265" y="3127"/>
                    <a:pt x="353" y="4980"/>
                  </a:cubicBezTo>
                  <a:cubicBezTo>
                    <a:pt x="442" y="6833"/>
                    <a:pt x="486" y="8976"/>
                    <a:pt x="596" y="10916"/>
                  </a:cubicBezTo>
                  <a:cubicBezTo>
                    <a:pt x="707" y="12856"/>
                    <a:pt x="883" y="14593"/>
                    <a:pt x="1082" y="16128"/>
                  </a:cubicBezTo>
                  <a:cubicBezTo>
                    <a:pt x="1281" y="17662"/>
                    <a:pt x="1502" y="18994"/>
                    <a:pt x="1877" y="19921"/>
                  </a:cubicBezTo>
                  <a:cubicBezTo>
                    <a:pt x="2253" y="20847"/>
                    <a:pt x="2783" y="21368"/>
                    <a:pt x="3755" y="21484"/>
                  </a:cubicBezTo>
                  <a:cubicBezTo>
                    <a:pt x="4726" y="21600"/>
                    <a:pt x="6140" y="21310"/>
                    <a:pt x="7730" y="20934"/>
                  </a:cubicBezTo>
                  <a:cubicBezTo>
                    <a:pt x="9320" y="20558"/>
                    <a:pt x="11087" y="20094"/>
                    <a:pt x="12744" y="19805"/>
                  </a:cubicBezTo>
                  <a:cubicBezTo>
                    <a:pt x="14400" y="19515"/>
                    <a:pt x="15946" y="19399"/>
                    <a:pt x="17404" y="19226"/>
                  </a:cubicBezTo>
                  <a:cubicBezTo>
                    <a:pt x="18861" y="19052"/>
                    <a:pt x="20231" y="18820"/>
                    <a:pt x="21600" y="185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6182783" y="2650265"/>
              <a:ext cx="82154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600" fill="norm" stroke="1" extrusionOk="0">
                  <a:moveTo>
                    <a:pt x="0" y="0"/>
                  </a:moveTo>
                  <a:cubicBezTo>
                    <a:pt x="3780" y="1029"/>
                    <a:pt x="7560" y="2057"/>
                    <a:pt x="11070" y="3686"/>
                  </a:cubicBezTo>
                  <a:cubicBezTo>
                    <a:pt x="14580" y="5314"/>
                    <a:pt x="17820" y="7543"/>
                    <a:pt x="19575" y="9600"/>
                  </a:cubicBezTo>
                  <a:cubicBezTo>
                    <a:pt x="21330" y="11657"/>
                    <a:pt x="21600" y="13543"/>
                    <a:pt x="19305" y="15514"/>
                  </a:cubicBezTo>
                  <a:cubicBezTo>
                    <a:pt x="17010" y="17486"/>
                    <a:pt x="12150" y="19543"/>
                    <a:pt x="729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6951496" y="2399440"/>
              <a:ext cx="1233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10182" y="0"/>
                  </a:moveTo>
                  <a:cubicBezTo>
                    <a:pt x="10182" y="1915"/>
                    <a:pt x="10182" y="3830"/>
                    <a:pt x="10182" y="6166"/>
                  </a:cubicBezTo>
                  <a:cubicBezTo>
                    <a:pt x="10182" y="8502"/>
                    <a:pt x="10182" y="11260"/>
                    <a:pt x="8382" y="13596"/>
                  </a:cubicBezTo>
                  <a:cubicBezTo>
                    <a:pt x="6582" y="15932"/>
                    <a:pt x="2982" y="17847"/>
                    <a:pt x="1182" y="18996"/>
                  </a:cubicBezTo>
                  <a:cubicBezTo>
                    <a:pt x="-618" y="20145"/>
                    <a:pt x="-618" y="20528"/>
                    <a:pt x="2982" y="20834"/>
                  </a:cubicBezTo>
                  <a:cubicBezTo>
                    <a:pt x="6582" y="21140"/>
                    <a:pt x="13782" y="21370"/>
                    <a:pt x="2098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6779683" y="2793140"/>
              <a:ext cx="461715" cy="47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600" fill="norm" stroke="1" extrusionOk="0">
                  <a:moveTo>
                    <a:pt x="0" y="21600"/>
                  </a:moveTo>
                  <a:cubicBezTo>
                    <a:pt x="1779" y="19200"/>
                    <a:pt x="3559" y="16800"/>
                    <a:pt x="5437" y="14400"/>
                  </a:cubicBezTo>
                  <a:cubicBezTo>
                    <a:pt x="7315" y="12000"/>
                    <a:pt x="9292" y="9600"/>
                    <a:pt x="11195" y="8400"/>
                  </a:cubicBezTo>
                  <a:cubicBezTo>
                    <a:pt x="13098" y="7200"/>
                    <a:pt x="14927" y="7200"/>
                    <a:pt x="16385" y="7920"/>
                  </a:cubicBezTo>
                  <a:cubicBezTo>
                    <a:pt x="17843" y="8640"/>
                    <a:pt x="18931" y="10080"/>
                    <a:pt x="19648" y="10800"/>
                  </a:cubicBezTo>
                  <a:cubicBezTo>
                    <a:pt x="20364" y="11520"/>
                    <a:pt x="20710" y="11520"/>
                    <a:pt x="20982" y="10560"/>
                  </a:cubicBezTo>
                  <a:cubicBezTo>
                    <a:pt x="21254" y="9600"/>
                    <a:pt x="21452" y="7680"/>
                    <a:pt x="21526" y="5760"/>
                  </a:cubicBezTo>
                  <a:cubicBezTo>
                    <a:pt x="21600" y="3840"/>
                    <a:pt x="21551" y="1920"/>
                    <a:pt x="2150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6805972" y="3057526"/>
              <a:ext cx="195962" cy="226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290" fill="norm" stroke="1" extrusionOk="0">
                  <a:moveTo>
                    <a:pt x="593" y="10371"/>
                  </a:moveTo>
                  <a:cubicBezTo>
                    <a:pt x="363" y="10868"/>
                    <a:pt x="134" y="11366"/>
                    <a:pt x="76" y="11864"/>
                  </a:cubicBezTo>
                  <a:cubicBezTo>
                    <a:pt x="19" y="12361"/>
                    <a:pt x="134" y="12859"/>
                    <a:pt x="478" y="13158"/>
                  </a:cubicBezTo>
                  <a:cubicBezTo>
                    <a:pt x="823" y="13456"/>
                    <a:pt x="1397" y="13556"/>
                    <a:pt x="2948" y="13257"/>
                  </a:cubicBezTo>
                  <a:cubicBezTo>
                    <a:pt x="4500" y="12959"/>
                    <a:pt x="7027" y="12262"/>
                    <a:pt x="9153" y="10669"/>
                  </a:cubicBezTo>
                  <a:cubicBezTo>
                    <a:pt x="11278" y="9077"/>
                    <a:pt x="13002" y="6588"/>
                    <a:pt x="13806" y="4747"/>
                  </a:cubicBezTo>
                  <a:cubicBezTo>
                    <a:pt x="14610" y="2905"/>
                    <a:pt x="14495" y="1711"/>
                    <a:pt x="14151" y="964"/>
                  </a:cubicBezTo>
                  <a:cubicBezTo>
                    <a:pt x="13806" y="218"/>
                    <a:pt x="13231" y="-81"/>
                    <a:pt x="12025" y="19"/>
                  </a:cubicBezTo>
                  <a:cubicBezTo>
                    <a:pt x="10819" y="118"/>
                    <a:pt x="8980" y="616"/>
                    <a:pt x="6855" y="2208"/>
                  </a:cubicBezTo>
                  <a:cubicBezTo>
                    <a:pt x="4729" y="3801"/>
                    <a:pt x="2317" y="6489"/>
                    <a:pt x="1053" y="9375"/>
                  </a:cubicBezTo>
                  <a:cubicBezTo>
                    <a:pt x="-211" y="12262"/>
                    <a:pt x="-326" y="15348"/>
                    <a:pt x="651" y="17488"/>
                  </a:cubicBezTo>
                  <a:cubicBezTo>
                    <a:pt x="1627" y="19628"/>
                    <a:pt x="3695" y="20822"/>
                    <a:pt x="7027" y="21171"/>
                  </a:cubicBezTo>
                  <a:cubicBezTo>
                    <a:pt x="10359" y="21519"/>
                    <a:pt x="14955" y="21021"/>
                    <a:pt x="17540" y="20723"/>
                  </a:cubicBezTo>
                  <a:cubicBezTo>
                    <a:pt x="20125" y="20424"/>
                    <a:pt x="20700" y="20325"/>
                    <a:pt x="21274" y="2022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7019545" y="2860665"/>
              <a:ext cx="93514" cy="170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299" fill="norm" stroke="1" extrusionOk="0">
                  <a:moveTo>
                    <a:pt x="21206" y="688"/>
                  </a:moveTo>
                  <a:cubicBezTo>
                    <a:pt x="20006" y="291"/>
                    <a:pt x="18806" y="-107"/>
                    <a:pt x="17006" y="26"/>
                  </a:cubicBezTo>
                  <a:cubicBezTo>
                    <a:pt x="15206" y="158"/>
                    <a:pt x="12806" y="821"/>
                    <a:pt x="10046" y="2477"/>
                  </a:cubicBezTo>
                  <a:cubicBezTo>
                    <a:pt x="7286" y="4133"/>
                    <a:pt x="4166" y="6784"/>
                    <a:pt x="2246" y="9633"/>
                  </a:cubicBezTo>
                  <a:cubicBezTo>
                    <a:pt x="326" y="12482"/>
                    <a:pt x="-394" y="15530"/>
                    <a:pt x="206" y="17584"/>
                  </a:cubicBezTo>
                  <a:cubicBezTo>
                    <a:pt x="806" y="19638"/>
                    <a:pt x="2726" y="20698"/>
                    <a:pt x="5126" y="21095"/>
                  </a:cubicBezTo>
                  <a:cubicBezTo>
                    <a:pt x="7526" y="21493"/>
                    <a:pt x="10406" y="21228"/>
                    <a:pt x="13286" y="209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7100358" y="2915350"/>
              <a:ext cx="111126" cy="80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0" y="11368"/>
                  </a:moveTo>
                  <a:cubicBezTo>
                    <a:pt x="0" y="8844"/>
                    <a:pt x="0" y="6319"/>
                    <a:pt x="720" y="4075"/>
                  </a:cubicBezTo>
                  <a:cubicBezTo>
                    <a:pt x="1440" y="1831"/>
                    <a:pt x="2880" y="-133"/>
                    <a:pt x="4834" y="7"/>
                  </a:cubicBezTo>
                  <a:cubicBezTo>
                    <a:pt x="6789" y="148"/>
                    <a:pt x="9257" y="2392"/>
                    <a:pt x="10080" y="5758"/>
                  </a:cubicBezTo>
                  <a:cubicBezTo>
                    <a:pt x="10903" y="9124"/>
                    <a:pt x="10080" y="13612"/>
                    <a:pt x="8949" y="16137"/>
                  </a:cubicBezTo>
                  <a:cubicBezTo>
                    <a:pt x="7817" y="18662"/>
                    <a:pt x="6377" y="19223"/>
                    <a:pt x="5657" y="18662"/>
                  </a:cubicBezTo>
                  <a:cubicBezTo>
                    <a:pt x="4937" y="18101"/>
                    <a:pt x="4937" y="16418"/>
                    <a:pt x="5760" y="14033"/>
                  </a:cubicBezTo>
                  <a:cubicBezTo>
                    <a:pt x="6583" y="11649"/>
                    <a:pt x="8229" y="8563"/>
                    <a:pt x="9463" y="6459"/>
                  </a:cubicBezTo>
                  <a:cubicBezTo>
                    <a:pt x="10697" y="4355"/>
                    <a:pt x="11520" y="3233"/>
                    <a:pt x="12343" y="2251"/>
                  </a:cubicBezTo>
                  <a:cubicBezTo>
                    <a:pt x="13166" y="1270"/>
                    <a:pt x="13989" y="428"/>
                    <a:pt x="14091" y="1831"/>
                  </a:cubicBezTo>
                  <a:cubicBezTo>
                    <a:pt x="14194" y="3233"/>
                    <a:pt x="13577" y="6880"/>
                    <a:pt x="13680" y="10106"/>
                  </a:cubicBezTo>
                  <a:cubicBezTo>
                    <a:pt x="13783" y="13332"/>
                    <a:pt x="14606" y="16137"/>
                    <a:pt x="16046" y="17961"/>
                  </a:cubicBezTo>
                  <a:cubicBezTo>
                    <a:pt x="17486" y="19784"/>
                    <a:pt x="19543" y="20625"/>
                    <a:pt x="21600" y="2146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7255933" y="2974115"/>
              <a:ext cx="69851" cy="15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4400"/>
                    <a:pt x="7855" y="7200"/>
                    <a:pt x="11455" y="3600"/>
                  </a:cubicBezTo>
                  <a:cubicBezTo>
                    <a:pt x="15055" y="0"/>
                    <a:pt x="1832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7363883" y="2910481"/>
              <a:ext cx="114301" cy="64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1" fill="norm" stroke="1" extrusionOk="0">
                  <a:moveTo>
                    <a:pt x="0" y="19587"/>
                  </a:moveTo>
                  <a:cubicBezTo>
                    <a:pt x="1600" y="14787"/>
                    <a:pt x="3200" y="9987"/>
                    <a:pt x="4600" y="6387"/>
                  </a:cubicBezTo>
                  <a:cubicBezTo>
                    <a:pt x="6000" y="2787"/>
                    <a:pt x="7200" y="387"/>
                    <a:pt x="7600" y="44"/>
                  </a:cubicBezTo>
                  <a:cubicBezTo>
                    <a:pt x="8000" y="-299"/>
                    <a:pt x="7600" y="1415"/>
                    <a:pt x="7000" y="4330"/>
                  </a:cubicBezTo>
                  <a:cubicBezTo>
                    <a:pt x="6400" y="7244"/>
                    <a:pt x="5600" y="11358"/>
                    <a:pt x="5300" y="14272"/>
                  </a:cubicBezTo>
                  <a:cubicBezTo>
                    <a:pt x="5000" y="17187"/>
                    <a:pt x="5200" y="18901"/>
                    <a:pt x="5800" y="19930"/>
                  </a:cubicBezTo>
                  <a:cubicBezTo>
                    <a:pt x="6400" y="20958"/>
                    <a:pt x="7400" y="21301"/>
                    <a:pt x="8800" y="20101"/>
                  </a:cubicBezTo>
                  <a:cubicBezTo>
                    <a:pt x="10200" y="18901"/>
                    <a:pt x="12000" y="16158"/>
                    <a:pt x="13100" y="13758"/>
                  </a:cubicBezTo>
                  <a:cubicBezTo>
                    <a:pt x="14200" y="11358"/>
                    <a:pt x="14600" y="9301"/>
                    <a:pt x="15100" y="7587"/>
                  </a:cubicBezTo>
                  <a:cubicBezTo>
                    <a:pt x="15600" y="5872"/>
                    <a:pt x="16200" y="4501"/>
                    <a:pt x="16500" y="4672"/>
                  </a:cubicBezTo>
                  <a:cubicBezTo>
                    <a:pt x="16800" y="4844"/>
                    <a:pt x="16800" y="6558"/>
                    <a:pt x="17600" y="9472"/>
                  </a:cubicBezTo>
                  <a:cubicBezTo>
                    <a:pt x="18400" y="12387"/>
                    <a:pt x="20000" y="16501"/>
                    <a:pt x="21600" y="206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7532158" y="2893909"/>
              <a:ext cx="26548" cy="105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7" h="21340" fill="norm" stroke="1" extrusionOk="0">
                  <a:moveTo>
                    <a:pt x="0" y="168"/>
                  </a:moveTo>
                  <a:cubicBezTo>
                    <a:pt x="4000" y="-46"/>
                    <a:pt x="8000" y="-260"/>
                    <a:pt x="12400" y="916"/>
                  </a:cubicBezTo>
                  <a:cubicBezTo>
                    <a:pt x="16800" y="2092"/>
                    <a:pt x="21600" y="4659"/>
                    <a:pt x="19600" y="8294"/>
                  </a:cubicBezTo>
                  <a:cubicBezTo>
                    <a:pt x="17600" y="11930"/>
                    <a:pt x="8800" y="16635"/>
                    <a:pt x="0" y="213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7579783" y="2807382"/>
              <a:ext cx="85726" cy="71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7161"/>
                  </a:moveTo>
                  <a:cubicBezTo>
                    <a:pt x="0" y="5573"/>
                    <a:pt x="0" y="3984"/>
                    <a:pt x="800" y="2555"/>
                  </a:cubicBezTo>
                  <a:cubicBezTo>
                    <a:pt x="1600" y="1126"/>
                    <a:pt x="3200" y="-145"/>
                    <a:pt x="5200" y="14"/>
                  </a:cubicBezTo>
                  <a:cubicBezTo>
                    <a:pt x="7200" y="173"/>
                    <a:pt x="9600" y="1761"/>
                    <a:pt x="10800" y="3667"/>
                  </a:cubicBezTo>
                  <a:cubicBezTo>
                    <a:pt x="12000" y="5573"/>
                    <a:pt x="12000" y="7796"/>
                    <a:pt x="11333" y="9702"/>
                  </a:cubicBezTo>
                  <a:cubicBezTo>
                    <a:pt x="10667" y="11608"/>
                    <a:pt x="9333" y="13196"/>
                    <a:pt x="8133" y="14943"/>
                  </a:cubicBezTo>
                  <a:cubicBezTo>
                    <a:pt x="6933" y="16690"/>
                    <a:pt x="5867" y="18596"/>
                    <a:pt x="6000" y="19708"/>
                  </a:cubicBezTo>
                  <a:cubicBezTo>
                    <a:pt x="6133" y="20820"/>
                    <a:pt x="7467" y="21137"/>
                    <a:pt x="10267" y="21296"/>
                  </a:cubicBezTo>
                  <a:cubicBezTo>
                    <a:pt x="13067" y="21455"/>
                    <a:pt x="17333" y="21455"/>
                    <a:pt x="21600" y="214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190815" y="3276086"/>
              <a:ext cx="10440797" cy="255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247"/>
                  </a:moveTo>
                  <a:cubicBezTo>
                    <a:pt x="75" y="12409"/>
                    <a:pt x="150" y="10570"/>
                    <a:pt x="257" y="9421"/>
                  </a:cubicBezTo>
                  <a:cubicBezTo>
                    <a:pt x="364" y="8272"/>
                    <a:pt x="503" y="7813"/>
                    <a:pt x="638" y="7353"/>
                  </a:cubicBezTo>
                  <a:cubicBezTo>
                    <a:pt x="773" y="6894"/>
                    <a:pt x="904" y="6434"/>
                    <a:pt x="1036" y="5974"/>
                  </a:cubicBezTo>
                  <a:cubicBezTo>
                    <a:pt x="1167" y="5515"/>
                    <a:pt x="1298" y="5055"/>
                    <a:pt x="1437" y="4672"/>
                  </a:cubicBezTo>
                  <a:cubicBezTo>
                    <a:pt x="1576" y="4289"/>
                    <a:pt x="1722" y="3983"/>
                    <a:pt x="1859" y="3677"/>
                  </a:cubicBezTo>
                  <a:cubicBezTo>
                    <a:pt x="1996" y="3370"/>
                    <a:pt x="2124" y="3064"/>
                    <a:pt x="2261" y="2834"/>
                  </a:cubicBezTo>
                  <a:cubicBezTo>
                    <a:pt x="2397" y="2604"/>
                    <a:pt x="2544" y="2451"/>
                    <a:pt x="2694" y="2374"/>
                  </a:cubicBezTo>
                  <a:cubicBezTo>
                    <a:pt x="2844" y="2298"/>
                    <a:pt x="2998" y="2298"/>
                    <a:pt x="3131" y="2298"/>
                  </a:cubicBezTo>
                  <a:cubicBezTo>
                    <a:pt x="3264" y="2298"/>
                    <a:pt x="3377" y="2298"/>
                    <a:pt x="3493" y="2221"/>
                  </a:cubicBezTo>
                  <a:cubicBezTo>
                    <a:pt x="3609" y="2145"/>
                    <a:pt x="3729" y="1991"/>
                    <a:pt x="3883" y="1915"/>
                  </a:cubicBezTo>
                  <a:cubicBezTo>
                    <a:pt x="4037" y="1838"/>
                    <a:pt x="4225" y="1838"/>
                    <a:pt x="4379" y="1762"/>
                  </a:cubicBezTo>
                  <a:cubicBezTo>
                    <a:pt x="4532" y="1685"/>
                    <a:pt x="4652" y="1532"/>
                    <a:pt x="4782" y="1455"/>
                  </a:cubicBezTo>
                  <a:cubicBezTo>
                    <a:pt x="4911" y="1379"/>
                    <a:pt x="5050" y="1379"/>
                    <a:pt x="5187" y="1302"/>
                  </a:cubicBezTo>
                  <a:cubicBezTo>
                    <a:pt x="5324" y="1226"/>
                    <a:pt x="5459" y="1072"/>
                    <a:pt x="5594" y="996"/>
                  </a:cubicBezTo>
                  <a:cubicBezTo>
                    <a:pt x="5729" y="919"/>
                    <a:pt x="5864" y="919"/>
                    <a:pt x="6007" y="843"/>
                  </a:cubicBezTo>
                  <a:cubicBezTo>
                    <a:pt x="6149" y="766"/>
                    <a:pt x="6300" y="613"/>
                    <a:pt x="6450" y="460"/>
                  </a:cubicBezTo>
                  <a:cubicBezTo>
                    <a:pt x="6600" y="306"/>
                    <a:pt x="6750" y="153"/>
                    <a:pt x="6902" y="77"/>
                  </a:cubicBezTo>
                  <a:cubicBezTo>
                    <a:pt x="7054" y="0"/>
                    <a:pt x="7208" y="0"/>
                    <a:pt x="7363" y="0"/>
                  </a:cubicBezTo>
                  <a:cubicBezTo>
                    <a:pt x="7519" y="0"/>
                    <a:pt x="7676" y="0"/>
                    <a:pt x="7832" y="0"/>
                  </a:cubicBezTo>
                  <a:cubicBezTo>
                    <a:pt x="7988" y="0"/>
                    <a:pt x="8142" y="0"/>
                    <a:pt x="8299" y="0"/>
                  </a:cubicBezTo>
                  <a:cubicBezTo>
                    <a:pt x="8457" y="0"/>
                    <a:pt x="8618" y="0"/>
                    <a:pt x="8778" y="0"/>
                  </a:cubicBezTo>
                  <a:cubicBezTo>
                    <a:pt x="8937" y="0"/>
                    <a:pt x="9095" y="0"/>
                    <a:pt x="9254" y="77"/>
                  </a:cubicBezTo>
                  <a:cubicBezTo>
                    <a:pt x="9414" y="153"/>
                    <a:pt x="9575" y="306"/>
                    <a:pt x="9736" y="460"/>
                  </a:cubicBezTo>
                  <a:cubicBezTo>
                    <a:pt x="9898" y="613"/>
                    <a:pt x="10059" y="766"/>
                    <a:pt x="10181" y="843"/>
                  </a:cubicBezTo>
                  <a:cubicBezTo>
                    <a:pt x="10303" y="919"/>
                    <a:pt x="10385" y="919"/>
                    <a:pt x="10550" y="1072"/>
                  </a:cubicBezTo>
                  <a:cubicBezTo>
                    <a:pt x="10716" y="1226"/>
                    <a:pt x="10963" y="1532"/>
                    <a:pt x="11128" y="1762"/>
                  </a:cubicBezTo>
                  <a:cubicBezTo>
                    <a:pt x="11293" y="1991"/>
                    <a:pt x="11376" y="2145"/>
                    <a:pt x="11503" y="2298"/>
                  </a:cubicBezTo>
                  <a:cubicBezTo>
                    <a:pt x="11631" y="2451"/>
                    <a:pt x="11804" y="2604"/>
                    <a:pt x="11972" y="2834"/>
                  </a:cubicBezTo>
                  <a:cubicBezTo>
                    <a:pt x="12141" y="3064"/>
                    <a:pt x="12306" y="3370"/>
                    <a:pt x="12434" y="3600"/>
                  </a:cubicBezTo>
                  <a:cubicBezTo>
                    <a:pt x="12562" y="3830"/>
                    <a:pt x="12652" y="3983"/>
                    <a:pt x="12736" y="4060"/>
                  </a:cubicBezTo>
                  <a:cubicBezTo>
                    <a:pt x="12820" y="4136"/>
                    <a:pt x="12899" y="4136"/>
                    <a:pt x="12984" y="4213"/>
                  </a:cubicBezTo>
                  <a:cubicBezTo>
                    <a:pt x="13068" y="4289"/>
                    <a:pt x="13158" y="4443"/>
                    <a:pt x="13244" y="4596"/>
                  </a:cubicBezTo>
                  <a:cubicBezTo>
                    <a:pt x="13331" y="4749"/>
                    <a:pt x="13413" y="4902"/>
                    <a:pt x="13500" y="4979"/>
                  </a:cubicBezTo>
                  <a:cubicBezTo>
                    <a:pt x="13586" y="5055"/>
                    <a:pt x="13676" y="5055"/>
                    <a:pt x="13760" y="5132"/>
                  </a:cubicBezTo>
                  <a:cubicBezTo>
                    <a:pt x="13845" y="5209"/>
                    <a:pt x="13924" y="5362"/>
                    <a:pt x="14012" y="5515"/>
                  </a:cubicBezTo>
                  <a:cubicBezTo>
                    <a:pt x="14100" y="5668"/>
                    <a:pt x="14197" y="5821"/>
                    <a:pt x="14286" y="5898"/>
                  </a:cubicBezTo>
                  <a:cubicBezTo>
                    <a:pt x="14374" y="5974"/>
                    <a:pt x="14453" y="5974"/>
                    <a:pt x="14535" y="6051"/>
                  </a:cubicBezTo>
                  <a:cubicBezTo>
                    <a:pt x="14618" y="6128"/>
                    <a:pt x="14704" y="6281"/>
                    <a:pt x="14790" y="6434"/>
                  </a:cubicBezTo>
                  <a:cubicBezTo>
                    <a:pt x="14876" y="6587"/>
                    <a:pt x="14963" y="6740"/>
                    <a:pt x="15088" y="6894"/>
                  </a:cubicBezTo>
                  <a:cubicBezTo>
                    <a:pt x="15214" y="7047"/>
                    <a:pt x="15379" y="7200"/>
                    <a:pt x="15546" y="7353"/>
                  </a:cubicBezTo>
                  <a:cubicBezTo>
                    <a:pt x="15713" y="7506"/>
                    <a:pt x="15882" y="7660"/>
                    <a:pt x="16011" y="7736"/>
                  </a:cubicBezTo>
                  <a:cubicBezTo>
                    <a:pt x="16141" y="7813"/>
                    <a:pt x="16231" y="7813"/>
                    <a:pt x="16319" y="7889"/>
                  </a:cubicBezTo>
                  <a:cubicBezTo>
                    <a:pt x="16407" y="7966"/>
                    <a:pt x="16494" y="8119"/>
                    <a:pt x="16582" y="8272"/>
                  </a:cubicBezTo>
                  <a:cubicBezTo>
                    <a:pt x="16670" y="8426"/>
                    <a:pt x="16760" y="8579"/>
                    <a:pt x="16846" y="8655"/>
                  </a:cubicBezTo>
                  <a:cubicBezTo>
                    <a:pt x="16933" y="8732"/>
                    <a:pt x="17015" y="8732"/>
                    <a:pt x="17105" y="8809"/>
                  </a:cubicBezTo>
                  <a:cubicBezTo>
                    <a:pt x="17195" y="8885"/>
                    <a:pt x="17293" y="9038"/>
                    <a:pt x="17426" y="9191"/>
                  </a:cubicBezTo>
                  <a:cubicBezTo>
                    <a:pt x="17559" y="9345"/>
                    <a:pt x="17728" y="9498"/>
                    <a:pt x="17895" y="9728"/>
                  </a:cubicBezTo>
                  <a:cubicBezTo>
                    <a:pt x="18062" y="9957"/>
                    <a:pt x="18227" y="10264"/>
                    <a:pt x="18392" y="10570"/>
                  </a:cubicBezTo>
                  <a:cubicBezTo>
                    <a:pt x="18557" y="10877"/>
                    <a:pt x="18722" y="11183"/>
                    <a:pt x="18884" y="11566"/>
                  </a:cubicBezTo>
                  <a:cubicBezTo>
                    <a:pt x="19045" y="11949"/>
                    <a:pt x="19203" y="12409"/>
                    <a:pt x="19358" y="12791"/>
                  </a:cubicBezTo>
                  <a:cubicBezTo>
                    <a:pt x="19514" y="13174"/>
                    <a:pt x="19668" y="13481"/>
                    <a:pt x="19816" y="13864"/>
                  </a:cubicBezTo>
                  <a:cubicBezTo>
                    <a:pt x="19964" y="14247"/>
                    <a:pt x="20107" y="14706"/>
                    <a:pt x="20276" y="15243"/>
                  </a:cubicBezTo>
                  <a:cubicBezTo>
                    <a:pt x="20444" y="15779"/>
                    <a:pt x="20639" y="16391"/>
                    <a:pt x="20820" y="17157"/>
                  </a:cubicBezTo>
                  <a:cubicBezTo>
                    <a:pt x="21000" y="17923"/>
                    <a:pt x="21165" y="18843"/>
                    <a:pt x="21292" y="19609"/>
                  </a:cubicBezTo>
                  <a:cubicBezTo>
                    <a:pt x="21420" y="20374"/>
                    <a:pt x="21510" y="2098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4445480" y="3711346"/>
              <a:ext cx="96121" cy="1621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039"/>
                    <a:pt x="0" y="2078"/>
                    <a:pt x="408" y="3068"/>
                  </a:cubicBezTo>
                  <a:cubicBezTo>
                    <a:pt x="815" y="4059"/>
                    <a:pt x="1630" y="5001"/>
                    <a:pt x="2242" y="5847"/>
                  </a:cubicBezTo>
                  <a:cubicBezTo>
                    <a:pt x="2853" y="6693"/>
                    <a:pt x="3260" y="7442"/>
                    <a:pt x="3668" y="8191"/>
                  </a:cubicBezTo>
                  <a:cubicBezTo>
                    <a:pt x="4075" y="8940"/>
                    <a:pt x="4483" y="9689"/>
                    <a:pt x="5298" y="10450"/>
                  </a:cubicBezTo>
                  <a:cubicBezTo>
                    <a:pt x="6113" y="11211"/>
                    <a:pt x="7336" y="11984"/>
                    <a:pt x="8558" y="12709"/>
                  </a:cubicBezTo>
                  <a:cubicBezTo>
                    <a:pt x="9781" y="13434"/>
                    <a:pt x="11004" y="14110"/>
                    <a:pt x="12634" y="14811"/>
                  </a:cubicBezTo>
                  <a:cubicBezTo>
                    <a:pt x="14264" y="15511"/>
                    <a:pt x="16302" y="16236"/>
                    <a:pt x="17728" y="16840"/>
                  </a:cubicBezTo>
                  <a:cubicBezTo>
                    <a:pt x="19155" y="17444"/>
                    <a:pt x="19970" y="17928"/>
                    <a:pt x="20581" y="18411"/>
                  </a:cubicBezTo>
                  <a:cubicBezTo>
                    <a:pt x="21192" y="18894"/>
                    <a:pt x="21600" y="19377"/>
                    <a:pt x="21600" y="19740"/>
                  </a:cubicBezTo>
                  <a:cubicBezTo>
                    <a:pt x="21600" y="20102"/>
                    <a:pt x="21192" y="20344"/>
                    <a:pt x="19970" y="20609"/>
                  </a:cubicBezTo>
                  <a:cubicBezTo>
                    <a:pt x="18747" y="20875"/>
                    <a:pt x="16709" y="21165"/>
                    <a:pt x="16709" y="21334"/>
                  </a:cubicBezTo>
                  <a:cubicBezTo>
                    <a:pt x="16709" y="21503"/>
                    <a:pt x="18747" y="21552"/>
                    <a:pt x="207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1360576" y="5327612"/>
              <a:ext cx="6369120" cy="97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520" fill="norm" stroke="1" extrusionOk="0">
                  <a:moveTo>
                    <a:pt x="0" y="21520"/>
                  </a:moveTo>
                  <a:cubicBezTo>
                    <a:pt x="178" y="18720"/>
                    <a:pt x="357" y="15920"/>
                    <a:pt x="547" y="13920"/>
                  </a:cubicBezTo>
                  <a:cubicBezTo>
                    <a:pt x="738" y="11920"/>
                    <a:pt x="941" y="10720"/>
                    <a:pt x="1153" y="9520"/>
                  </a:cubicBezTo>
                  <a:cubicBezTo>
                    <a:pt x="1365" y="8320"/>
                    <a:pt x="1586" y="7120"/>
                    <a:pt x="1820" y="6320"/>
                  </a:cubicBezTo>
                  <a:cubicBezTo>
                    <a:pt x="2054" y="5520"/>
                    <a:pt x="2300" y="5120"/>
                    <a:pt x="2536" y="4720"/>
                  </a:cubicBezTo>
                  <a:cubicBezTo>
                    <a:pt x="2773" y="4320"/>
                    <a:pt x="3001" y="3920"/>
                    <a:pt x="3243" y="3720"/>
                  </a:cubicBezTo>
                  <a:cubicBezTo>
                    <a:pt x="3486" y="3520"/>
                    <a:pt x="3744" y="3520"/>
                    <a:pt x="3987" y="3320"/>
                  </a:cubicBezTo>
                  <a:cubicBezTo>
                    <a:pt x="4230" y="3120"/>
                    <a:pt x="4458" y="2720"/>
                    <a:pt x="4694" y="2520"/>
                  </a:cubicBezTo>
                  <a:cubicBezTo>
                    <a:pt x="4931" y="2320"/>
                    <a:pt x="5177" y="2320"/>
                    <a:pt x="5429" y="2120"/>
                  </a:cubicBezTo>
                  <a:cubicBezTo>
                    <a:pt x="5681" y="1920"/>
                    <a:pt x="5940" y="1520"/>
                    <a:pt x="6201" y="1320"/>
                  </a:cubicBezTo>
                  <a:cubicBezTo>
                    <a:pt x="6462" y="1120"/>
                    <a:pt x="6727" y="1120"/>
                    <a:pt x="6988" y="1120"/>
                  </a:cubicBezTo>
                  <a:cubicBezTo>
                    <a:pt x="7249" y="1120"/>
                    <a:pt x="7507" y="1120"/>
                    <a:pt x="7769" y="1120"/>
                  </a:cubicBezTo>
                  <a:cubicBezTo>
                    <a:pt x="8030" y="1120"/>
                    <a:pt x="8294" y="1120"/>
                    <a:pt x="8559" y="1520"/>
                  </a:cubicBezTo>
                  <a:cubicBezTo>
                    <a:pt x="8823" y="1920"/>
                    <a:pt x="9088" y="2720"/>
                    <a:pt x="9321" y="3520"/>
                  </a:cubicBezTo>
                  <a:cubicBezTo>
                    <a:pt x="9555" y="4320"/>
                    <a:pt x="9758" y="5120"/>
                    <a:pt x="9967" y="5720"/>
                  </a:cubicBezTo>
                  <a:cubicBezTo>
                    <a:pt x="10176" y="6320"/>
                    <a:pt x="10391" y="6720"/>
                    <a:pt x="10640" y="6920"/>
                  </a:cubicBezTo>
                  <a:cubicBezTo>
                    <a:pt x="10889" y="7120"/>
                    <a:pt x="11172" y="7120"/>
                    <a:pt x="11415" y="7120"/>
                  </a:cubicBezTo>
                  <a:cubicBezTo>
                    <a:pt x="11658" y="7120"/>
                    <a:pt x="11861" y="7120"/>
                    <a:pt x="12100" y="7120"/>
                  </a:cubicBezTo>
                  <a:cubicBezTo>
                    <a:pt x="12340" y="7120"/>
                    <a:pt x="12617" y="7120"/>
                    <a:pt x="12884" y="6920"/>
                  </a:cubicBezTo>
                  <a:cubicBezTo>
                    <a:pt x="13152" y="6720"/>
                    <a:pt x="13410" y="6320"/>
                    <a:pt x="13665" y="6120"/>
                  </a:cubicBezTo>
                  <a:cubicBezTo>
                    <a:pt x="13920" y="5920"/>
                    <a:pt x="14173" y="5920"/>
                    <a:pt x="14418" y="5720"/>
                  </a:cubicBezTo>
                  <a:cubicBezTo>
                    <a:pt x="14664" y="5520"/>
                    <a:pt x="14904" y="5120"/>
                    <a:pt x="15162" y="4920"/>
                  </a:cubicBezTo>
                  <a:cubicBezTo>
                    <a:pt x="15421" y="4720"/>
                    <a:pt x="15697" y="4720"/>
                    <a:pt x="15956" y="4720"/>
                  </a:cubicBezTo>
                  <a:cubicBezTo>
                    <a:pt x="16214" y="4720"/>
                    <a:pt x="16454" y="4720"/>
                    <a:pt x="16696" y="4520"/>
                  </a:cubicBezTo>
                  <a:cubicBezTo>
                    <a:pt x="16939" y="4320"/>
                    <a:pt x="17185" y="3920"/>
                    <a:pt x="17397" y="3320"/>
                  </a:cubicBezTo>
                  <a:cubicBezTo>
                    <a:pt x="17610" y="2720"/>
                    <a:pt x="17788" y="1920"/>
                    <a:pt x="17972" y="1320"/>
                  </a:cubicBezTo>
                  <a:cubicBezTo>
                    <a:pt x="18157" y="720"/>
                    <a:pt x="18347" y="320"/>
                    <a:pt x="18538" y="120"/>
                  </a:cubicBezTo>
                  <a:cubicBezTo>
                    <a:pt x="18729" y="-80"/>
                    <a:pt x="18919" y="-80"/>
                    <a:pt x="19125" y="520"/>
                  </a:cubicBezTo>
                  <a:cubicBezTo>
                    <a:pt x="19331" y="1120"/>
                    <a:pt x="19553" y="2320"/>
                    <a:pt x="19795" y="2920"/>
                  </a:cubicBezTo>
                  <a:cubicBezTo>
                    <a:pt x="20038" y="3520"/>
                    <a:pt x="20303" y="3520"/>
                    <a:pt x="20558" y="3520"/>
                  </a:cubicBezTo>
                  <a:cubicBezTo>
                    <a:pt x="20813" y="3520"/>
                    <a:pt x="21059" y="3520"/>
                    <a:pt x="21216" y="3520"/>
                  </a:cubicBezTo>
                  <a:cubicBezTo>
                    <a:pt x="21373" y="3520"/>
                    <a:pt x="21440" y="3520"/>
                    <a:pt x="21492" y="3520"/>
                  </a:cubicBezTo>
                  <a:cubicBezTo>
                    <a:pt x="21545" y="3520"/>
                    <a:pt x="21582" y="3520"/>
                    <a:pt x="21591" y="3720"/>
                  </a:cubicBezTo>
                  <a:cubicBezTo>
                    <a:pt x="21600" y="3920"/>
                    <a:pt x="21582" y="4320"/>
                    <a:pt x="21563" y="4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4505682" y="5306947"/>
              <a:ext cx="73174" cy="118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1336" fill="norm" stroke="1" extrusionOk="0">
                  <a:moveTo>
                    <a:pt x="13785" y="4645"/>
                  </a:moveTo>
                  <a:cubicBezTo>
                    <a:pt x="12756" y="6281"/>
                    <a:pt x="11728" y="7918"/>
                    <a:pt x="11214" y="7918"/>
                  </a:cubicBezTo>
                  <a:cubicBezTo>
                    <a:pt x="10699" y="7918"/>
                    <a:pt x="10699" y="6281"/>
                    <a:pt x="9414" y="5954"/>
                  </a:cubicBezTo>
                  <a:cubicBezTo>
                    <a:pt x="8128" y="5627"/>
                    <a:pt x="5556" y="6609"/>
                    <a:pt x="4014" y="8081"/>
                  </a:cubicBezTo>
                  <a:cubicBezTo>
                    <a:pt x="2471" y="9554"/>
                    <a:pt x="1956" y="11518"/>
                    <a:pt x="2985" y="12009"/>
                  </a:cubicBezTo>
                  <a:cubicBezTo>
                    <a:pt x="4014" y="12500"/>
                    <a:pt x="6585" y="11518"/>
                    <a:pt x="8642" y="10372"/>
                  </a:cubicBezTo>
                  <a:cubicBezTo>
                    <a:pt x="10699" y="9227"/>
                    <a:pt x="12242" y="7918"/>
                    <a:pt x="13528" y="6445"/>
                  </a:cubicBezTo>
                  <a:cubicBezTo>
                    <a:pt x="14814" y="4972"/>
                    <a:pt x="15842" y="3336"/>
                    <a:pt x="15328" y="2027"/>
                  </a:cubicBezTo>
                  <a:cubicBezTo>
                    <a:pt x="14814" y="718"/>
                    <a:pt x="12756" y="-264"/>
                    <a:pt x="11214" y="63"/>
                  </a:cubicBezTo>
                  <a:cubicBezTo>
                    <a:pt x="9671" y="391"/>
                    <a:pt x="8642" y="2027"/>
                    <a:pt x="8128" y="3827"/>
                  </a:cubicBezTo>
                  <a:cubicBezTo>
                    <a:pt x="7614" y="5627"/>
                    <a:pt x="7614" y="7591"/>
                    <a:pt x="8385" y="9227"/>
                  </a:cubicBezTo>
                  <a:cubicBezTo>
                    <a:pt x="9156" y="10863"/>
                    <a:pt x="10699" y="12172"/>
                    <a:pt x="12756" y="12500"/>
                  </a:cubicBezTo>
                  <a:cubicBezTo>
                    <a:pt x="14814" y="12827"/>
                    <a:pt x="17385" y="12172"/>
                    <a:pt x="18928" y="10863"/>
                  </a:cubicBezTo>
                  <a:cubicBezTo>
                    <a:pt x="20471" y="9554"/>
                    <a:pt x="20985" y="7591"/>
                    <a:pt x="20471" y="5954"/>
                  </a:cubicBezTo>
                  <a:cubicBezTo>
                    <a:pt x="19956" y="4318"/>
                    <a:pt x="18414" y="3009"/>
                    <a:pt x="16099" y="2518"/>
                  </a:cubicBezTo>
                  <a:cubicBezTo>
                    <a:pt x="13785" y="2027"/>
                    <a:pt x="10699" y="2354"/>
                    <a:pt x="8128" y="3009"/>
                  </a:cubicBezTo>
                  <a:cubicBezTo>
                    <a:pt x="5556" y="3663"/>
                    <a:pt x="3499" y="4645"/>
                    <a:pt x="1956" y="6445"/>
                  </a:cubicBezTo>
                  <a:cubicBezTo>
                    <a:pt x="414" y="8245"/>
                    <a:pt x="-615" y="10863"/>
                    <a:pt x="414" y="12336"/>
                  </a:cubicBezTo>
                  <a:cubicBezTo>
                    <a:pt x="1442" y="13809"/>
                    <a:pt x="4528" y="14136"/>
                    <a:pt x="7356" y="14136"/>
                  </a:cubicBezTo>
                  <a:cubicBezTo>
                    <a:pt x="10185" y="14136"/>
                    <a:pt x="12756" y="13809"/>
                    <a:pt x="15328" y="12827"/>
                  </a:cubicBezTo>
                  <a:cubicBezTo>
                    <a:pt x="17899" y="11845"/>
                    <a:pt x="20471" y="10209"/>
                    <a:pt x="20728" y="8736"/>
                  </a:cubicBezTo>
                  <a:cubicBezTo>
                    <a:pt x="20985" y="7263"/>
                    <a:pt x="18928" y="5954"/>
                    <a:pt x="16356" y="6118"/>
                  </a:cubicBezTo>
                  <a:cubicBezTo>
                    <a:pt x="13785" y="6281"/>
                    <a:pt x="10699" y="7918"/>
                    <a:pt x="8642" y="10700"/>
                  </a:cubicBezTo>
                  <a:cubicBezTo>
                    <a:pt x="6585" y="13481"/>
                    <a:pt x="5556" y="17409"/>
                    <a:pt x="4528" y="2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4468053" y="5538644"/>
              <a:ext cx="161960" cy="214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0929" fill="norm" stroke="1" extrusionOk="0">
                  <a:moveTo>
                    <a:pt x="14136" y="3795"/>
                  </a:moveTo>
                  <a:cubicBezTo>
                    <a:pt x="13661" y="2379"/>
                    <a:pt x="13186" y="962"/>
                    <a:pt x="12356" y="343"/>
                  </a:cubicBezTo>
                  <a:cubicBezTo>
                    <a:pt x="11525" y="-277"/>
                    <a:pt x="10338" y="-100"/>
                    <a:pt x="8439" y="1228"/>
                  </a:cubicBezTo>
                  <a:cubicBezTo>
                    <a:pt x="6540" y="2556"/>
                    <a:pt x="3929" y="5034"/>
                    <a:pt x="2268" y="8044"/>
                  </a:cubicBezTo>
                  <a:cubicBezTo>
                    <a:pt x="606" y="11054"/>
                    <a:pt x="-106" y="14595"/>
                    <a:pt x="13" y="16720"/>
                  </a:cubicBezTo>
                  <a:cubicBezTo>
                    <a:pt x="131" y="18844"/>
                    <a:pt x="1081" y="19553"/>
                    <a:pt x="3454" y="20172"/>
                  </a:cubicBezTo>
                  <a:cubicBezTo>
                    <a:pt x="5828" y="20792"/>
                    <a:pt x="9626" y="21323"/>
                    <a:pt x="12712" y="20526"/>
                  </a:cubicBezTo>
                  <a:cubicBezTo>
                    <a:pt x="15797" y="19730"/>
                    <a:pt x="18171" y="17605"/>
                    <a:pt x="19595" y="15215"/>
                  </a:cubicBezTo>
                  <a:cubicBezTo>
                    <a:pt x="21019" y="12825"/>
                    <a:pt x="21494" y="10169"/>
                    <a:pt x="21019" y="8044"/>
                  </a:cubicBezTo>
                  <a:cubicBezTo>
                    <a:pt x="20545" y="5920"/>
                    <a:pt x="19120" y="4326"/>
                    <a:pt x="18171" y="3087"/>
                  </a:cubicBezTo>
                  <a:cubicBezTo>
                    <a:pt x="17221" y="1848"/>
                    <a:pt x="16747" y="962"/>
                    <a:pt x="15797" y="785"/>
                  </a:cubicBezTo>
                  <a:cubicBezTo>
                    <a:pt x="14848" y="608"/>
                    <a:pt x="13424" y="1139"/>
                    <a:pt x="11999" y="1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5852820" y="5294603"/>
              <a:ext cx="39900" cy="157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8193"/>
                  </a:moveTo>
                  <a:cubicBezTo>
                    <a:pt x="19636" y="6952"/>
                    <a:pt x="17673" y="5710"/>
                    <a:pt x="15709" y="5834"/>
                  </a:cubicBezTo>
                  <a:cubicBezTo>
                    <a:pt x="13745" y="5959"/>
                    <a:pt x="11782" y="7448"/>
                    <a:pt x="9327" y="10924"/>
                  </a:cubicBezTo>
                  <a:cubicBezTo>
                    <a:pt x="6873" y="14400"/>
                    <a:pt x="3927" y="19862"/>
                    <a:pt x="3436" y="18869"/>
                  </a:cubicBezTo>
                  <a:cubicBezTo>
                    <a:pt x="2945" y="17876"/>
                    <a:pt x="4909" y="10428"/>
                    <a:pt x="5891" y="5959"/>
                  </a:cubicBezTo>
                  <a:cubicBezTo>
                    <a:pt x="6873" y="1490"/>
                    <a:pt x="6873" y="0"/>
                    <a:pt x="6382" y="0"/>
                  </a:cubicBezTo>
                  <a:cubicBezTo>
                    <a:pt x="5891" y="0"/>
                    <a:pt x="4909" y="1490"/>
                    <a:pt x="3436" y="4717"/>
                  </a:cubicBezTo>
                  <a:cubicBezTo>
                    <a:pt x="1964" y="7945"/>
                    <a:pt x="0" y="12910"/>
                    <a:pt x="0" y="16014"/>
                  </a:cubicBezTo>
                  <a:cubicBezTo>
                    <a:pt x="0" y="19117"/>
                    <a:pt x="1964" y="20359"/>
                    <a:pt x="39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5789345" y="5566641"/>
              <a:ext cx="250275" cy="201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849"/>
                  </a:moveTo>
                  <a:cubicBezTo>
                    <a:pt x="1409" y="16151"/>
                    <a:pt x="2817" y="12454"/>
                    <a:pt x="3757" y="9535"/>
                  </a:cubicBezTo>
                  <a:cubicBezTo>
                    <a:pt x="4696" y="6616"/>
                    <a:pt x="5165" y="4476"/>
                    <a:pt x="5557" y="2822"/>
                  </a:cubicBezTo>
                  <a:cubicBezTo>
                    <a:pt x="5948" y="1168"/>
                    <a:pt x="6261" y="0"/>
                    <a:pt x="6261" y="0"/>
                  </a:cubicBezTo>
                  <a:cubicBezTo>
                    <a:pt x="6261" y="0"/>
                    <a:pt x="5948" y="1168"/>
                    <a:pt x="5635" y="4281"/>
                  </a:cubicBezTo>
                  <a:cubicBezTo>
                    <a:pt x="5322" y="7395"/>
                    <a:pt x="5009" y="12454"/>
                    <a:pt x="4852" y="15470"/>
                  </a:cubicBezTo>
                  <a:cubicBezTo>
                    <a:pt x="4696" y="18486"/>
                    <a:pt x="4696" y="19459"/>
                    <a:pt x="5009" y="20238"/>
                  </a:cubicBezTo>
                  <a:cubicBezTo>
                    <a:pt x="5322" y="21016"/>
                    <a:pt x="5948" y="21600"/>
                    <a:pt x="6574" y="21600"/>
                  </a:cubicBezTo>
                  <a:cubicBezTo>
                    <a:pt x="7200" y="21600"/>
                    <a:pt x="7826" y="21016"/>
                    <a:pt x="9156" y="18876"/>
                  </a:cubicBezTo>
                  <a:cubicBezTo>
                    <a:pt x="10487" y="16735"/>
                    <a:pt x="12522" y="13038"/>
                    <a:pt x="13852" y="10119"/>
                  </a:cubicBezTo>
                  <a:cubicBezTo>
                    <a:pt x="15183" y="7200"/>
                    <a:pt x="15809" y="5059"/>
                    <a:pt x="16278" y="3503"/>
                  </a:cubicBezTo>
                  <a:cubicBezTo>
                    <a:pt x="16748" y="1946"/>
                    <a:pt x="17061" y="973"/>
                    <a:pt x="16983" y="973"/>
                  </a:cubicBezTo>
                  <a:cubicBezTo>
                    <a:pt x="16904" y="973"/>
                    <a:pt x="16435" y="1946"/>
                    <a:pt x="16043" y="3795"/>
                  </a:cubicBezTo>
                  <a:cubicBezTo>
                    <a:pt x="15652" y="5643"/>
                    <a:pt x="15339" y="8368"/>
                    <a:pt x="16043" y="10800"/>
                  </a:cubicBezTo>
                  <a:cubicBezTo>
                    <a:pt x="16748" y="13232"/>
                    <a:pt x="18470" y="15373"/>
                    <a:pt x="19565" y="16541"/>
                  </a:cubicBezTo>
                  <a:cubicBezTo>
                    <a:pt x="20661" y="17708"/>
                    <a:pt x="21130" y="17903"/>
                    <a:pt x="21600" y="18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5792899" y="4354816"/>
              <a:ext cx="110702" cy="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0640" fill="norm" stroke="1" extrusionOk="0">
                  <a:moveTo>
                    <a:pt x="17085" y="2549"/>
                  </a:moveTo>
                  <a:cubicBezTo>
                    <a:pt x="15343" y="1568"/>
                    <a:pt x="13602" y="586"/>
                    <a:pt x="12034" y="831"/>
                  </a:cubicBezTo>
                  <a:cubicBezTo>
                    <a:pt x="10466" y="1077"/>
                    <a:pt x="9072" y="2549"/>
                    <a:pt x="8202" y="4513"/>
                  </a:cubicBezTo>
                  <a:cubicBezTo>
                    <a:pt x="7331" y="6477"/>
                    <a:pt x="6982" y="8931"/>
                    <a:pt x="6808" y="11877"/>
                  </a:cubicBezTo>
                  <a:cubicBezTo>
                    <a:pt x="6634" y="14822"/>
                    <a:pt x="6634" y="18259"/>
                    <a:pt x="7505" y="19731"/>
                  </a:cubicBezTo>
                  <a:cubicBezTo>
                    <a:pt x="8376" y="21204"/>
                    <a:pt x="10118" y="20713"/>
                    <a:pt x="11511" y="19486"/>
                  </a:cubicBezTo>
                  <a:cubicBezTo>
                    <a:pt x="12905" y="18259"/>
                    <a:pt x="13950" y="16295"/>
                    <a:pt x="14647" y="13840"/>
                  </a:cubicBezTo>
                  <a:cubicBezTo>
                    <a:pt x="15343" y="11386"/>
                    <a:pt x="15692" y="8440"/>
                    <a:pt x="15518" y="5740"/>
                  </a:cubicBezTo>
                  <a:cubicBezTo>
                    <a:pt x="15343" y="3040"/>
                    <a:pt x="14647" y="586"/>
                    <a:pt x="12730" y="95"/>
                  </a:cubicBezTo>
                  <a:cubicBezTo>
                    <a:pt x="10814" y="-396"/>
                    <a:pt x="7679" y="1077"/>
                    <a:pt x="5589" y="3040"/>
                  </a:cubicBezTo>
                  <a:cubicBezTo>
                    <a:pt x="3498" y="5004"/>
                    <a:pt x="2453" y="7459"/>
                    <a:pt x="2279" y="9913"/>
                  </a:cubicBezTo>
                  <a:cubicBezTo>
                    <a:pt x="2105" y="12368"/>
                    <a:pt x="2801" y="14822"/>
                    <a:pt x="4369" y="16295"/>
                  </a:cubicBezTo>
                  <a:cubicBezTo>
                    <a:pt x="5937" y="17768"/>
                    <a:pt x="8376" y="18259"/>
                    <a:pt x="10118" y="17522"/>
                  </a:cubicBezTo>
                  <a:cubicBezTo>
                    <a:pt x="11860" y="16786"/>
                    <a:pt x="12905" y="14822"/>
                    <a:pt x="12905" y="12859"/>
                  </a:cubicBezTo>
                  <a:cubicBezTo>
                    <a:pt x="12905" y="10895"/>
                    <a:pt x="11860" y="8931"/>
                    <a:pt x="10292" y="7704"/>
                  </a:cubicBezTo>
                  <a:cubicBezTo>
                    <a:pt x="8724" y="6477"/>
                    <a:pt x="6634" y="5986"/>
                    <a:pt x="4718" y="5740"/>
                  </a:cubicBezTo>
                  <a:cubicBezTo>
                    <a:pt x="2801" y="5495"/>
                    <a:pt x="1060" y="5495"/>
                    <a:pt x="363" y="6722"/>
                  </a:cubicBezTo>
                  <a:cubicBezTo>
                    <a:pt x="-334" y="7949"/>
                    <a:pt x="14" y="10404"/>
                    <a:pt x="1060" y="12122"/>
                  </a:cubicBezTo>
                  <a:cubicBezTo>
                    <a:pt x="2105" y="13840"/>
                    <a:pt x="3847" y="14822"/>
                    <a:pt x="5589" y="15313"/>
                  </a:cubicBezTo>
                  <a:cubicBezTo>
                    <a:pt x="7331" y="15804"/>
                    <a:pt x="9072" y="15804"/>
                    <a:pt x="10814" y="15313"/>
                  </a:cubicBezTo>
                  <a:cubicBezTo>
                    <a:pt x="12556" y="14822"/>
                    <a:pt x="14298" y="13840"/>
                    <a:pt x="14298" y="13104"/>
                  </a:cubicBezTo>
                  <a:cubicBezTo>
                    <a:pt x="14298" y="12368"/>
                    <a:pt x="12556" y="11877"/>
                    <a:pt x="10989" y="12368"/>
                  </a:cubicBezTo>
                  <a:cubicBezTo>
                    <a:pt x="9421" y="12859"/>
                    <a:pt x="8027" y="14331"/>
                    <a:pt x="7853" y="16049"/>
                  </a:cubicBezTo>
                  <a:cubicBezTo>
                    <a:pt x="7679" y="17768"/>
                    <a:pt x="8724" y="19731"/>
                    <a:pt x="11163" y="19977"/>
                  </a:cubicBezTo>
                  <a:cubicBezTo>
                    <a:pt x="13602" y="20222"/>
                    <a:pt x="17434" y="18749"/>
                    <a:pt x="21266" y="172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6175638" y="3847364"/>
              <a:ext cx="32645" cy="228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114"/>
                    <a:pt x="7200" y="8229"/>
                    <a:pt x="10800" y="11829"/>
                  </a:cubicBezTo>
                  <a:cubicBezTo>
                    <a:pt x="14400" y="15429"/>
                    <a:pt x="1800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6115789" y="4119402"/>
              <a:ext cx="293802" cy="21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33" y="16200"/>
                    <a:pt x="9067" y="10800"/>
                    <a:pt x="12667" y="7200"/>
                  </a:cubicBezTo>
                  <a:cubicBezTo>
                    <a:pt x="16267" y="3600"/>
                    <a:pt x="1893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6135739" y="4293506"/>
              <a:ext cx="170478" cy="85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3" fill="norm" stroke="1" extrusionOk="0">
                  <a:moveTo>
                    <a:pt x="4366" y="2700"/>
                  </a:moveTo>
                  <a:cubicBezTo>
                    <a:pt x="5055" y="4950"/>
                    <a:pt x="5745" y="7200"/>
                    <a:pt x="5745" y="10350"/>
                  </a:cubicBezTo>
                  <a:cubicBezTo>
                    <a:pt x="5745" y="13500"/>
                    <a:pt x="5055" y="17550"/>
                    <a:pt x="4136" y="19575"/>
                  </a:cubicBezTo>
                  <a:cubicBezTo>
                    <a:pt x="3217" y="21600"/>
                    <a:pt x="2068" y="21600"/>
                    <a:pt x="1264" y="19800"/>
                  </a:cubicBezTo>
                  <a:cubicBezTo>
                    <a:pt x="460" y="18000"/>
                    <a:pt x="0" y="14400"/>
                    <a:pt x="0" y="11250"/>
                  </a:cubicBezTo>
                  <a:cubicBezTo>
                    <a:pt x="0" y="8100"/>
                    <a:pt x="460" y="5400"/>
                    <a:pt x="2528" y="3600"/>
                  </a:cubicBezTo>
                  <a:cubicBezTo>
                    <a:pt x="4596" y="1800"/>
                    <a:pt x="8272" y="900"/>
                    <a:pt x="11719" y="450"/>
                  </a:cubicBezTo>
                  <a:cubicBezTo>
                    <a:pt x="15166" y="0"/>
                    <a:pt x="1838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6300775" y="4191231"/>
              <a:ext cx="211335" cy="241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289" fill="norm" stroke="1" extrusionOk="0">
                  <a:moveTo>
                    <a:pt x="0" y="13823"/>
                  </a:moveTo>
                  <a:cubicBezTo>
                    <a:pt x="369" y="15423"/>
                    <a:pt x="738" y="17023"/>
                    <a:pt x="1292" y="18543"/>
                  </a:cubicBezTo>
                  <a:cubicBezTo>
                    <a:pt x="1846" y="20063"/>
                    <a:pt x="2585" y="21503"/>
                    <a:pt x="3046" y="21263"/>
                  </a:cubicBezTo>
                  <a:cubicBezTo>
                    <a:pt x="3508" y="21023"/>
                    <a:pt x="3692" y="19103"/>
                    <a:pt x="3600" y="16223"/>
                  </a:cubicBezTo>
                  <a:cubicBezTo>
                    <a:pt x="3508" y="13343"/>
                    <a:pt x="3138" y="9503"/>
                    <a:pt x="2677" y="7023"/>
                  </a:cubicBezTo>
                  <a:cubicBezTo>
                    <a:pt x="2215" y="4543"/>
                    <a:pt x="1662" y="3423"/>
                    <a:pt x="2123" y="2783"/>
                  </a:cubicBezTo>
                  <a:cubicBezTo>
                    <a:pt x="2585" y="2143"/>
                    <a:pt x="4062" y="1983"/>
                    <a:pt x="7108" y="1583"/>
                  </a:cubicBezTo>
                  <a:cubicBezTo>
                    <a:pt x="10154" y="1183"/>
                    <a:pt x="14769" y="543"/>
                    <a:pt x="17631" y="223"/>
                  </a:cubicBezTo>
                  <a:cubicBezTo>
                    <a:pt x="20492" y="-97"/>
                    <a:pt x="21600" y="-97"/>
                    <a:pt x="21508" y="383"/>
                  </a:cubicBezTo>
                  <a:cubicBezTo>
                    <a:pt x="21415" y="863"/>
                    <a:pt x="20123" y="1823"/>
                    <a:pt x="18831" y="27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6387827" y="4284100"/>
              <a:ext cx="114257" cy="114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6" fill="norm" stroke="1" extrusionOk="0">
                  <a:moveTo>
                    <a:pt x="0" y="8702"/>
                  </a:moveTo>
                  <a:cubicBezTo>
                    <a:pt x="0" y="7041"/>
                    <a:pt x="0" y="5379"/>
                    <a:pt x="1543" y="3718"/>
                  </a:cubicBezTo>
                  <a:cubicBezTo>
                    <a:pt x="3086" y="2056"/>
                    <a:pt x="6171" y="395"/>
                    <a:pt x="8400" y="62"/>
                  </a:cubicBezTo>
                  <a:cubicBezTo>
                    <a:pt x="10629" y="-270"/>
                    <a:pt x="12000" y="727"/>
                    <a:pt x="12171" y="3219"/>
                  </a:cubicBezTo>
                  <a:cubicBezTo>
                    <a:pt x="12343" y="5712"/>
                    <a:pt x="11314" y="9699"/>
                    <a:pt x="10114" y="12358"/>
                  </a:cubicBezTo>
                  <a:cubicBezTo>
                    <a:pt x="8914" y="15016"/>
                    <a:pt x="7543" y="16345"/>
                    <a:pt x="6000" y="17675"/>
                  </a:cubicBezTo>
                  <a:cubicBezTo>
                    <a:pt x="4457" y="19004"/>
                    <a:pt x="2743" y="20333"/>
                    <a:pt x="2743" y="20832"/>
                  </a:cubicBezTo>
                  <a:cubicBezTo>
                    <a:pt x="2743" y="21330"/>
                    <a:pt x="4457" y="20998"/>
                    <a:pt x="7886" y="19835"/>
                  </a:cubicBezTo>
                  <a:cubicBezTo>
                    <a:pt x="11314" y="18672"/>
                    <a:pt x="16457" y="16678"/>
                    <a:pt x="21600" y="146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6523846" y="4304387"/>
              <a:ext cx="32645" cy="70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431"/>
                    <a:pt x="7200" y="8862"/>
                    <a:pt x="3600" y="12462"/>
                  </a:cubicBezTo>
                  <a:cubicBezTo>
                    <a:pt x="0" y="16062"/>
                    <a:pt x="0" y="188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6572813" y="4298947"/>
              <a:ext cx="10882" cy="97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6529286" y="4271743"/>
              <a:ext cx="103376" cy="4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800"/>
                    <a:pt x="0" y="12000"/>
                    <a:pt x="1326" y="8800"/>
                  </a:cubicBezTo>
                  <a:cubicBezTo>
                    <a:pt x="2653" y="5600"/>
                    <a:pt x="5305" y="4000"/>
                    <a:pt x="8905" y="2800"/>
                  </a:cubicBezTo>
                  <a:cubicBezTo>
                    <a:pt x="12505" y="1600"/>
                    <a:pt x="17053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6202076" y="5523892"/>
              <a:ext cx="424357" cy="74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281" fill="norm" stroke="1" extrusionOk="0">
                  <a:moveTo>
                    <a:pt x="470" y="840"/>
                  </a:moveTo>
                  <a:cubicBezTo>
                    <a:pt x="202" y="535"/>
                    <a:pt x="-66" y="231"/>
                    <a:pt x="14" y="79"/>
                  </a:cubicBezTo>
                  <a:cubicBezTo>
                    <a:pt x="95" y="-73"/>
                    <a:pt x="524" y="-73"/>
                    <a:pt x="1596" y="688"/>
                  </a:cubicBezTo>
                  <a:cubicBezTo>
                    <a:pt x="2667" y="1448"/>
                    <a:pt x="4383" y="2969"/>
                    <a:pt x="6259" y="4795"/>
                  </a:cubicBezTo>
                  <a:cubicBezTo>
                    <a:pt x="8134" y="6620"/>
                    <a:pt x="10171" y="8750"/>
                    <a:pt x="12101" y="10727"/>
                  </a:cubicBezTo>
                  <a:cubicBezTo>
                    <a:pt x="14030" y="12704"/>
                    <a:pt x="15853" y="14530"/>
                    <a:pt x="17300" y="16203"/>
                  </a:cubicBezTo>
                  <a:cubicBezTo>
                    <a:pt x="18747" y="17876"/>
                    <a:pt x="19819" y="19397"/>
                    <a:pt x="20489" y="20310"/>
                  </a:cubicBezTo>
                  <a:cubicBezTo>
                    <a:pt x="21159" y="21223"/>
                    <a:pt x="21427" y="21527"/>
                    <a:pt x="21480" y="21071"/>
                  </a:cubicBezTo>
                  <a:cubicBezTo>
                    <a:pt x="21534" y="20614"/>
                    <a:pt x="21373" y="19397"/>
                    <a:pt x="21212" y="181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6579095" y="5547810"/>
              <a:ext cx="99294" cy="128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2" h="21452" fill="norm" stroke="1" extrusionOk="0">
                  <a:moveTo>
                    <a:pt x="1454" y="1800"/>
                  </a:moveTo>
                  <a:cubicBezTo>
                    <a:pt x="564" y="1091"/>
                    <a:pt x="-327" y="383"/>
                    <a:pt x="118" y="118"/>
                  </a:cubicBezTo>
                  <a:cubicBezTo>
                    <a:pt x="564" y="-148"/>
                    <a:pt x="2345" y="29"/>
                    <a:pt x="5463" y="737"/>
                  </a:cubicBezTo>
                  <a:cubicBezTo>
                    <a:pt x="8580" y="1445"/>
                    <a:pt x="13034" y="2685"/>
                    <a:pt x="15817" y="3570"/>
                  </a:cubicBezTo>
                  <a:cubicBezTo>
                    <a:pt x="18601" y="4455"/>
                    <a:pt x="19714" y="4986"/>
                    <a:pt x="20382" y="5695"/>
                  </a:cubicBezTo>
                  <a:cubicBezTo>
                    <a:pt x="21050" y="6403"/>
                    <a:pt x="21273" y="7288"/>
                    <a:pt x="19714" y="8173"/>
                  </a:cubicBezTo>
                  <a:cubicBezTo>
                    <a:pt x="18155" y="9059"/>
                    <a:pt x="14815" y="9944"/>
                    <a:pt x="11364" y="11183"/>
                  </a:cubicBezTo>
                  <a:cubicBezTo>
                    <a:pt x="7912" y="12422"/>
                    <a:pt x="4349" y="14016"/>
                    <a:pt x="2679" y="15786"/>
                  </a:cubicBezTo>
                  <a:cubicBezTo>
                    <a:pt x="1009" y="17557"/>
                    <a:pt x="1232" y="19504"/>
                    <a:pt x="1454" y="214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5874808" y="4376853"/>
              <a:ext cx="1806576" cy="1000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0" fill="norm" stroke="1" extrusionOk="0">
                  <a:moveTo>
                    <a:pt x="0" y="81"/>
                  </a:moveTo>
                  <a:cubicBezTo>
                    <a:pt x="291" y="36"/>
                    <a:pt x="582" y="-10"/>
                    <a:pt x="854" y="1"/>
                  </a:cubicBezTo>
                  <a:cubicBezTo>
                    <a:pt x="1126" y="13"/>
                    <a:pt x="1379" y="81"/>
                    <a:pt x="1645" y="230"/>
                  </a:cubicBezTo>
                  <a:cubicBezTo>
                    <a:pt x="1911" y="378"/>
                    <a:pt x="2189" y="606"/>
                    <a:pt x="2449" y="926"/>
                  </a:cubicBezTo>
                  <a:cubicBezTo>
                    <a:pt x="2708" y="1246"/>
                    <a:pt x="2948" y="1657"/>
                    <a:pt x="3163" y="2079"/>
                  </a:cubicBezTo>
                  <a:cubicBezTo>
                    <a:pt x="3379" y="2502"/>
                    <a:pt x="3568" y="2935"/>
                    <a:pt x="3733" y="3404"/>
                  </a:cubicBezTo>
                  <a:cubicBezTo>
                    <a:pt x="3897" y="3872"/>
                    <a:pt x="4037" y="4374"/>
                    <a:pt x="4169" y="4945"/>
                  </a:cubicBezTo>
                  <a:cubicBezTo>
                    <a:pt x="4302" y="5516"/>
                    <a:pt x="4429" y="6155"/>
                    <a:pt x="4555" y="6806"/>
                  </a:cubicBezTo>
                  <a:cubicBezTo>
                    <a:pt x="4682" y="7456"/>
                    <a:pt x="4808" y="8119"/>
                    <a:pt x="4935" y="8689"/>
                  </a:cubicBezTo>
                  <a:cubicBezTo>
                    <a:pt x="5062" y="9260"/>
                    <a:pt x="5188" y="9740"/>
                    <a:pt x="5302" y="10162"/>
                  </a:cubicBezTo>
                  <a:cubicBezTo>
                    <a:pt x="5416" y="10585"/>
                    <a:pt x="5517" y="10950"/>
                    <a:pt x="5637" y="11349"/>
                  </a:cubicBezTo>
                  <a:cubicBezTo>
                    <a:pt x="5757" y="11749"/>
                    <a:pt x="5897" y="12183"/>
                    <a:pt x="6049" y="12651"/>
                  </a:cubicBezTo>
                  <a:cubicBezTo>
                    <a:pt x="6200" y="13119"/>
                    <a:pt x="6365" y="13621"/>
                    <a:pt x="6504" y="14032"/>
                  </a:cubicBezTo>
                  <a:cubicBezTo>
                    <a:pt x="6643" y="14443"/>
                    <a:pt x="6757" y="14763"/>
                    <a:pt x="6896" y="15083"/>
                  </a:cubicBezTo>
                  <a:cubicBezTo>
                    <a:pt x="7036" y="15402"/>
                    <a:pt x="7200" y="15722"/>
                    <a:pt x="7383" y="16053"/>
                  </a:cubicBezTo>
                  <a:cubicBezTo>
                    <a:pt x="7567" y="16384"/>
                    <a:pt x="7769" y="16727"/>
                    <a:pt x="8004" y="17069"/>
                  </a:cubicBezTo>
                  <a:cubicBezTo>
                    <a:pt x="8238" y="17412"/>
                    <a:pt x="8503" y="17754"/>
                    <a:pt x="8750" y="18051"/>
                  </a:cubicBezTo>
                  <a:cubicBezTo>
                    <a:pt x="8997" y="18348"/>
                    <a:pt x="9225" y="18599"/>
                    <a:pt x="9440" y="18759"/>
                  </a:cubicBezTo>
                  <a:cubicBezTo>
                    <a:pt x="9655" y="18919"/>
                    <a:pt x="9857" y="18987"/>
                    <a:pt x="10123" y="19067"/>
                  </a:cubicBezTo>
                  <a:cubicBezTo>
                    <a:pt x="10389" y="19147"/>
                    <a:pt x="10718" y="19238"/>
                    <a:pt x="11009" y="19307"/>
                  </a:cubicBezTo>
                  <a:cubicBezTo>
                    <a:pt x="11300" y="19375"/>
                    <a:pt x="11553" y="19421"/>
                    <a:pt x="11850" y="19535"/>
                  </a:cubicBezTo>
                  <a:cubicBezTo>
                    <a:pt x="12148" y="19649"/>
                    <a:pt x="12489" y="19832"/>
                    <a:pt x="12793" y="19969"/>
                  </a:cubicBezTo>
                  <a:cubicBezTo>
                    <a:pt x="13097" y="20106"/>
                    <a:pt x="13362" y="20197"/>
                    <a:pt x="13691" y="20220"/>
                  </a:cubicBezTo>
                  <a:cubicBezTo>
                    <a:pt x="14020" y="20243"/>
                    <a:pt x="14413" y="20197"/>
                    <a:pt x="14849" y="20174"/>
                  </a:cubicBezTo>
                  <a:cubicBezTo>
                    <a:pt x="15286" y="20152"/>
                    <a:pt x="15767" y="20152"/>
                    <a:pt x="16153" y="20186"/>
                  </a:cubicBezTo>
                  <a:cubicBezTo>
                    <a:pt x="16538" y="20220"/>
                    <a:pt x="16830" y="20289"/>
                    <a:pt x="17165" y="20311"/>
                  </a:cubicBezTo>
                  <a:cubicBezTo>
                    <a:pt x="17500" y="20334"/>
                    <a:pt x="17880" y="20311"/>
                    <a:pt x="18234" y="20357"/>
                  </a:cubicBezTo>
                  <a:cubicBezTo>
                    <a:pt x="18588" y="20403"/>
                    <a:pt x="18917" y="20517"/>
                    <a:pt x="19297" y="20654"/>
                  </a:cubicBezTo>
                  <a:cubicBezTo>
                    <a:pt x="19677" y="20791"/>
                    <a:pt x="20107" y="20951"/>
                    <a:pt x="20499" y="21111"/>
                  </a:cubicBezTo>
                  <a:cubicBezTo>
                    <a:pt x="20891" y="21270"/>
                    <a:pt x="21246" y="21430"/>
                    <a:pt x="21600" y="215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3107796" y="4381407"/>
              <a:ext cx="2744668" cy="92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2" fill="norm" stroke="1" extrusionOk="0">
                  <a:moveTo>
                    <a:pt x="21467" y="117"/>
                  </a:moveTo>
                  <a:cubicBezTo>
                    <a:pt x="21534" y="156"/>
                    <a:pt x="21600" y="195"/>
                    <a:pt x="21600" y="215"/>
                  </a:cubicBezTo>
                  <a:cubicBezTo>
                    <a:pt x="21600" y="234"/>
                    <a:pt x="21534" y="234"/>
                    <a:pt x="21434" y="176"/>
                  </a:cubicBezTo>
                  <a:cubicBezTo>
                    <a:pt x="21335" y="117"/>
                    <a:pt x="21202" y="0"/>
                    <a:pt x="21037" y="0"/>
                  </a:cubicBezTo>
                  <a:cubicBezTo>
                    <a:pt x="20871" y="0"/>
                    <a:pt x="20672" y="117"/>
                    <a:pt x="20480" y="293"/>
                  </a:cubicBezTo>
                  <a:cubicBezTo>
                    <a:pt x="20288" y="469"/>
                    <a:pt x="20103" y="703"/>
                    <a:pt x="19944" y="918"/>
                  </a:cubicBezTo>
                  <a:cubicBezTo>
                    <a:pt x="19785" y="1133"/>
                    <a:pt x="19652" y="1328"/>
                    <a:pt x="19526" y="1504"/>
                  </a:cubicBezTo>
                  <a:cubicBezTo>
                    <a:pt x="19400" y="1680"/>
                    <a:pt x="19281" y="1836"/>
                    <a:pt x="19102" y="2187"/>
                  </a:cubicBezTo>
                  <a:cubicBezTo>
                    <a:pt x="18923" y="2539"/>
                    <a:pt x="18685" y="3086"/>
                    <a:pt x="18473" y="3672"/>
                  </a:cubicBezTo>
                  <a:cubicBezTo>
                    <a:pt x="18261" y="4258"/>
                    <a:pt x="18075" y="4882"/>
                    <a:pt x="17909" y="5586"/>
                  </a:cubicBezTo>
                  <a:cubicBezTo>
                    <a:pt x="17744" y="6289"/>
                    <a:pt x="17598" y="7070"/>
                    <a:pt x="17505" y="7753"/>
                  </a:cubicBezTo>
                  <a:cubicBezTo>
                    <a:pt x="17413" y="8437"/>
                    <a:pt x="17373" y="9023"/>
                    <a:pt x="17333" y="9726"/>
                  </a:cubicBezTo>
                  <a:cubicBezTo>
                    <a:pt x="17293" y="10429"/>
                    <a:pt x="17253" y="11249"/>
                    <a:pt x="17181" y="12011"/>
                  </a:cubicBezTo>
                  <a:cubicBezTo>
                    <a:pt x="17108" y="12773"/>
                    <a:pt x="17002" y="13476"/>
                    <a:pt x="16869" y="14159"/>
                  </a:cubicBezTo>
                  <a:cubicBezTo>
                    <a:pt x="16737" y="14843"/>
                    <a:pt x="16578" y="15507"/>
                    <a:pt x="16366" y="16112"/>
                  </a:cubicBezTo>
                  <a:cubicBezTo>
                    <a:pt x="16154" y="16718"/>
                    <a:pt x="15889" y="17264"/>
                    <a:pt x="15617" y="17635"/>
                  </a:cubicBezTo>
                  <a:cubicBezTo>
                    <a:pt x="15345" y="18007"/>
                    <a:pt x="15067" y="18202"/>
                    <a:pt x="14795" y="18436"/>
                  </a:cubicBezTo>
                  <a:cubicBezTo>
                    <a:pt x="14524" y="18671"/>
                    <a:pt x="14259" y="18944"/>
                    <a:pt x="13987" y="19139"/>
                  </a:cubicBezTo>
                  <a:cubicBezTo>
                    <a:pt x="13715" y="19335"/>
                    <a:pt x="13437" y="19452"/>
                    <a:pt x="13106" y="19608"/>
                  </a:cubicBezTo>
                  <a:cubicBezTo>
                    <a:pt x="12774" y="19764"/>
                    <a:pt x="12390" y="19959"/>
                    <a:pt x="12052" y="20038"/>
                  </a:cubicBezTo>
                  <a:cubicBezTo>
                    <a:pt x="11714" y="20116"/>
                    <a:pt x="11423" y="20077"/>
                    <a:pt x="11131" y="20096"/>
                  </a:cubicBezTo>
                  <a:cubicBezTo>
                    <a:pt x="10840" y="20116"/>
                    <a:pt x="10548" y="20194"/>
                    <a:pt x="10124" y="20233"/>
                  </a:cubicBezTo>
                  <a:cubicBezTo>
                    <a:pt x="9700" y="20272"/>
                    <a:pt x="9144" y="20272"/>
                    <a:pt x="8726" y="20292"/>
                  </a:cubicBezTo>
                  <a:cubicBezTo>
                    <a:pt x="8309" y="20311"/>
                    <a:pt x="8030" y="20350"/>
                    <a:pt x="7706" y="20467"/>
                  </a:cubicBezTo>
                  <a:cubicBezTo>
                    <a:pt x="7381" y="20584"/>
                    <a:pt x="7010" y="20780"/>
                    <a:pt x="6632" y="20916"/>
                  </a:cubicBezTo>
                  <a:cubicBezTo>
                    <a:pt x="6255" y="21053"/>
                    <a:pt x="5870" y="21131"/>
                    <a:pt x="5480" y="21209"/>
                  </a:cubicBezTo>
                  <a:cubicBezTo>
                    <a:pt x="5089" y="21288"/>
                    <a:pt x="4691" y="21366"/>
                    <a:pt x="4240" y="21405"/>
                  </a:cubicBezTo>
                  <a:cubicBezTo>
                    <a:pt x="3790" y="21444"/>
                    <a:pt x="3286" y="21444"/>
                    <a:pt x="2836" y="21483"/>
                  </a:cubicBezTo>
                  <a:cubicBezTo>
                    <a:pt x="2385" y="21522"/>
                    <a:pt x="1988" y="21600"/>
                    <a:pt x="1577" y="21541"/>
                  </a:cubicBezTo>
                  <a:cubicBezTo>
                    <a:pt x="1166" y="21483"/>
                    <a:pt x="742" y="21288"/>
                    <a:pt x="477" y="21092"/>
                  </a:cubicBezTo>
                  <a:cubicBezTo>
                    <a:pt x="212" y="20897"/>
                    <a:pt x="106" y="20702"/>
                    <a:pt x="0" y="205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5840677" y="3578213"/>
              <a:ext cx="131341" cy="2429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31" y="21106"/>
                    <a:pt x="1662" y="20612"/>
                    <a:pt x="2077" y="20066"/>
                  </a:cubicBezTo>
                  <a:cubicBezTo>
                    <a:pt x="2492" y="19519"/>
                    <a:pt x="2492" y="18921"/>
                    <a:pt x="2631" y="18329"/>
                  </a:cubicBezTo>
                  <a:cubicBezTo>
                    <a:pt x="2769" y="17738"/>
                    <a:pt x="3046" y="17154"/>
                    <a:pt x="2908" y="16675"/>
                  </a:cubicBezTo>
                  <a:cubicBezTo>
                    <a:pt x="2769" y="16196"/>
                    <a:pt x="2215" y="15822"/>
                    <a:pt x="1938" y="15448"/>
                  </a:cubicBezTo>
                  <a:cubicBezTo>
                    <a:pt x="1662" y="15074"/>
                    <a:pt x="1662" y="14699"/>
                    <a:pt x="2077" y="14228"/>
                  </a:cubicBezTo>
                  <a:cubicBezTo>
                    <a:pt x="2492" y="13756"/>
                    <a:pt x="3323" y="13188"/>
                    <a:pt x="3600" y="12709"/>
                  </a:cubicBezTo>
                  <a:cubicBezTo>
                    <a:pt x="3877" y="12230"/>
                    <a:pt x="3600" y="11840"/>
                    <a:pt x="3738" y="11466"/>
                  </a:cubicBezTo>
                  <a:cubicBezTo>
                    <a:pt x="3877" y="11092"/>
                    <a:pt x="4431" y="10733"/>
                    <a:pt x="5123" y="10388"/>
                  </a:cubicBezTo>
                  <a:cubicBezTo>
                    <a:pt x="5815" y="10044"/>
                    <a:pt x="6646" y="9715"/>
                    <a:pt x="7062" y="9303"/>
                  </a:cubicBezTo>
                  <a:cubicBezTo>
                    <a:pt x="7477" y="8891"/>
                    <a:pt x="7477" y="8398"/>
                    <a:pt x="7200" y="7874"/>
                  </a:cubicBezTo>
                  <a:cubicBezTo>
                    <a:pt x="6923" y="7350"/>
                    <a:pt x="6369" y="6796"/>
                    <a:pt x="6646" y="6309"/>
                  </a:cubicBezTo>
                  <a:cubicBezTo>
                    <a:pt x="6923" y="5823"/>
                    <a:pt x="8031" y="5404"/>
                    <a:pt x="8862" y="5007"/>
                  </a:cubicBezTo>
                  <a:cubicBezTo>
                    <a:pt x="9692" y="4610"/>
                    <a:pt x="10246" y="4236"/>
                    <a:pt x="11077" y="3862"/>
                  </a:cubicBezTo>
                  <a:cubicBezTo>
                    <a:pt x="11908" y="3488"/>
                    <a:pt x="13015" y="3114"/>
                    <a:pt x="13708" y="2664"/>
                  </a:cubicBezTo>
                  <a:cubicBezTo>
                    <a:pt x="14400" y="2215"/>
                    <a:pt x="14677" y="1691"/>
                    <a:pt x="15369" y="1280"/>
                  </a:cubicBezTo>
                  <a:cubicBezTo>
                    <a:pt x="16061" y="868"/>
                    <a:pt x="17169" y="569"/>
                    <a:pt x="18000" y="382"/>
                  </a:cubicBezTo>
                  <a:cubicBezTo>
                    <a:pt x="18831" y="195"/>
                    <a:pt x="19385" y="120"/>
                    <a:pt x="19938" y="75"/>
                  </a:cubicBezTo>
                  <a:cubicBezTo>
                    <a:pt x="20492" y="30"/>
                    <a:pt x="21046" y="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728523" y="5361615"/>
              <a:ext cx="1111339" cy="70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0" y="21536"/>
                  </a:moveTo>
                  <a:cubicBezTo>
                    <a:pt x="753" y="18965"/>
                    <a:pt x="1505" y="16393"/>
                    <a:pt x="2455" y="14336"/>
                  </a:cubicBezTo>
                  <a:cubicBezTo>
                    <a:pt x="3404" y="12279"/>
                    <a:pt x="4549" y="10736"/>
                    <a:pt x="5727" y="9450"/>
                  </a:cubicBezTo>
                  <a:cubicBezTo>
                    <a:pt x="6905" y="8165"/>
                    <a:pt x="8116" y="7136"/>
                    <a:pt x="9344" y="6365"/>
                  </a:cubicBezTo>
                  <a:cubicBezTo>
                    <a:pt x="10571" y="5593"/>
                    <a:pt x="11815" y="5079"/>
                    <a:pt x="12927" y="5079"/>
                  </a:cubicBezTo>
                  <a:cubicBezTo>
                    <a:pt x="14040" y="5079"/>
                    <a:pt x="15022" y="5593"/>
                    <a:pt x="15595" y="5850"/>
                  </a:cubicBezTo>
                  <a:cubicBezTo>
                    <a:pt x="16167" y="6107"/>
                    <a:pt x="16331" y="6107"/>
                    <a:pt x="16331" y="5850"/>
                  </a:cubicBezTo>
                  <a:cubicBezTo>
                    <a:pt x="16331" y="5593"/>
                    <a:pt x="16167" y="5079"/>
                    <a:pt x="15431" y="4822"/>
                  </a:cubicBezTo>
                  <a:cubicBezTo>
                    <a:pt x="14695" y="4565"/>
                    <a:pt x="13385" y="4565"/>
                    <a:pt x="12175" y="4822"/>
                  </a:cubicBezTo>
                  <a:cubicBezTo>
                    <a:pt x="10964" y="5079"/>
                    <a:pt x="9851" y="5593"/>
                    <a:pt x="8853" y="6365"/>
                  </a:cubicBezTo>
                  <a:cubicBezTo>
                    <a:pt x="7855" y="7136"/>
                    <a:pt x="6971" y="8165"/>
                    <a:pt x="5956" y="9707"/>
                  </a:cubicBezTo>
                  <a:cubicBezTo>
                    <a:pt x="4942" y="11250"/>
                    <a:pt x="3796" y="13307"/>
                    <a:pt x="3142" y="14850"/>
                  </a:cubicBezTo>
                  <a:cubicBezTo>
                    <a:pt x="2487" y="16393"/>
                    <a:pt x="2324" y="17422"/>
                    <a:pt x="2324" y="18450"/>
                  </a:cubicBezTo>
                  <a:cubicBezTo>
                    <a:pt x="2324" y="19479"/>
                    <a:pt x="2487" y="20507"/>
                    <a:pt x="3142" y="20765"/>
                  </a:cubicBezTo>
                  <a:cubicBezTo>
                    <a:pt x="3796" y="21022"/>
                    <a:pt x="4942" y="20507"/>
                    <a:pt x="6087" y="19479"/>
                  </a:cubicBezTo>
                  <a:cubicBezTo>
                    <a:pt x="7233" y="18450"/>
                    <a:pt x="8378" y="16907"/>
                    <a:pt x="9638" y="15107"/>
                  </a:cubicBezTo>
                  <a:cubicBezTo>
                    <a:pt x="10898" y="13307"/>
                    <a:pt x="12273" y="11250"/>
                    <a:pt x="13533" y="9965"/>
                  </a:cubicBezTo>
                  <a:cubicBezTo>
                    <a:pt x="14793" y="8679"/>
                    <a:pt x="15938" y="8165"/>
                    <a:pt x="17116" y="7650"/>
                  </a:cubicBezTo>
                  <a:cubicBezTo>
                    <a:pt x="18295" y="7136"/>
                    <a:pt x="19505" y="6622"/>
                    <a:pt x="20209" y="6365"/>
                  </a:cubicBezTo>
                  <a:cubicBezTo>
                    <a:pt x="20913" y="6107"/>
                    <a:pt x="21109" y="6107"/>
                    <a:pt x="21125" y="5850"/>
                  </a:cubicBezTo>
                  <a:cubicBezTo>
                    <a:pt x="21142" y="5593"/>
                    <a:pt x="20978" y="5079"/>
                    <a:pt x="20307" y="4307"/>
                  </a:cubicBezTo>
                  <a:cubicBezTo>
                    <a:pt x="19636" y="3536"/>
                    <a:pt x="18458" y="2507"/>
                    <a:pt x="17247" y="1736"/>
                  </a:cubicBezTo>
                  <a:cubicBezTo>
                    <a:pt x="16036" y="965"/>
                    <a:pt x="14793" y="450"/>
                    <a:pt x="13615" y="193"/>
                  </a:cubicBezTo>
                  <a:cubicBezTo>
                    <a:pt x="12436" y="-64"/>
                    <a:pt x="11324" y="-64"/>
                    <a:pt x="10685" y="193"/>
                  </a:cubicBezTo>
                  <a:cubicBezTo>
                    <a:pt x="10047" y="450"/>
                    <a:pt x="9884" y="965"/>
                    <a:pt x="9884" y="1736"/>
                  </a:cubicBezTo>
                  <a:cubicBezTo>
                    <a:pt x="9884" y="2507"/>
                    <a:pt x="10047" y="3536"/>
                    <a:pt x="10653" y="4565"/>
                  </a:cubicBezTo>
                  <a:cubicBezTo>
                    <a:pt x="11258" y="5593"/>
                    <a:pt x="12305" y="6622"/>
                    <a:pt x="13516" y="7136"/>
                  </a:cubicBezTo>
                  <a:cubicBezTo>
                    <a:pt x="14727" y="7650"/>
                    <a:pt x="16102" y="7650"/>
                    <a:pt x="17476" y="8422"/>
                  </a:cubicBezTo>
                  <a:cubicBezTo>
                    <a:pt x="18851" y="9193"/>
                    <a:pt x="20225" y="10736"/>
                    <a:pt x="21600" y="122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9846544" y="3815635"/>
              <a:ext cx="15156" cy="267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200" y="0"/>
                  </a:moveTo>
                  <a:cubicBezTo>
                    <a:pt x="14400" y="1902"/>
                    <a:pt x="21600" y="3804"/>
                    <a:pt x="21600" y="6657"/>
                  </a:cubicBezTo>
                  <a:cubicBezTo>
                    <a:pt x="21600" y="9509"/>
                    <a:pt x="14400" y="13313"/>
                    <a:pt x="9600" y="15962"/>
                  </a:cubicBezTo>
                  <a:cubicBezTo>
                    <a:pt x="4800" y="18611"/>
                    <a:pt x="2400" y="201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1723675" y="4497592"/>
              <a:ext cx="4056384" cy="899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" y="21479"/>
                    <a:pt x="72" y="21357"/>
                    <a:pt x="179" y="21337"/>
                  </a:cubicBezTo>
                  <a:cubicBezTo>
                    <a:pt x="287" y="21317"/>
                    <a:pt x="466" y="21398"/>
                    <a:pt x="672" y="21418"/>
                  </a:cubicBezTo>
                  <a:cubicBezTo>
                    <a:pt x="879" y="21438"/>
                    <a:pt x="1112" y="21398"/>
                    <a:pt x="1381" y="21378"/>
                  </a:cubicBezTo>
                  <a:cubicBezTo>
                    <a:pt x="1650" y="21357"/>
                    <a:pt x="1955" y="21357"/>
                    <a:pt x="2197" y="21317"/>
                  </a:cubicBezTo>
                  <a:cubicBezTo>
                    <a:pt x="2439" y="21276"/>
                    <a:pt x="2618" y="21195"/>
                    <a:pt x="2820" y="21135"/>
                  </a:cubicBezTo>
                  <a:cubicBezTo>
                    <a:pt x="3022" y="21074"/>
                    <a:pt x="3246" y="21034"/>
                    <a:pt x="3448" y="20993"/>
                  </a:cubicBezTo>
                  <a:cubicBezTo>
                    <a:pt x="3649" y="20953"/>
                    <a:pt x="3829" y="20912"/>
                    <a:pt x="4012" y="20852"/>
                  </a:cubicBezTo>
                  <a:cubicBezTo>
                    <a:pt x="4196" y="20791"/>
                    <a:pt x="4385" y="20710"/>
                    <a:pt x="4600" y="20649"/>
                  </a:cubicBezTo>
                  <a:cubicBezTo>
                    <a:pt x="4815" y="20589"/>
                    <a:pt x="5057" y="20548"/>
                    <a:pt x="5375" y="20528"/>
                  </a:cubicBezTo>
                  <a:cubicBezTo>
                    <a:pt x="5694" y="20508"/>
                    <a:pt x="6088" y="20508"/>
                    <a:pt x="6433" y="20488"/>
                  </a:cubicBezTo>
                  <a:cubicBezTo>
                    <a:pt x="6779" y="20467"/>
                    <a:pt x="7074" y="20427"/>
                    <a:pt x="7326" y="20387"/>
                  </a:cubicBezTo>
                  <a:cubicBezTo>
                    <a:pt x="7577" y="20346"/>
                    <a:pt x="7783" y="20306"/>
                    <a:pt x="8065" y="20285"/>
                  </a:cubicBezTo>
                  <a:cubicBezTo>
                    <a:pt x="8348" y="20265"/>
                    <a:pt x="8706" y="20265"/>
                    <a:pt x="8993" y="20245"/>
                  </a:cubicBezTo>
                  <a:cubicBezTo>
                    <a:pt x="9280" y="20225"/>
                    <a:pt x="9495" y="20184"/>
                    <a:pt x="9693" y="20103"/>
                  </a:cubicBezTo>
                  <a:cubicBezTo>
                    <a:pt x="9890" y="20022"/>
                    <a:pt x="10069" y="19901"/>
                    <a:pt x="10258" y="19699"/>
                  </a:cubicBezTo>
                  <a:cubicBezTo>
                    <a:pt x="10446" y="19497"/>
                    <a:pt x="10643" y="19213"/>
                    <a:pt x="10867" y="18951"/>
                  </a:cubicBezTo>
                  <a:cubicBezTo>
                    <a:pt x="11091" y="18688"/>
                    <a:pt x="11342" y="18445"/>
                    <a:pt x="11562" y="18263"/>
                  </a:cubicBezTo>
                  <a:cubicBezTo>
                    <a:pt x="11782" y="18081"/>
                    <a:pt x="11970" y="17960"/>
                    <a:pt x="12158" y="17778"/>
                  </a:cubicBezTo>
                  <a:cubicBezTo>
                    <a:pt x="12347" y="17595"/>
                    <a:pt x="12535" y="17353"/>
                    <a:pt x="12728" y="17110"/>
                  </a:cubicBezTo>
                  <a:cubicBezTo>
                    <a:pt x="12921" y="16867"/>
                    <a:pt x="13118" y="16625"/>
                    <a:pt x="13311" y="16443"/>
                  </a:cubicBezTo>
                  <a:cubicBezTo>
                    <a:pt x="13503" y="16261"/>
                    <a:pt x="13692" y="16139"/>
                    <a:pt x="13889" y="15917"/>
                  </a:cubicBezTo>
                  <a:cubicBezTo>
                    <a:pt x="14086" y="15694"/>
                    <a:pt x="14292" y="15371"/>
                    <a:pt x="14517" y="14946"/>
                  </a:cubicBezTo>
                  <a:cubicBezTo>
                    <a:pt x="14741" y="14521"/>
                    <a:pt x="14983" y="13996"/>
                    <a:pt x="15198" y="13470"/>
                  </a:cubicBezTo>
                  <a:cubicBezTo>
                    <a:pt x="15413" y="12944"/>
                    <a:pt x="15601" y="12418"/>
                    <a:pt x="15781" y="12013"/>
                  </a:cubicBezTo>
                  <a:cubicBezTo>
                    <a:pt x="15960" y="11609"/>
                    <a:pt x="16131" y="11326"/>
                    <a:pt x="16314" y="11063"/>
                  </a:cubicBezTo>
                  <a:cubicBezTo>
                    <a:pt x="16498" y="10800"/>
                    <a:pt x="16695" y="10557"/>
                    <a:pt x="16884" y="10274"/>
                  </a:cubicBezTo>
                  <a:cubicBezTo>
                    <a:pt x="17072" y="9991"/>
                    <a:pt x="17251" y="9667"/>
                    <a:pt x="17435" y="9344"/>
                  </a:cubicBezTo>
                  <a:cubicBezTo>
                    <a:pt x="17619" y="9020"/>
                    <a:pt x="17807" y="8697"/>
                    <a:pt x="18036" y="8252"/>
                  </a:cubicBezTo>
                  <a:cubicBezTo>
                    <a:pt x="18265" y="7807"/>
                    <a:pt x="18533" y="7240"/>
                    <a:pt x="18829" y="6715"/>
                  </a:cubicBezTo>
                  <a:cubicBezTo>
                    <a:pt x="19125" y="6189"/>
                    <a:pt x="19448" y="5703"/>
                    <a:pt x="19717" y="5279"/>
                  </a:cubicBezTo>
                  <a:cubicBezTo>
                    <a:pt x="19986" y="4854"/>
                    <a:pt x="20201" y="4490"/>
                    <a:pt x="20399" y="4025"/>
                  </a:cubicBezTo>
                  <a:cubicBezTo>
                    <a:pt x="20596" y="3560"/>
                    <a:pt x="20775" y="2993"/>
                    <a:pt x="20887" y="2528"/>
                  </a:cubicBezTo>
                  <a:cubicBezTo>
                    <a:pt x="20999" y="2063"/>
                    <a:pt x="21044" y="1699"/>
                    <a:pt x="21107" y="1375"/>
                  </a:cubicBezTo>
                  <a:cubicBezTo>
                    <a:pt x="21170" y="1052"/>
                    <a:pt x="21250" y="769"/>
                    <a:pt x="21335" y="546"/>
                  </a:cubicBezTo>
                  <a:cubicBezTo>
                    <a:pt x="21421" y="324"/>
                    <a:pt x="21510" y="1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5628512" y="3815924"/>
              <a:ext cx="4278651" cy="787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2" fill="norm" stroke="1" extrusionOk="0">
                  <a:moveTo>
                    <a:pt x="0" y="21592"/>
                  </a:moveTo>
                  <a:cubicBezTo>
                    <a:pt x="26" y="21407"/>
                    <a:pt x="51" y="21223"/>
                    <a:pt x="106" y="21061"/>
                  </a:cubicBezTo>
                  <a:cubicBezTo>
                    <a:pt x="162" y="20900"/>
                    <a:pt x="247" y="20761"/>
                    <a:pt x="357" y="20415"/>
                  </a:cubicBezTo>
                  <a:cubicBezTo>
                    <a:pt x="468" y="20069"/>
                    <a:pt x="604" y="19515"/>
                    <a:pt x="774" y="18846"/>
                  </a:cubicBezTo>
                  <a:cubicBezTo>
                    <a:pt x="944" y="18177"/>
                    <a:pt x="1148" y="17392"/>
                    <a:pt x="1309" y="16838"/>
                  </a:cubicBezTo>
                  <a:cubicBezTo>
                    <a:pt x="1471" y="16284"/>
                    <a:pt x="1590" y="15961"/>
                    <a:pt x="1666" y="15684"/>
                  </a:cubicBezTo>
                  <a:cubicBezTo>
                    <a:pt x="1743" y="15407"/>
                    <a:pt x="1777" y="15177"/>
                    <a:pt x="1772" y="15130"/>
                  </a:cubicBezTo>
                  <a:cubicBezTo>
                    <a:pt x="1768" y="15084"/>
                    <a:pt x="1726" y="15223"/>
                    <a:pt x="1581" y="15661"/>
                  </a:cubicBezTo>
                  <a:cubicBezTo>
                    <a:pt x="1437" y="16100"/>
                    <a:pt x="1190" y="16838"/>
                    <a:pt x="982" y="17507"/>
                  </a:cubicBezTo>
                  <a:cubicBezTo>
                    <a:pt x="774" y="18177"/>
                    <a:pt x="604" y="18777"/>
                    <a:pt x="476" y="19215"/>
                  </a:cubicBezTo>
                  <a:cubicBezTo>
                    <a:pt x="349" y="19654"/>
                    <a:pt x="264" y="19930"/>
                    <a:pt x="196" y="20115"/>
                  </a:cubicBezTo>
                  <a:cubicBezTo>
                    <a:pt x="128" y="20300"/>
                    <a:pt x="77" y="20392"/>
                    <a:pt x="72" y="20346"/>
                  </a:cubicBezTo>
                  <a:cubicBezTo>
                    <a:pt x="68" y="20300"/>
                    <a:pt x="111" y="20115"/>
                    <a:pt x="251" y="19607"/>
                  </a:cubicBezTo>
                  <a:cubicBezTo>
                    <a:pt x="391" y="19100"/>
                    <a:pt x="629" y="18269"/>
                    <a:pt x="884" y="17415"/>
                  </a:cubicBezTo>
                  <a:cubicBezTo>
                    <a:pt x="1139" y="16561"/>
                    <a:pt x="1411" y="15684"/>
                    <a:pt x="1611" y="15038"/>
                  </a:cubicBezTo>
                  <a:cubicBezTo>
                    <a:pt x="1811" y="14392"/>
                    <a:pt x="1938" y="13977"/>
                    <a:pt x="2023" y="13723"/>
                  </a:cubicBezTo>
                  <a:cubicBezTo>
                    <a:pt x="2108" y="13469"/>
                    <a:pt x="2151" y="13377"/>
                    <a:pt x="2142" y="13423"/>
                  </a:cubicBezTo>
                  <a:cubicBezTo>
                    <a:pt x="2134" y="13469"/>
                    <a:pt x="2074" y="13654"/>
                    <a:pt x="1938" y="14092"/>
                  </a:cubicBezTo>
                  <a:cubicBezTo>
                    <a:pt x="1802" y="14530"/>
                    <a:pt x="1590" y="15223"/>
                    <a:pt x="1377" y="15892"/>
                  </a:cubicBezTo>
                  <a:cubicBezTo>
                    <a:pt x="1165" y="16561"/>
                    <a:pt x="952" y="17207"/>
                    <a:pt x="795" y="17692"/>
                  </a:cubicBezTo>
                  <a:cubicBezTo>
                    <a:pt x="638" y="18177"/>
                    <a:pt x="536" y="18500"/>
                    <a:pt x="468" y="18730"/>
                  </a:cubicBezTo>
                  <a:cubicBezTo>
                    <a:pt x="400" y="18961"/>
                    <a:pt x="366" y="19100"/>
                    <a:pt x="374" y="19123"/>
                  </a:cubicBezTo>
                  <a:cubicBezTo>
                    <a:pt x="383" y="19146"/>
                    <a:pt x="434" y="19054"/>
                    <a:pt x="599" y="18569"/>
                  </a:cubicBezTo>
                  <a:cubicBezTo>
                    <a:pt x="765" y="18084"/>
                    <a:pt x="1046" y="17207"/>
                    <a:pt x="1211" y="16723"/>
                  </a:cubicBezTo>
                  <a:cubicBezTo>
                    <a:pt x="1377" y="16238"/>
                    <a:pt x="1428" y="16146"/>
                    <a:pt x="1471" y="16030"/>
                  </a:cubicBezTo>
                  <a:cubicBezTo>
                    <a:pt x="1513" y="15915"/>
                    <a:pt x="1547" y="15777"/>
                    <a:pt x="1539" y="15754"/>
                  </a:cubicBezTo>
                  <a:cubicBezTo>
                    <a:pt x="1530" y="15730"/>
                    <a:pt x="1479" y="15823"/>
                    <a:pt x="1428" y="15938"/>
                  </a:cubicBezTo>
                  <a:cubicBezTo>
                    <a:pt x="1377" y="16054"/>
                    <a:pt x="1326" y="16192"/>
                    <a:pt x="1279" y="16330"/>
                  </a:cubicBezTo>
                  <a:cubicBezTo>
                    <a:pt x="1233" y="16469"/>
                    <a:pt x="1190" y="16607"/>
                    <a:pt x="1148" y="16700"/>
                  </a:cubicBezTo>
                  <a:cubicBezTo>
                    <a:pt x="1105" y="16792"/>
                    <a:pt x="1063" y="16838"/>
                    <a:pt x="1058" y="16769"/>
                  </a:cubicBezTo>
                  <a:cubicBezTo>
                    <a:pt x="1054" y="16700"/>
                    <a:pt x="1088" y="16515"/>
                    <a:pt x="1190" y="16123"/>
                  </a:cubicBezTo>
                  <a:cubicBezTo>
                    <a:pt x="1292" y="15730"/>
                    <a:pt x="1462" y="15130"/>
                    <a:pt x="1649" y="14530"/>
                  </a:cubicBezTo>
                  <a:cubicBezTo>
                    <a:pt x="1836" y="13930"/>
                    <a:pt x="2040" y="13330"/>
                    <a:pt x="2257" y="12730"/>
                  </a:cubicBezTo>
                  <a:cubicBezTo>
                    <a:pt x="2474" y="12130"/>
                    <a:pt x="2703" y="11530"/>
                    <a:pt x="2933" y="10930"/>
                  </a:cubicBezTo>
                  <a:cubicBezTo>
                    <a:pt x="3162" y="10330"/>
                    <a:pt x="3392" y="9730"/>
                    <a:pt x="3553" y="9338"/>
                  </a:cubicBezTo>
                  <a:cubicBezTo>
                    <a:pt x="3715" y="8946"/>
                    <a:pt x="3808" y="8761"/>
                    <a:pt x="3919" y="8507"/>
                  </a:cubicBezTo>
                  <a:cubicBezTo>
                    <a:pt x="4029" y="8254"/>
                    <a:pt x="4157" y="7930"/>
                    <a:pt x="4289" y="7584"/>
                  </a:cubicBezTo>
                  <a:cubicBezTo>
                    <a:pt x="4420" y="7238"/>
                    <a:pt x="4556" y="6869"/>
                    <a:pt x="4748" y="6407"/>
                  </a:cubicBezTo>
                  <a:cubicBezTo>
                    <a:pt x="4939" y="5946"/>
                    <a:pt x="5185" y="5392"/>
                    <a:pt x="5428" y="4884"/>
                  </a:cubicBezTo>
                  <a:cubicBezTo>
                    <a:pt x="5670" y="4377"/>
                    <a:pt x="5908" y="3915"/>
                    <a:pt x="6129" y="3569"/>
                  </a:cubicBezTo>
                  <a:cubicBezTo>
                    <a:pt x="6350" y="3223"/>
                    <a:pt x="6554" y="2992"/>
                    <a:pt x="6749" y="2738"/>
                  </a:cubicBezTo>
                  <a:cubicBezTo>
                    <a:pt x="6945" y="2484"/>
                    <a:pt x="7132" y="2207"/>
                    <a:pt x="7302" y="2000"/>
                  </a:cubicBezTo>
                  <a:cubicBezTo>
                    <a:pt x="7472" y="1792"/>
                    <a:pt x="7625" y="1654"/>
                    <a:pt x="7804" y="1492"/>
                  </a:cubicBezTo>
                  <a:cubicBezTo>
                    <a:pt x="7982" y="1330"/>
                    <a:pt x="8186" y="1146"/>
                    <a:pt x="8403" y="961"/>
                  </a:cubicBezTo>
                  <a:cubicBezTo>
                    <a:pt x="8620" y="777"/>
                    <a:pt x="8849" y="592"/>
                    <a:pt x="9053" y="477"/>
                  </a:cubicBezTo>
                  <a:cubicBezTo>
                    <a:pt x="9257" y="361"/>
                    <a:pt x="9436" y="315"/>
                    <a:pt x="9618" y="246"/>
                  </a:cubicBezTo>
                  <a:cubicBezTo>
                    <a:pt x="9801" y="177"/>
                    <a:pt x="9988" y="84"/>
                    <a:pt x="10235" y="38"/>
                  </a:cubicBezTo>
                  <a:cubicBezTo>
                    <a:pt x="10481" y="-8"/>
                    <a:pt x="10787" y="-8"/>
                    <a:pt x="11038" y="15"/>
                  </a:cubicBezTo>
                  <a:cubicBezTo>
                    <a:pt x="11289" y="38"/>
                    <a:pt x="11484" y="84"/>
                    <a:pt x="11684" y="130"/>
                  </a:cubicBezTo>
                  <a:cubicBezTo>
                    <a:pt x="11884" y="177"/>
                    <a:pt x="12088" y="223"/>
                    <a:pt x="12296" y="223"/>
                  </a:cubicBezTo>
                  <a:cubicBezTo>
                    <a:pt x="12504" y="223"/>
                    <a:pt x="12717" y="177"/>
                    <a:pt x="12968" y="154"/>
                  </a:cubicBezTo>
                  <a:cubicBezTo>
                    <a:pt x="13218" y="130"/>
                    <a:pt x="13507" y="130"/>
                    <a:pt x="13775" y="154"/>
                  </a:cubicBezTo>
                  <a:cubicBezTo>
                    <a:pt x="14043" y="177"/>
                    <a:pt x="14289" y="223"/>
                    <a:pt x="14549" y="292"/>
                  </a:cubicBezTo>
                  <a:cubicBezTo>
                    <a:pt x="14808" y="361"/>
                    <a:pt x="15080" y="454"/>
                    <a:pt x="15382" y="500"/>
                  </a:cubicBezTo>
                  <a:cubicBezTo>
                    <a:pt x="15684" y="546"/>
                    <a:pt x="16015" y="546"/>
                    <a:pt x="16308" y="569"/>
                  </a:cubicBezTo>
                  <a:cubicBezTo>
                    <a:pt x="16602" y="592"/>
                    <a:pt x="16857" y="638"/>
                    <a:pt x="17141" y="684"/>
                  </a:cubicBezTo>
                  <a:cubicBezTo>
                    <a:pt x="17426" y="730"/>
                    <a:pt x="17741" y="777"/>
                    <a:pt x="18026" y="846"/>
                  </a:cubicBezTo>
                  <a:cubicBezTo>
                    <a:pt x="18310" y="915"/>
                    <a:pt x="18565" y="1007"/>
                    <a:pt x="18786" y="1077"/>
                  </a:cubicBezTo>
                  <a:cubicBezTo>
                    <a:pt x="19007" y="1146"/>
                    <a:pt x="19194" y="1192"/>
                    <a:pt x="19394" y="1238"/>
                  </a:cubicBezTo>
                  <a:cubicBezTo>
                    <a:pt x="19594" y="1284"/>
                    <a:pt x="19806" y="1330"/>
                    <a:pt x="20040" y="1400"/>
                  </a:cubicBezTo>
                  <a:cubicBezTo>
                    <a:pt x="20274" y="1469"/>
                    <a:pt x="20529" y="1561"/>
                    <a:pt x="20750" y="1630"/>
                  </a:cubicBezTo>
                  <a:cubicBezTo>
                    <a:pt x="20971" y="1700"/>
                    <a:pt x="21158" y="1746"/>
                    <a:pt x="21281" y="1815"/>
                  </a:cubicBezTo>
                  <a:cubicBezTo>
                    <a:pt x="21404" y="1884"/>
                    <a:pt x="21464" y="1977"/>
                    <a:pt x="21506" y="2161"/>
                  </a:cubicBezTo>
                  <a:cubicBezTo>
                    <a:pt x="21549" y="2346"/>
                    <a:pt x="21574" y="2623"/>
                    <a:pt x="21600" y="29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6" name="Drawing"/>
          <p:cNvGrpSpPr/>
          <p:nvPr/>
        </p:nvGrpSpPr>
        <p:grpSpPr>
          <a:xfrm>
            <a:off x="1860550" y="1335383"/>
            <a:ext cx="5791200" cy="1906472"/>
            <a:chOff x="0" y="0"/>
            <a:chExt cx="5791200" cy="1906470"/>
          </a:xfrm>
        </p:grpSpPr>
        <p:sp>
          <p:nvSpPr>
            <p:cNvPr id="1337" name="Line"/>
            <p:cNvSpPr/>
            <p:nvPr/>
          </p:nvSpPr>
          <p:spPr>
            <a:xfrm>
              <a:off x="174865" y="717409"/>
              <a:ext cx="155899" cy="935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1494" fill="norm" stroke="1" extrusionOk="0">
                  <a:moveTo>
                    <a:pt x="20004" y="2295"/>
                  </a:moveTo>
                  <a:cubicBezTo>
                    <a:pt x="20573" y="1711"/>
                    <a:pt x="21141" y="1128"/>
                    <a:pt x="20857" y="714"/>
                  </a:cubicBezTo>
                  <a:cubicBezTo>
                    <a:pt x="20573" y="301"/>
                    <a:pt x="19436" y="57"/>
                    <a:pt x="16878" y="9"/>
                  </a:cubicBezTo>
                  <a:cubicBezTo>
                    <a:pt x="14320" y="-40"/>
                    <a:pt x="10341" y="106"/>
                    <a:pt x="6930" y="763"/>
                  </a:cubicBezTo>
                  <a:cubicBezTo>
                    <a:pt x="3520" y="1419"/>
                    <a:pt x="678" y="2587"/>
                    <a:pt x="109" y="3998"/>
                  </a:cubicBezTo>
                  <a:cubicBezTo>
                    <a:pt x="-459" y="5409"/>
                    <a:pt x="1246" y="7063"/>
                    <a:pt x="3662" y="8668"/>
                  </a:cubicBezTo>
                  <a:cubicBezTo>
                    <a:pt x="6078" y="10274"/>
                    <a:pt x="9204" y="11830"/>
                    <a:pt x="11904" y="13411"/>
                  </a:cubicBezTo>
                  <a:cubicBezTo>
                    <a:pt x="14604" y="14992"/>
                    <a:pt x="16878" y="16598"/>
                    <a:pt x="17588" y="17814"/>
                  </a:cubicBezTo>
                  <a:cubicBezTo>
                    <a:pt x="18299" y="19030"/>
                    <a:pt x="17446" y="19857"/>
                    <a:pt x="15883" y="20441"/>
                  </a:cubicBezTo>
                  <a:cubicBezTo>
                    <a:pt x="14320" y="21025"/>
                    <a:pt x="12046" y="21365"/>
                    <a:pt x="10341" y="21463"/>
                  </a:cubicBezTo>
                  <a:cubicBezTo>
                    <a:pt x="8636" y="21560"/>
                    <a:pt x="7499" y="21414"/>
                    <a:pt x="6930" y="21219"/>
                  </a:cubicBezTo>
                  <a:cubicBezTo>
                    <a:pt x="6362" y="21025"/>
                    <a:pt x="6362" y="20782"/>
                    <a:pt x="6362" y="20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0" y="1852316"/>
              <a:ext cx="1841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59" y="14400"/>
                    <a:pt x="11917" y="7200"/>
                    <a:pt x="15517" y="3600"/>
                  </a:cubicBezTo>
                  <a:cubicBezTo>
                    <a:pt x="19117" y="0"/>
                    <a:pt x="2035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238352" y="1760971"/>
              <a:ext cx="228371" cy="145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0912" fill="norm" stroke="1" extrusionOk="0">
                  <a:moveTo>
                    <a:pt x="9699" y="4915"/>
                  </a:moveTo>
                  <a:cubicBezTo>
                    <a:pt x="8717" y="5828"/>
                    <a:pt x="7736" y="6740"/>
                    <a:pt x="6852" y="8566"/>
                  </a:cubicBezTo>
                  <a:cubicBezTo>
                    <a:pt x="5968" y="10391"/>
                    <a:pt x="5183" y="13129"/>
                    <a:pt x="4299" y="14650"/>
                  </a:cubicBezTo>
                  <a:cubicBezTo>
                    <a:pt x="3416" y="16171"/>
                    <a:pt x="2434" y="16475"/>
                    <a:pt x="1648" y="14954"/>
                  </a:cubicBezTo>
                  <a:cubicBezTo>
                    <a:pt x="863" y="13433"/>
                    <a:pt x="274" y="10087"/>
                    <a:pt x="77" y="7653"/>
                  </a:cubicBezTo>
                  <a:cubicBezTo>
                    <a:pt x="-119" y="5219"/>
                    <a:pt x="77" y="3698"/>
                    <a:pt x="470" y="2329"/>
                  </a:cubicBezTo>
                  <a:cubicBezTo>
                    <a:pt x="863" y="960"/>
                    <a:pt x="1452" y="-257"/>
                    <a:pt x="2630" y="47"/>
                  </a:cubicBezTo>
                  <a:cubicBezTo>
                    <a:pt x="3808" y="351"/>
                    <a:pt x="5576" y="2177"/>
                    <a:pt x="7539" y="5675"/>
                  </a:cubicBezTo>
                  <a:cubicBezTo>
                    <a:pt x="9503" y="9174"/>
                    <a:pt x="11663" y="14346"/>
                    <a:pt x="13234" y="17388"/>
                  </a:cubicBezTo>
                  <a:cubicBezTo>
                    <a:pt x="14805" y="20430"/>
                    <a:pt x="15786" y="21343"/>
                    <a:pt x="17063" y="20735"/>
                  </a:cubicBezTo>
                  <a:cubicBezTo>
                    <a:pt x="18339" y="20126"/>
                    <a:pt x="19910" y="17997"/>
                    <a:pt x="20696" y="15258"/>
                  </a:cubicBezTo>
                  <a:cubicBezTo>
                    <a:pt x="21481" y="12520"/>
                    <a:pt x="21481" y="9174"/>
                    <a:pt x="19517" y="6740"/>
                  </a:cubicBezTo>
                  <a:cubicBezTo>
                    <a:pt x="17554" y="4306"/>
                    <a:pt x="13626" y="2785"/>
                    <a:pt x="11270" y="2329"/>
                  </a:cubicBezTo>
                  <a:cubicBezTo>
                    <a:pt x="8914" y="1873"/>
                    <a:pt x="8128" y="2481"/>
                    <a:pt x="7343" y="3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54632" y="468016"/>
              <a:ext cx="240379" cy="145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272" fill="norm" stroke="1" extrusionOk="0">
                  <a:moveTo>
                    <a:pt x="8676" y="1851"/>
                  </a:moveTo>
                  <a:cubicBezTo>
                    <a:pt x="6798" y="8023"/>
                    <a:pt x="4919" y="14194"/>
                    <a:pt x="3511" y="17589"/>
                  </a:cubicBezTo>
                  <a:cubicBezTo>
                    <a:pt x="2102" y="20983"/>
                    <a:pt x="1163" y="21600"/>
                    <a:pt x="599" y="21137"/>
                  </a:cubicBezTo>
                  <a:cubicBezTo>
                    <a:pt x="36" y="20674"/>
                    <a:pt x="-152" y="19131"/>
                    <a:pt x="130" y="16817"/>
                  </a:cubicBezTo>
                  <a:cubicBezTo>
                    <a:pt x="411" y="14503"/>
                    <a:pt x="1163" y="11417"/>
                    <a:pt x="2571" y="9103"/>
                  </a:cubicBezTo>
                  <a:cubicBezTo>
                    <a:pt x="3980" y="6789"/>
                    <a:pt x="6046" y="5246"/>
                    <a:pt x="8770" y="6171"/>
                  </a:cubicBezTo>
                  <a:cubicBezTo>
                    <a:pt x="11493" y="7097"/>
                    <a:pt x="14874" y="10491"/>
                    <a:pt x="17034" y="12497"/>
                  </a:cubicBezTo>
                  <a:cubicBezTo>
                    <a:pt x="19194" y="14503"/>
                    <a:pt x="20133" y="15120"/>
                    <a:pt x="20697" y="14040"/>
                  </a:cubicBezTo>
                  <a:cubicBezTo>
                    <a:pt x="21260" y="12960"/>
                    <a:pt x="21448" y="10183"/>
                    <a:pt x="21260" y="8177"/>
                  </a:cubicBezTo>
                  <a:cubicBezTo>
                    <a:pt x="21072" y="6171"/>
                    <a:pt x="20509" y="4937"/>
                    <a:pt x="18537" y="3703"/>
                  </a:cubicBezTo>
                  <a:cubicBezTo>
                    <a:pt x="16565" y="2469"/>
                    <a:pt x="13184" y="1234"/>
                    <a:pt x="98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1085849" y="595016"/>
              <a:ext cx="635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2509"/>
                    <a:pt x="8640" y="5018"/>
                    <a:pt x="11520" y="8345"/>
                  </a:cubicBezTo>
                  <a:cubicBezTo>
                    <a:pt x="14400" y="11673"/>
                    <a:pt x="15840" y="15818"/>
                    <a:pt x="17280" y="18164"/>
                  </a:cubicBezTo>
                  <a:cubicBezTo>
                    <a:pt x="18720" y="20509"/>
                    <a:pt x="20160" y="210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838200" y="1141116"/>
              <a:ext cx="9271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73" y="20400"/>
                    <a:pt x="3945" y="19200"/>
                    <a:pt x="5942" y="17100"/>
                  </a:cubicBezTo>
                  <a:cubicBezTo>
                    <a:pt x="7940" y="15000"/>
                    <a:pt x="9962" y="12000"/>
                    <a:pt x="11934" y="9900"/>
                  </a:cubicBezTo>
                  <a:cubicBezTo>
                    <a:pt x="13907" y="7800"/>
                    <a:pt x="15830" y="6600"/>
                    <a:pt x="17433" y="5100"/>
                  </a:cubicBezTo>
                  <a:cubicBezTo>
                    <a:pt x="19036" y="3600"/>
                    <a:pt x="20318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837767" y="1547516"/>
              <a:ext cx="343333" cy="106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0846" fill="norm" stroke="1" extrusionOk="0">
                  <a:moveTo>
                    <a:pt x="5558" y="3739"/>
                  </a:moveTo>
                  <a:cubicBezTo>
                    <a:pt x="5163" y="7893"/>
                    <a:pt x="4768" y="12047"/>
                    <a:pt x="4307" y="15162"/>
                  </a:cubicBezTo>
                  <a:cubicBezTo>
                    <a:pt x="3846" y="18277"/>
                    <a:pt x="3319" y="20354"/>
                    <a:pt x="2463" y="20770"/>
                  </a:cubicBezTo>
                  <a:cubicBezTo>
                    <a:pt x="1607" y="21185"/>
                    <a:pt x="422" y="19939"/>
                    <a:pt x="92" y="16408"/>
                  </a:cubicBezTo>
                  <a:cubicBezTo>
                    <a:pt x="-237" y="12877"/>
                    <a:pt x="290" y="7062"/>
                    <a:pt x="2002" y="3739"/>
                  </a:cubicBezTo>
                  <a:cubicBezTo>
                    <a:pt x="3714" y="416"/>
                    <a:pt x="6612" y="-415"/>
                    <a:pt x="9707" y="208"/>
                  </a:cubicBezTo>
                  <a:cubicBezTo>
                    <a:pt x="12802" y="831"/>
                    <a:pt x="16095" y="2908"/>
                    <a:pt x="18070" y="3116"/>
                  </a:cubicBezTo>
                  <a:cubicBezTo>
                    <a:pt x="20046" y="3323"/>
                    <a:pt x="20704" y="1662"/>
                    <a:pt x="213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1218927" y="1316799"/>
              <a:ext cx="368574" cy="467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09" fill="norm" stroke="1" extrusionOk="0">
                  <a:moveTo>
                    <a:pt x="756" y="16079"/>
                  </a:moveTo>
                  <a:cubicBezTo>
                    <a:pt x="879" y="17144"/>
                    <a:pt x="1003" y="18210"/>
                    <a:pt x="1188" y="19033"/>
                  </a:cubicBezTo>
                  <a:cubicBezTo>
                    <a:pt x="1373" y="19857"/>
                    <a:pt x="1620" y="20438"/>
                    <a:pt x="1990" y="20874"/>
                  </a:cubicBezTo>
                  <a:cubicBezTo>
                    <a:pt x="2361" y="21309"/>
                    <a:pt x="2854" y="21600"/>
                    <a:pt x="3286" y="21261"/>
                  </a:cubicBezTo>
                  <a:cubicBezTo>
                    <a:pt x="3718" y="20922"/>
                    <a:pt x="4089" y="19953"/>
                    <a:pt x="4027" y="17677"/>
                  </a:cubicBezTo>
                  <a:cubicBezTo>
                    <a:pt x="3965" y="15401"/>
                    <a:pt x="3471" y="11817"/>
                    <a:pt x="2916" y="9008"/>
                  </a:cubicBezTo>
                  <a:cubicBezTo>
                    <a:pt x="2361" y="6199"/>
                    <a:pt x="1743" y="4165"/>
                    <a:pt x="1126" y="2857"/>
                  </a:cubicBezTo>
                  <a:cubicBezTo>
                    <a:pt x="509" y="1550"/>
                    <a:pt x="-108" y="969"/>
                    <a:pt x="15" y="678"/>
                  </a:cubicBezTo>
                  <a:cubicBezTo>
                    <a:pt x="139" y="387"/>
                    <a:pt x="1003" y="387"/>
                    <a:pt x="4027" y="291"/>
                  </a:cubicBezTo>
                  <a:cubicBezTo>
                    <a:pt x="7051" y="194"/>
                    <a:pt x="12235" y="0"/>
                    <a:pt x="15506" y="0"/>
                  </a:cubicBezTo>
                  <a:cubicBezTo>
                    <a:pt x="18777" y="0"/>
                    <a:pt x="20134" y="194"/>
                    <a:pt x="21492" y="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1371600" y="1500734"/>
              <a:ext cx="127000" cy="175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7" fill="norm" stroke="1" extrusionOk="0">
                  <a:moveTo>
                    <a:pt x="0" y="2567"/>
                  </a:moveTo>
                  <a:cubicBezTo>
                    <a:pt x="1440" y="1551"/>
                    <a:pt x="2880" y="534"/>
                    <a:pt x="4500" y="153"/>
                  </a:cubicBezTo>
                  <a:cubicBezTo>
                    <a:pt x="6120" y="-228"/>
                    <a:pt x="7920" y="26"/>
                    <a:pt x="9540" y="1805"/>
                  </a:cubicBezTo>
                  <a:cubicBezTo>
                    <a:pt x="11160" y="3584"/>
                    <a:pt x="12600" y="6887"/>
                    <a:pt x="11880" y="9683"/>
                  </a:cubicBezTo>
                  <a:cubicBezTo>
                    <a:pt x="11160" y="12478"/>
                    <a:pt x="8280" y="14765"/>
                    <a:pt x="5760" y="16671"/>
                  </a:cubicBezTo>
                  <a:cubicBezTo>
                    <a:pt x="3240" y="18577"/>
                    <a:pt x="1080" y="20101"/>
                    <a:pt x="1260" y="20737"/>
                  </a:cubicBezTo>
                  <a:cubicBezTo>
                    <a:pt x="1440" y="21372"/>
                    <a:pt x="3960" y="21118"/>
                    <a:pt x="7740" y="19974"/>
                  </a:cubicBezTo>
                  <a:cubicBezTo>
                    <a:pt x="11520" y="18831"/>
                    <a:pt x="16560" y="16798"/>
                    <a:pt x="21600" y="14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1555750" y="1528466"/>
              <a:ext cx="254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1638300" y="1496716"/>
              <a:ext cx="63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1530350" y="1452266"/>
              <a:ext cx="1714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6200"/>
                    <a:pt x="9600" y="10800"/>
                    <a:pt x="13200" y="7200"/>
                  </a:cubicBezTo>
                  <a:cubicBezTo>
                    <a:pt x="16800" y="3600"/>
                    <a:pt x="192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2063750" y="1096666"/>
              <a:ext cx="19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2467917" y="830807"/>
              <a:ext cx="351483" cy="400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1198" fill="norm" stroke="1" extrusionOk="0">
                  <a:moveTo>
                    <a:pt x="2421" y="9021"/>
                  </a:moveTo>
                  <a:cubicBezTo>
                    <a:pt x="2294" y="9805"/>
                    <a:pt x="2167" y="10588"/>
                    <a:pt x="2548" y="11092"/>
                  </a:cubicBezTo>
                  <a:cubicBezTo>
                    <a:pt x="2930" y="11595"/>
                    <a:pt x="3819" y="11819"/>
                    <a:pt x="5344" y="11427"/>
                  </a:cubicBezTo>
                  <a:cubicBezTo>
                    <a:pt x="6868" y="11036"/>
                    <a:pt x="9028" y="10028"/>
                    <a:pt x="10871" y="8406"/>
                  </a:cubicBezTo>
                  <a:cubicBezTo>
                    <a:pt x="12713" y="6783"/>
                    <a:pt x="14238" y="4545"/>
                    <a:pt x="15000" y="3090"/>
                  </a:cubicBezTo>
                  <a:cubicBezTo>
                    <a:pt x="15763" y="1635"/>
                    <a:pt x="15763" y="963"/>
                    <a:pt x="15445" y="516"/>
                  </a:cubicBezTo>
                  <a:cubicBezTo>
                    <a:pt x="15127" y="68"/>
                    <a:pt x="14492" y="-156"/>
                    <a:pt x="13158" y="124"/>
                  </a:cubicBezTo>
                  <a:cubicBezTo>
                    <a:pt x="11824" y="404"/>
                    <a:pt x="9791" y="1187"/>
                    <a:pt x="7567" y="2866"/>
                  </a:cubicBezTo>
                  <a:cubicBezTo>
                    <a:pt x="5344" y="4545"/>
                    <a:pt x="2930" y="7119"/>
                    <a:pt x="1468" y="9805"/>
                  </a:cubicBezTo>
                  <a:cubicBezTo>
                    <a:pt x="7" y="12491"/>
                    <a:pt x="-501" y="15289"/>
                    <a:pt x="579" y="17359"/>
                  </a:cubicBezTo>
                  <a:cubicBezTo>
                    <a:pt x="1659" y="19429"/>
                    <a:pt x="4327" y="20772"/>
                    <a:pt x="7758" y="21108"/>
                  </a:cubicBezTo>
                  <a:cubicBezTo>
                    <a:pt x="11188" y="21444"/>
                    <a:pt x="15381" y="20772"/>
                    <a:pt x="17732" y="20269"/>
                  </a:cubicBezTo>
                  <a:cubicBezTo>
                    <a:pt x="20083" y="19765"/>
                    <a:pt x="20591" y="19429"/>
                    <a:pt x="21099" y="19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2622550" y="398166"/>
              <a:ext cx="2095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5200"/>
                    <a:pt x="9600" y="8800"/>
                    <a:pt x="13200" y="5200"/>
                  </a:cubicBezTo>
                  <a:cubicBezTo>
                    <a:pt x="16800" y="1600"/>
                    <a:pt x="1920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2924904" y="205116"/>
              <a:ext cx="110397" cy="33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491" fill="norm" stroke="1" extrusionOk="0">
                  <a:moveTo>
                    <a:pt x="21256" y="1805"/>
                  </a:moveTo>
                  <a:cubicBezTo>
                    <a:pt x="19626" y="1258"/>
                    <a:pt x="17996" y="711"/>
                    <a:pt x="16162" y="369"/>
                  </a:cubicBezTo>
                  <a:cubicBezTo>
                    <a:pt x="14328" y="28"/>
                    <a:pt x="12290" y="-109"/>
                    <a:pt x="10456" y="96"/>
                  </a:cubicBezTo>
                  <a:cubicBezTo>
                    <a:pt x="8622" y="301"/>
                    <a:pt x="6992" y="848"/>
                    <a:pt x="4954" y="3172"/>
                  </a:cubicBezTo>
                  <a:cubicBezTo>
                    <a:pt x="2916" y="5496"/>
                    <a:pt x="471" y="9597"/>
                    <a:pt x="64" y="12947"/>
                  </a:cubicBezTo>
                  <a:cubicBezTo>
                    <a:pt x="-344" y="16296"/>
                    <a:pt x="1286" y="18894"/>
                    <a:pt x="2916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3022600" y="294863"/>
              <a:ext cx="127000" cy="179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956"/>
                  </a:moveTo>
                  <a:cubicBezTo>
                    <a:pt x="1800" y="956"/>
                    <a:pt x="3600" y="956"/>
                    <a:pt x="5760" y="2714"/>
                  </a:cubicBezTo>
                  <a:cubicBezTo>
                    <a:pt x="7920" y="4472"/>
                    <a:pt x="10440" y="7988"/>
                    <a:pt x="11160" y="11128"/>
                  </a:cubicBezTo>
                  <a:cubicBezTo>
                    <a:pt x="11880" y="14267"/>
                    <a:pt x="10800" y="17030"/>
                    <a:pt x="9360" y="18286"/>
                  </a:cubicBezTo>
                  <a:cubicBezTo>
                    <a:pt x="7920" y="19542"/>
                    <a:pt x="6120" y="19291"/>
                    <a:pt x="5220" y="18412"/>
                  </a:cubicBezTo>
                  <a:cubicBezTo>
                    <a:pt x="4320" y="17533"/>
                    <a:pt x="4320" y="16026"/>
                    <a:pt x="5940" y="13137"/>
                  </a:cubicBezTo>
                  <a:cubicBezTo>
                    <a:pt x="7560" y="10249"/>
                    <a:pt x="10800" y="5979"/>
                    <a:pt x="13140" y="3342"/>
                  </a:cubicBezTo>
                  <a:cubicBezTo>
                    <a:pt x="15480" y="705"/>
                    <a:pt x="16920" y="-300"/>
                    <a:pt x="17460" y="77"/>
                  </a:cubicBezTo>
                  <a:cubicBezTo>
                    <a:pt x="18000" y="453"/>
                    <a:pt x="17640" y="2212"/>
                    <a:pt x="16740" y="5226"/>
                  </a:cubicBezTo>
                  <a:cubicBezTo>
                    <a:pt x="15840" y="8240"/>
                    <a:pt x="14400" y="12509"/>
                    <a:pt x="15120" y="15398"/>
                  </a:cubicBezTo>
                  <a:cubicBezTo>
                    <a:pt x="15840" y="18286"/>
                    <a:pt x="18720" y="19793"/>
                    <a:pt x="21600" y="21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3213100" y="372766"/>
              <a:ext cx="1016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3416299" y="244635"/>
              <a:ext cx="234951" cy="197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21493"/>
                  </a:moveTo>
                  <a:cubicBezTo>
                    <a:pt x="1362" y="18276"/>
                    <a:pt x="2724" y="15059"/>
                    <a:pt x="4184" y="11957"/>
                  </a:cubicBezTo>
                  <a:cubicBezTo>
                    <a:pt x="5643" y="8855"/>
                    <a:pt x="7200" y="5867"/>
                    <a:pt x="8173" y="3684"/>
                  </a:cubicBezTo>
                  <a:cubicBezTo>
                    <a:pt x="9146" y="1502"/>
                    <a:pt x="9535" y="123"/>
                    <a:pt x="9535" y="8"/>
                  </a:cubicBezTo>
                  <a:cubicBezTo>
                    <a:pt x="9535" y="-107"/>
                    <a:pt x="9146" y="1042"/>
                    <a:pt x="8562" y="2995"/>
                  </a:cubicBezTo>
                  <a:cubicBezTo>
                    <a:pt x="7978" y="4948"/>
                    <a:pt x="7200" y="7706"/>
                    <a:pt x="6811" y="10119"/>
                  </a:cubicBezTo>
                  <a:cubicBezTo>
                    <a:pt x="6422" y="12531"/>
                    <a:pt x="6422" y="14599"/>
                    <a:pt x="6908" y="15863"/>
                  </a:cubicBezTo>
                  <a:cubicBezTo>
                    <a:pt x="7395" y="17127"/>
                    <a:pt x="8368" y="17587"/>
                    <a:pt x="9146" y="17357"/>
                  </a:cubicBezTo>
                  <a:cubicBezTo>
                    <a:pt x="9924" y="17127"/>
                    <a:pt x="10508" y="16208"/>
                    <a:pt x="11481" y="13910"/>
                  </a:cubicBezTo>
                  <a:cubicBezTo>
                    <a:pt x="12454" y="11612"/>
                    <a:pt x="13816" y="7936"/>
                    <a:pt x="14984" y="5523"/>
                  </a:cubicBezTo>
                  <a:cubicBezTo>
                    <a:pt x="16151" y="3110"/>
                    <a:pt x="17124" y="1961"/>
                    <a:pt x="17611" y="2421"/>
                  </a:cubicBezTo>
                  <a:cubicBezTo>
                    <a:pt x="18097" y="2880"/>
                    <a:pt x="18097" y="4948"/>
                    <a:pt x="18681" y="7131"/>
                  </a:cubicBezTo>
                  <a:cubicBezTo>
                    <a:pt x="19265" y="9314"/>
                    <a:pt x="20432" y="11612"/>
                    <a:pt x="21600" y="13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3727450" y="150516"/>
              <a:ext cx="93461" cy="275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4" h="21261" fill="norm" stroke="1" extrusionOk="0">
                  <a:moveTo>
                    <a:pt x="0" y="0"/>
                  </a:moveTo>
                  <a:cubicBezTo>
                    <a:pt x="6574" y="3764"/>
                    <a:pt x="13148" y="7527"/>
                    <a:pt x="16904" y="10309"/>
                  </a:cubicBezTo>
                  <a:cubicBezTo>
                    <a:pt x="20661" y="13091"/>
                    <a:pt x="21600" y="14891"/>
                    <a:pt x="19957" y="16691"/>
                  </a:cubicBezTo>
                  <a:cubicBezTo>
                    <a:pt x="18313" y="18491"/>
                    <a:pt x="14087" y="20291"/>
                    <a:pt x="11035" y="20945"/>
                  </a:cubicBezTo>
                  <a:cubicBezTo>
                    <a:pt x="7983" y="21600"/>
                    <a:pt x="6104" y="21109"/>
                    <a:pt x="4226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3816350" y="0"/>
              <a:ext cx="139700" cy="201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5875"/>
                  </a:moveTo>
                  <a:cubicBezTo>
                    <a:pt x="0" y="4750"/>
                    <a:pt x="0" y="3625"/>
                    <a:pt x="1964" y="2388"/>
                  </a:cubicBezTo>
                  <a:cubicBezTo>
                    <a:pt x="3927" y="1150"/>
                    <a:pt x="7855" y="-200"/>
                    <a:pt x="10800" y="25"/>
                  </a:cubicBezTo>
                  <a:cubicBezTo>
                    <a:pt x="13745" y="250"/>
                    <a:pt x="15709" y="2050"/>
                    <a:pt x="15218" y="4975"/>
                  </a:cubicBezTo>
                  <a:cubicBezTo>
                    <a:pt x="14727" y="7900"/>
                    <a:pt x="11782" y="11950"/>
                    <a:pt x="9818" y="14425"/>
                  </a:cubicBezTo>
                  <a:cubicBezTo>
                    <a:pt x="7855" y="16900"/>
                    <a:pt x="6873" y="17800"/>
                    <a:pt x="7855" y="18362"/>
                  </a:cubicBezTo>
                  <a:cubicBezTo>
                    <a:pt x="8836" y="18925"/>
                    <a:pt x="11782" y="19150"/>
                    <a:pt x="14400" y="19600"/>
                  </a:cubicBezTo>
                  <a:cubicBezTo>
                    <a:pt x="17018" y="20050"/>
                    <a:pt x="19309" y="20725"/>
                    <a:pt x="21600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2933700" y="550566"/>
              <a:ext cx="8128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94" y="19200"/>
                    <a:pt x="4388" y="16800"/>
                    <a:pt x="6609" y="13800"/>
                  </a:cubicBezTo>
                  <a:cubicBezTo>
                    <a:pt x="8831" y="10800"/>
                    <a:pt x="11081" y="7200"/>
                    <a:pt x="13444" y="4800"/>
                  </a:cubicBezTo>
                  <a:cubicBezTo>
                    <a:pt x="15806" y="2400"/>
                    <a:pt x="18281" y="1200"/>
                    <a:pt x="19659" y="600"/>
                  </a:cubicBezTo>
                  <a:cubicBezTo>
                    <a:pt x="21037" y="0"/>
                    <a:pt x="2131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3079750" y="711022"/>
              <a:ext cx="196850" cy="104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0" y="4836"/>
                  </a:moveTo>
                  <a:cubicBezTo>
                    <a:pt x="3019" y="2676"/>
                    <a:pt x="6039" y="516"/>
                    <a:pt x="8245" y="84"/>
                  </a:cubicBezTo>
                  <a:cubicBezTo>
                    <a:pt x="10452" y="-348"/>
                    <a:pt x="11845" y="948"/>
                    <a:pt x="12542" y="2676"/>
                  </a:cubicBezTo>
                  <a:cubicBezTo>
                    <a:pt x="13239" y="4404"/>
                    <a:pt x="13239" y="6564"/>
                    <a:pt x="12890" y="8508"/>
                  </a:cubicBezTo>
                  <a:cubicBezTo>
                    <a:pt x="12542" y="10452"/>
                    <a:pt x="11845" y="12180"/>
                    <a:pt x="10916" y="13692"/>
                  </a:cubicBezTo>
                  <a:cubicBezTo>
                    <a:pt x="9987" y="15204"/>
                    <a:pt x="8826" y="16500"/>
                    <a:pt x="8594" y="18012"/>
                  </a:cubicBezTo>
                  <a:cubicBezTo>
                    <a:pt x="8361" y="19524"/>
                    <a:pt x="9058" y="21252"/>
                    <a:pt x="11381" y="21252"/>
                  </a:cubicBezTo>
                  <a:cubicBezTo>
                    <a:pt x="13703" y="21252"/>
                    <a:pt x="17652" y="19524"/>
                    <a:pt x="21600" y="17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3319109" y="734716"/>
              <a:ext cx="19879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600" fill="norm" stroke="1" extrusionOk="0">
                  <a:moveTo>
                    <a:pt x="7712" y="2880"/>
                  </a:moveTo>
                  <a:cubicBezTo>
                    <a:pt x="6348" y="7200"/>
                    <a:pt x="4983" y="11520"/>
                    <a:pt x="3733" y="15120"/>
                  </a:cubicBezTo>
                  <a:cubicBezTo>
                    <a:pt x="2482" y="18720"/>
                    <a:pt x="1346" y="21600"/>
                    <a:pt x="663" y="21600"/>
                  </a:cubicBezTo>
                  <a:cubicBezTo>
                    <a:pt x="-19" y="21600"/>
                    <a:pt x="-246" y="18720"/>
                    <a:pt x="322" y="15360"/>
                  </a:cubicBezTo>
                  <a:cubicBezTo>
                    <a:pt x="891" y="12000"/>
                    <a:pt x="2255" y="8160"/>
                    <a:pt x="5893" y="5520"/>
                  </a:cubicBezTo>
                  <a:cubicBezTo>
                    <a:pt x="9531" y="2880"/>
                    <a:pt x="15442" y="1440"/>
                    <a:pt x="213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3543299" y="584432"/>
              <a:ext cx="171451" cy="127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0" y="2833"/>
                  </a:moveTo>
                  <a:cubicBezTo>
                    <a:pt x="1600" y="1416"/>
                    <a:pt x="3200" y="0"/>
                    <a:pt x="5333" y="0"/>
                  </a:cubicBezTo>
                  <a:cubicBezTo>
                    <a:pt x="7467" y="0"/>
                    <a:pt x="10133" y="1416"/>
                    <a:pt x="11200" y="4249"/>
                  </a:cubicBezTo>
                  <a:cubicBezTo>
                    <a:pt x="12267" y="7082"/>
                    <a:pt x="11733" y="11331"/>
                    <a:pt x="10933" y="14341"/>
                  </a:cubicBezTo>
                  <a:cubicBezTo>
                    <a:pt x="10133" y="17351"/>
                    <a:pt x="9067" y="19121"/>
                    <a:pt x="9333" y="20184"/>
                  </a:cubicBezTo>
                  <a:cubicBezTo>
                    <a:pt x="9600" y="21246"/>
                    <a:pt x="11200" y="21600"/>
                    <a:pt x="13467" y="21246"/>
                  </a:cubicBezTo>
                  <a:cubicBezTo>
                    <a:pt x="15733" y="20892"/>
                    <a:pt x="18667" y="19830"/>
                    <a:pt x="21600" y="18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4224876" y="836829"/>
              <a:ext cx="448724" cy="600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343" fill="norm" stroke="1" extrusionOk="0">
                  <a:moveTo>
                    <a:pt x="9937" y="13754"/>
                  </a:moveTo>
                  <a:cubicBezTo>
                    <a:pt x="9633" y="13453"/>
                    <a:pt x="9329" y="13152"/>
                    <a:pt x="8416" y="13152"/>
                  </a:cubicBezTo>
                  <a:cubicBezTo>
                    <a:pt x="7504" y="13152"/>
                    <a:pt x="5983" y="13453"/>
                    <a:pt x="4461" y="14582"/>
                  </a:cubicBezTo>
                  <a:cubicBezTo>
                    <a:pt x="2940" y="15711"/>
                    <a:pt x="1419" y="17668"/>
                    <a:pt x="659" y="18909"/>
                  </a:cubicBezTo>
                  <a:cubicBezTo>
                    <a:pt x="-102" y="20151"/>
                    <a:pt x="-102" y="20678"/>
                    <a:pt x="152" y="21017"/>
                  </a:cubicBezTo>
                  <a:cubicBezTo>
                    <a:pt x="405" y="21355"/>
                    <a:pt x="912" y="21506"/>
                    <a:pt x="1926" y="21092"/>
                  </a:cubicBezTo>
                  <a:cubicBezTo>
                    <a:pt x="2940" y="20678"/>
                    <a:pt x="4461" y="19700"/>
                    <a:pt x="5830" y="18119"/>
                  </a:cubicBezTo>
                  <a:cubicBezTo>
                    <a:pt x="7199" y="16539"/>
                    <a:pt x="8416" y="14356"/>
                    <a:pt x="9278" y="12136"/>
                  </a:cubicBezTo>
                  <a:cubicBezTo>
                    <a:pt x="10140" y="9916"/>
                    <a:pt x="10647" y="7658"/>
                    <a:pt x="10901" y="5739"/>
                  </a:cubicBezTo>
                  <a:cubicBezTo>
                    <a:pt x="11154" y="3820"/>
                    <a:pt x="11154" y="2239"/>
                    <a:pt x="11154" y="1261"/>
                  </a:cubicBezTo>
                  <a:cubicBezTo>
                    <a:pt x="11154" y="282"/>
                    <a:pt x="11154" y="-94"/>
                    <a:pt x="11053" y="19"/>
                  </a:cubicBezTo>
                  <a:cubicBezTo>
                    <a:pt x="10952" y="132"/>
                    <a:pt x="10749" y="734"/>
                    <a:pt x="10495" y="2465"/>
                  </a:cubicBezTo>
                  <a:cubicBezTo>
                    <a:pt x="10242" y="4196"/>
                    <a:pt x="9937" y="7056"/>
                    <a:pt x="9836" y="9615"/>
                  </a:cubicBezTo>
                  <a:cubicBezTo>
                    <a:pt x="9735" y="12174"/>
                    <a:pt x="9836" y="14431"/>
                    <a:pt x="9937" y="15749"/>
                  </a:cubicBezTo>
                  <a:cubicBezTo>
                    <a:pt x="10039" y="17066"/>
                    <a:pt x="10140" y="17442"/>
                    <a:pt x="10242" y="17329"/>
                  </a:cubicBezTo>
                  <a:cubicBezTo>
                    <a:pt x="10343" y="17216"/>
                    <a:pt x="10444" y="16614"/>
                    <a:pt x="10799" y="15786"/>
                  </a:cubicBezTo>
                  <a:cubicBezTo>
                    <a:pt x="11154" y="14958"/>
                    <a:pt x="11763" y="13905"/>
                    <a:pt x="12219" y="13227"/>
                  </a:cubicBezTo>
                  <a:cubicBezTo>
                    <a:pt x="12675" y="12550"/>
                    <a:pt x="12980" y="12249"/>
                    <a:pt x="13537" y="12023"/>
                  </a:cubicBezTo>
                  <a:cubicBezTo>
                    <a:pt x="14095" y="11797"/>
                    <a:pt x="14906" y="11647"/>
                    <a:pt x="15464" y="11760"/>
                  </a:cubicBezTo>
                  <a:cubicBezTo>
                    <a:pt x="16022" y="11873"/>
                    <a:pt x="16326" y="12249"/>
                    <a:pt x="16225" y="13152"/>
                  </a:cubicBezTo>
                  <a:cubicBezTo>
                    <a:pt x="16123" y="14055"/>
                    <a:pt x="15616" y="15485"/>
                    <a:pt x="15211" y="16351"/>
                  </a:cubicBezTo>
                  <a:cubicBezTo>
                    <a:pt x="14805" y="17216"/>
                    <a:pt x="14501" y="17517"/>
                    <a:pt x="14399" y="17480"/>
                  </a:cubicBezTo>
                  <a:cubicBezTo>
                    <a:pt x="14298" y="17442"/>
                    <a:pt x="14399" y="17066"/>
                    <a:pt x="15261" y="16162"/>
                  </a:cubicBezTo>
                  <a:cubicBezTo>
                    <a:pt x="16123" y="15259"/>
                    <a:pt x="17746" y="13829"/>
                    <a:pt x="18709" y="12926"/>
                  </a:cubicBezTo>
                  <a:cubicBezTo>
                    <a:pt x="19673" y="12023"/>
                    <a:pt x="19977" y="11647"/>
                    <a:pt x="19977" y="11647"/>
                  </a:cubicBezTo>
                  <a:cubicBezTo>
                    <a:pt x="19977" y="11647"/>
                    <a:pt x="19673" y="12023"/>
                    <a:pt x="19216" y="12663"/>
                  </a:cubicBezTo>
                  <a:cubicBezTo>
                    <a:pt x="18760" y="13303"/>
                    <a:pt x="18152" y="14206"/>
                    <a:pt x="18101" y="15071"/>
                  </a:cubicBezTo>
                  <a:cubicBezTo>
                    <a:pt x="18050" y="15937"/>
                    <a:pt x="18557" y="16765"/>
                    <a:pt x="19216" y="17216"/>
                  </a:cubicBezTo>
                  <a:cubicBezTo>
                    <a:pt x="19875" y="17668"/>
                    <a:pt x="20687" y="17743"/>
                    <a:pt x="21498" y="17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5308600" y="1210966"/>
              <a:ext cx="171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5264150" y="1331616"/>
              <a:ext cx="2413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5746750" y="1071266"/>
              <a:ext cx="444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4271"/>
                    <a:pt x="10286" y="8542"/>
                    <a:pt x="13886" y="12142"/>
                  </a:cubicBezTo>
                  <a:cubicBezTo>
                    <a:pt x="17486" y="15742"/>
                    <a:pt x="19543" y="186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494" name="Drawing"/>
          <p:cNvGrpSpPr/>
          <p:nvPr/>
        </p:nvGrpSpPr>
        <p:grpSpPr>
          <a:xfrm>
            <a:off x="38099" y="3575050"/>
            <a:ext cx="12903382" cy="6108701"/>
            <a:chOff x="0" y="0"/>
            <a:chExt cx="12903380" cy="6108700"/>
          </a:xfrm>
        </p:grpSpPr>
        <p:sp>
          <p:nvSpPr>
            <p:cNvPr id="1367" name="Line"/>
            <p:cNvSpPr/>
            <p:nvPr/>
          </p:nvSpPr>
          <p:spPr>
            <a:xfrm>
              <a:off x="2318766" y="1709960"/>
              <a:ext cx="379984" cy="331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015" fill="norm" stroke="1" extrusionOk="0">
                  <a:moveTo>
                    <a:pt x="4982" y="6728"/>
                  </a:moveTo>
                  <a:cubicBezTo>
                    <a:pt x="4622" y="7398"/>
                    <a:pt x="4262" y="8069"/>
                    <a:pt x="4262" y="8673"/>
                  </a:cubicBezTo>
                  <a:cubicBezTo>
                    <a:pt x="4262" y="9277"/>
                    <a:pt x="4622" y="9813"/>
                    <a:pt x="5462" y="10149"/>
                  </a:cubicBezTo>
                  <a:cubicBezTo>
                    <a:pt x="6302" y="10484"/>
                    <a:pt x="7622" y="10618"/>
                    <a:pt x="9122" y="10015"/>
                  </a:cubicBezTo>
                  <a:cubicBezTo>
                    <a:pt x="10622" y="9411"/>
                    <a:pt x="12302" y="8069"/>
                    <a:pt x="13322" y="6526"/>
                  </a:cubicBezTo>
                  <a:cubicBezTo>
                    <a:pt x="14342" y="4983"/>
                    <a:pt x="14702" y="3239"/>
                    <a:pt x="14462" y="1898"/>
                  </a:cubicBezTo>
                  <a:cubicBezTo>
                    <a:pt x="14222" y="556"/>
                    <a:pt x="13382" y="-383"/>
                    <a:pt x="11282" y="154"/>
                  </a:cubicBezTo>
                  <a:cubicBezTo>
                    <a:pt x="9182" y="690"/>
                    <a:pt x="5822" y="2703"/>
                    <a:pt x="3542" y="5319"/>
                  </a:cubicBezTo>
                  <a:cubicBezTo>
                    <a:pt x="1262" y="7935"/>
                    <a:pt x="62" y="11155"/>
                    <a:pt x="2" y="13905"/>
                  </a:cubicBezTo>
                  <a:cubicBezTo>
                    <a:pt x="-58" y="16656"/>
                    <a:pt x="1022" y="18936"/>
                    <a:pt x="3242" y="20077"/>
                  </a:cubicBezTo>
                  <a:cubicBezTo>
                    <a:pt x="5462" y="21217"/>
                    <a:pt x="8822" y="21217"/>
                    <a:pt x="12062" y="20613"/>
                  </a:cubicBezTo>
                  <a:cubicBezTo>
                    <a:pt x="15302" y="20010"/>
                    <a:pt x="18422" y="18802"/>
                    <a:pt x="21542" y="17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2482850" y="1227666"/>
              <a:ext cx="177800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14" y="10800"/>
                    <a:pt x="11829" y="0"/>
                    <a:pt x="15429" y="0"/>
                  </a:cubicBezTo>
                  <a:cubicBezTo>
                    <a:pt x="19029" y="0"/>
                    <a:pt x="2031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2700254" y="1021100"/>
              <a:ext cx="121591" cy="28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0" h="21378" fill="norm" stroke="1" extrusionOk="0">
                  <a:moveTo>
                    <a:pt x="20264" y="2931"/>
                  </a:moveTo>
                  <a:cubicBezTo>
                    <a:pt x="20624" y="1985"/>
                    <a:pt x="20984" y="1039"/>
                    <a:pt x="20264" y="487"/>
                  </a:cubicBezTo>
                  <a:cubicBezTo>
                    <a:pt x="19544" y="-64"/>
                    <a:pt x="17744" y="-222"/>
                    <a:pt x="15404" y="409"/>
                  </a:cubicBezTo>
                  <a:cubicBezTo>
                    <a:pt x="13064" y="1039"/>
                    <a:pt x="10184" y="2458"/>
                    <a:pt x="7304" y="4902"/>
                  </a:cubicBezTo>
                  <a:cubicBezTo>
                    <a:pt x="4424" y="7346"/>
                    <a:pt x="1544" y="10814"/>
                    <a:pt x="464" y="13652"/>
                  </a:cubicBezTo>
                  <a:cubicBezTo>
                    <a:pt x="-616" y="16490"/>
                    <a:pt x="104" y="18698"/>
                    <a:pt x="3524" y="19880"/>
                  </a:cubicBezTo>
                  <a:cubicBezTo>
                    <a:pt x="6944" y="21063"/>
                    <a:pt x="13064" y="21220"/>
                    <a:pt x="19184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2863849" y="1093146"/>
              <a:ext cx="158751" cy="191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0" y="2008"/>
                  </a:moveTo>
                  <a:cubicBezTo>
                    <a:pt x="864" y="1069"/>
                    <a:pt x="1728" y="130"/>
                    <a:pt x="2880" y="12"/>
                  </a:cubicBezTo>
                  <a:cubicBezTo>
                    <a:pt x="4032" y="-105"/>
                    <a:pt x="5472" y="599"/>
                    <a:pt x="6624" y="2712"/>
                  </a:cubicBezTo>
                  <a:cubicBezTo>
                    <a:pt x="7776" y="4825"/>
                    <a:pt x="8640" y="8347"/>
                    <a:pt x="8208" y="11399"/>
                  </a:cubicBezTo>
                  <a:cubicBezTo>
                    <a:pt x="7776" y="14452"/>
                    <a:pt x="6048" y="17034"/>
                    <a:pt x="4608" y="18795"/>
                  </a:cubicBezTo>
                  <a:cubicBezTo>
                    <a:pt x="3168" y="20556"/>
                    <a:pt x="2016" y="21495"/>
                    <a:pt x="1296" y="21260"/>
                  </a:cubicBezTo>
                  <a:cubicBezTo>
                    <a:pt x="576" y="21025"/>
                    <a:pt x="288" y="19617"/>
                    <a:pt x="1296" y="17034"/>
                  </a:cubicBezTo>
                  <a:cubicBezTo>
                    <a:pt x="2304" y="14452"/>
                    <a:pt x="4608" y="10695"/>
                    <a:pt x="6336" y="8112"/>
                  </a:cubicBezTo>
                  <a:cubicBezTo>
                    <a:pt x="8064" y="5530"/>
                    <a:pt x="9216" y="4121"/>
                    <a:pt x="10368" y="3065"/>
                  </a:cubicBezTo>
                  <a:cubicBezTo>
                    <a:pt x="11520" y="2008"/>
                    <a:pt x="12672" y="1304"/>
                    <a:pt x="13248" y="1773"/>
                  </a:cubicBezTo>
                  <a:cubicBezTo>
                    <a:pt x="13824" y="2243"/>
                    <a:pt x="13824" y="3886"/>
                    <a:pt x="13536" y="5999"/>
                  </a:cubicBezTo>
                  <a:cubicBezTo>
                    <a:pt x="13248" y="8112"/>
                    <a:pt x="12672" y="10695"/>
                    <a:pt x="12384" y="12691"/>
                  </a:cubicBezTo>
                  <a:cubicBezTo>
                    <a:pt x="12096" y="14686"/>
                    <a:pt x="12096" y="16095"/>
                    <a:pt x="13680" y="17152"/>
                  </a:cubicBezTo>
                  <a:cubicBezTo>
                    <a:pt x="15264" y="18208"/>
                    <a:pt x="18432" y="18912"/>
                    <a:pt x="21600" y="19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3136900" y="1174750"/>
              <a:ext cx="1206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3369587" y="1017887"/>
              <a:ext cx="100590" cy="234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7" h="21196" fill="norm" stroke="1" extrusionOk="0">
                  <a:moveTo>
                    <a:pt x="2994" y="2697"/>
                  </a:moveTo>
                  <a:cubicBezTo>
                    <a:pt x="4265" y="1742"/>
                    <a:pt x="5535" y="786"/>
                    <a:pt x="7653" y="308"/>
                  </a:cubicBezTo>
                  <a:cubicBezTo>
                    <a:pt x="9771" y="-170"/>
                    <a:pt x="12735" y="-170"/>
                    <a:pt x="14853" y="881"/>
                  </a:cubicBezTo>
                  <a:cubicBezTo>
                    <a:pt x="16971" y="1933"/>
                    <a:pt x="18241" y="4035"/>
                    <a:pt x="17182" y="5851"/>
                  </a:cubicBezTo>
                  <a:cubicBezTo>
                    <a:pt x="16124" y="7667"/>
                    <a:pt x="12735" y="9196"/>
                    <a:pt x="10194" y="10248"/>
                  </a:cubicBezTo>
                  <a:cubicBezTo>
                    <a:pt x="7653" y="11299"/>
                    <a:pt x="5959" y="11872"/>
                    <a:pt x="6171" y="12064"/>
                  </a:cubicBezTo>
                  <a:cubicBezTo>
                    <a:pt x="6382" y="12255"/>
                    <a:pt x="8500" y="12064"/>
                    <a:pt x="10618" y="12064"/>
                  </a:cubicBezTo>
                  <a:cubicBezTo>
                    <a:pt x="12735" y="12064"/>
                    <a:pt x="14853" y="12255"/>
                    <a:pt x="16971" y="13211"/>
                  </a:cubicBezTo>
                  <a:cubicBezTo>
                    <a:pt x="19088" y="14166"/>
                    <a:pt x="21206" y="15887"/>
                    <a:pt x="19512" y="17416"/>
                  </a:cubicBezTo>
                  <a:cubicBezTo>
                    <a:pt x="17818" y="18945"/>
                    <a:pt x="12312" y="20283"/>
                    <a:pt x="8288" y="20857"/>
                  </a:cubicBezTo>
                  <a:cubicBezTo>
                    <a:pt x="4265" y="21430"/>
                    <a:pt x="1724" y="21239"/>
                    <a:pt x="665" y="20570"/>
                  </a:cubicBezTo>
                  <a:cubicBezTo>
                    <a:pt x="-394" y="19901"/>
                    <a:pt x="30" y="18754"/>
                    <a:pt x="453" y="17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3524250" y="971550"/>
              <a:ext cx="97516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2" h="21600" fill="norm" stroke="1" extrusionOk="0">
                  <a:moveTo>
                    <a:pt x="0" y="0"/>
                  </a:moveTo>
                  <a:cubicBezTo>
                    <a:pt x="5400" y="1072"/>
                    <a:pt x="10800" y="2145"/>
                    <a:pt x="14850" y="4136"/>
                  </a:cubicBezTo>
                  <a:cubicBezTo>
                    <a:pt x="18900" y="6128"/>
                    <a:pt x="21600" y="9038"/>
                    <a:pt x="20475" y="12026"/>
                  </a:cubicBezTo>
                  <a:cubicBezTo>
                    <a:pt x="19350" y="15013"/>
                    <a:pt x="14400" y="18077"/>
                    <a:pt x="10350" y="19685"/>
                  </a:cubicBezTo>
                  <a:cubicBezTo>
                    <a:pt x="6300" y="21294"/>
                    <a:pt x="3150" y="214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3556000" y="757465"/>
              <a:ext cx="247650" cy="173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3681"/>
                  </a:moveTo>
                  <a:cubicBezTo>
                    <a:pt x="738" y="2379"/>
                    <a:pt x="1477" y="1078"/>
                    <a:pt x="2954" y="428"/>
                  </a:cubicBezTo>
                  <a:cubicBezTo>
                    <a:pt x="4431" y="-223"/>
                    <a:pt x="6646" y="-223"/>
                    <a:pt x="7846" y="1078"/>
                  </a:cubicBezTo>
                  <a:cubicBezTo>
                    <a:pt x="9046" y="2379"/>
                    <a:pt x="9231" y="4982"/>
                    <a:pt x="8954" y="6934"/>
                  </a:cubicBezTo>
                  <a:cubicBezTo>
                    <a:pt x="8677" y="8885"/>
                    <a:pt x="7938" y="10187"/>
                    <a:pt x="6646" y="12399"/>
                  </a:cubicBezTo>
                  <a:cubicBezTo>
                    <a:pt x="5354" y="14611"/>
                    <a:pt x="3508" y="17734"/>
                    <a:pt x="3231" y="19425"/>
                  </a:cubicBezTo>
                  <a:cubicBezTo>
                    <a:pt x="2954" y="21117"/>
                    <a:pt x="4246" y="21377"/>
                    <a:pt x="7569" y="21377"/>
                  </a:cubicBezTo>
                  <a:cubicBezTo>
                    <a:pt x="10892" y="21377"/>
                    <a:pt x="16246" y="21117"/>
                    <a:pt x="21600" y="20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2736850" y="1371599"/>
              <a:ext cx="9080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62" y="20640"/>
                    <a:pt x="3524" y="19680"/>
                    <a:pt x="5387" y="18240"/>
                  </a:cubicBezTo>
                  <a:cubicBezTo>
                    <a:pt x="7250" y="16800"/>
                    <a:pt x="9214" y="14880"/>
                    <a:pt x="11152" y="12960"/>
                  </a:cubicBezTo>
                  <a:cubicBezTo>
                    <a:pt x="13091" y="11040"/>
                    <a:pt x="15004" y="9120"/>
                    <a:pt x="16741" y="6960"/>
                  </a:cubicBezTo>
                  <a:cubicBezTo>
                    <a:pt x="18478" y="4800"/>
                    <a:pt x="2003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3086100" y="1503818"/>
              <a:ext cx="31750" cy="153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9" fill="norm" stroke="1" extrusionOk="0">
                  <a:moveTo>
                    <a:pt x="0" y="2783"/>
                  </a:moveTo>
                  <a:cubicBezTo>
                    <a:pt x="1440" y="1323"/>
                    <a:pt x="2880" y="-136"/>
                    <a:pt x="5040" y="10"/>
                  </a:cubicBezTo>
                  <a:cubicBezTo>
                    <a:pt x="7200" y="156"/>
                    <a:pt x="10080" y="1907"/>
                    <a:pt x="11520" y="5118"/>
                  </a:cubicBezTo>
                  <a:cubicBezTo>
                    <a:pt x="12960" y="8329"/>
                    <a:pt x="12960" y="12999"/>
                    <a:pt x="12960" y="16064"/>
                  </a:cubicBezTo>
                  <a:cubicBezTo>
                    <a:pt x="12960" y="19129"/>
                    <a:pt x="12960" y="20588"/>
                    <a:pt x="14400" y="21026"/>
                  </a:cubicBezTo>
                  <a:cubicBezTo>
                    <a:pt x="15840" y="21464"/>
                    <a:pt x="18720" y="20880"/>
                    <a:pt x="21600" y="20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3157320" y="1479549"/>
              <a:ext cx="81180" cy="223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325" fill="norm" stroke="1" extrusionOk="0">
                  <a:moveTo>
                    <a:pt x="21241" y="3634"/>
                  </a:moveTo>
                  <a:cubicBezTo>
                    <a:pt x="20687" y="2624"/>
                    <a:pt x="20133" y="1615"/>
                    <a:pt x="17364" y="1110"/>
                  </a:cubicBezTo>
                  <a:cubicBezTo>
                    <a:pt x="14595" y="606"/>
                    <a:pt x="9610" y="606"/>
                    <a:pt x="6287" y="1009"/>
                  </a:cubicBezTo>
                  <a:cubicBezTo>
                    <a:pt x="2964" y="1413"/>
                    <a:pt x="1303" y="2221"/>
                    <a:pt x="472" y="3331"/>
                  </a:cubicBezTo>
                  <a:cubicBezTo>
                    <a:pt x="-359" y="4441"/>
                    <a:pt x="-359" y="5854"/>
                    <a:pt x="2687" y="7772"/>
                  </a:cubicBezTo>
                  <a:cubicBezTo>
                    <a:pt x="5733" y="9690"/>
                    <a:pt x="11826" y="12112"/>
                    <a:pt x="13764" y="14434"/>
                  </a:cubicBezTo>
                  <a:cubicBezTo>
                    <a:pt x="15703" y="16755"/>
                    <a:pt x="13487" y="18976"/>
                    <a:pt x="10995" y="20187"/>
                  </a:cubicBezTo>
                  <a:cubicBezTo>
                    <a:pt x="8503" y="21398"/>
                    <a:pt x="5733" y="21600"/>
                    <a:pt x="4072" y="20994"/>
                  </a:cubicBezTo>
                  <a:cubicBezTo>
                    <a:pt x="2410" y="20389"/>
                    <a:pt x="1856" y="18976"/>
                    <a:pt x="2964" y="17058"/>
                  </a:cubicBezTo>
                  <a:cubicBezTo>
                    <a:pt x="4072" y="15140"/>
                    <a:pt x="6841" y="12718"/>
                    <a:pt x="9610" y="10699"/>
                  </a:cubicBezTo>
                  <a:cubicBezTo>
                    <a:pt x="12379" y="8680"/>
                    <a:pt x="15149" y="7065"/>
                    <a:pt x="14595" y="5350"/>
                  </a:cubicBezTo>
                  <a:cubicBezTo>
                    <a:pt x="14041" y="3634"/>
                    <a:pt x="10164" y="1817"/>
                    <a:pt x="628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4169697" y="1465721"/>
              <a:ext cx="491203" cy="598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564" fill="norm" stroke="1" extrusionOk="0">
                  <a:moveTo>
                    <a:pt x="7607" y="14924"/>
                  </a:moveTo>
                  <a:cubicBezTo>
                    <a:pt x="7700" y="14542"/>
                    <a:pt x="7793" y="14160"/>
                    <a:pt x="7793" y="13741"/>
                  </a:cubicBezTo>
                  <a:cubicBezTo>
                    <a:pt x="7793" y="13321"/>
                    <a:pt x="7700" y="12863"/>
                    <a:pt x="7376" y="12596"/>
                  </a:cubicBezTo>
                  <a:cubicBezTo>
                    <a:pt x="7051" y="12329"/>
                    <a:pt x="6495" y="12252"/>
                    <a:pt x="5429" y="12825"/>
                  </a:cubicBezTo>
                  <a:cubicBezTo>
                    <a:pt x="4363" y="13397"/>
                    <a:pt x="2787" y="14618"/>
                    <a:pt x="1767" y="15916"/>
                  </a:cubicBezTo>
                  <a:cubicBezTo>
                    <a:pt x="747" y="17213"/>
                    <a:pt x="284" y="18587"/>
                    <a:pt x="98" y="19465"/>
                  </a:cubicBezTo>
                  <a:cubicBezTo>
                    <a:pt x="-87" y="20343"/>
                    <a:pt x="6" y="20724"/>
                    <a:pt x="237" y="21030"/>
                  </a:cubicBezTo>
                  <a:cubicBezTo>
                    <a:pt x="469" y="21335"/>
                    <a:pt x="840" y="21564"/>
                    <a:pt x="1628" y="21564"/>
                  </a:cubicBezTo>
                  <a:cubicBezTo>
                    <a:pt x="2416" y="21564"/>
                    <a:pt x="3621" y="21335"/>
                    <a:pt x="4826" y="20305"/>
                  </a:cubicBezTo>
                  <a:cubicBezTo>
                    <a:pt x="6031" y="19274"/>
                    <a:pt x="7237" y="17442"/>
                    <a:pt x="8117" y="15267"/>
                  </a:cubicBezTo>
                  <a:cubicBezTo>
                    <a:pt x="8998" y="13092"/>
                    <a:pt x="9554" y="10573"/>
                    <a:pt x="9832" y="8131"/>
                  </a:cubicBezTo>
                  <a:cubicBezTo>
                    <a:pt x="10110" y="5688"/>
                    <a:pt x="10110" y="3322"/>
                    <a:pt x="10064" y="1910"/>
                  </a:cubicBezTo>
                  <a:cubicBezTo>
                    <a:pt x="10018" y="498"/>
                    <a:pt x="9925" y="40"/>
                    <a:pt x="9693" y="2"/>
                  </a:cubicBezTo>
                  <a:cubicBezTo>
                    <a:pt x="9461" y="-36"/>
                    <a:pt x="9091" y="346"/>
                    <a:pt x="8720" y="1872"/>
                  </a:cubicBezTo>
                  <a:cubicBezTo>
                    <a:pt x="8349" y="3399"/>
                    <a:pt x="7978" y="6070"/>
                    <a:pt x="7932" y="8780"/>
                  </a:cubicBezTo>
                  <a:cubicBezTo>
                    <a:pt x="7886" y="11489"/>
                    <a:pt x="8164" y="14237"/>
                    <a:pt x="8349" y="15801"/>
                  </a:cubicBezTo>
                  <a:cubicBezTo>
                    <a:pt x="8534" y="17366"/>
                    <a:pt x="8627" y="17748"/>
                    <a:pt x="8674" y="18129"/>
                  </a:cubicBezTo>
                  <a:cubicBezTo>
                    <a:pt x="8720" y="18511"/>
                    <a:pt x="8720" y="18893"/>
                    <a:pt x="8766" y="18854"/>
                  </a:cubicBezTo>
                  <a:cubicBezTo>
                    <a:pt x="8813" y="18816"/>
                    <a:pt x="8905" y="18358"/>
                    <a:pt x="9322" y="17023"/>
                  </a:cubicBezTo>
                  <a:cubicBezTo>
                    <a:pt x="9740" y="15687"/>
                    <a:pt x="10481" y="13474"/>
                    <a:pt x="11084" y="12252"/>
                  </a:cubicBezTo>
                  <a:cubicBezTo>
                    <a:pt x="11686" y="11031"/>
                    <a:pt x="12150" y="10802"/>
                    <a:pt x="12613" y="10764"/>
                  </a:cubicBezTo>
                  <a:cubicBezTo>
                    <a:pt x="13077" y="10726"/>
                    <a:pt x="13540" y="10878"/>
                    <a:pt x="13819" y="11375"/>
                  </a:cubicBezTo>
                  <a:cubicBezTo>
                    <a:pt x="14097" y="11871"/>
                    <a:pt x="14189" y="12710"/>
                    <a:pt x="13911" y="13817"/>
                  </a:cubicBezTo>
                  <a:cubicBezTo>
                    <a:pt x="13633" y="14924"/>
                    <a:pt x="12984" y="16298"/>
                    <a:pt x="12567" y="17175"/>
                  </a:cubicBezTo>
                  <a:cubicBezTo>
                    <a:pt x="12150" y="18053"/>
                    <a:pt x="11965" y="18435"/>
                    <a:pt x="11918" y="18397"/>
                  </a:cubicBezTo>
                  <a:cubicBezTo>
                    <a:pt x="11872" y="18358"/>
                    <a:pt x="11965" y="17900"/>
                    <a:pt x="12706" y="16832"/>
                  </a:cubicBezTo>
                  <a:cubicBezTo>
                    <a:pt x="13448" y="15763"/>
                    <a:pt x="14838" y="14084"/>
                    <a:pt x="15719" y="13016"/>
                  </a:cubicBezTo>
                  <a:cubicBezTo>
                    <a:pt x="16600" y="11947"/>
                    <a:pt x="16971" y="11489"/>
                    <a:pt x="17295" y="11107"/>
                  </a:cubicBezTo>
                  <a:cubicBezTo>
                    <a:pt x="17619" y="10726"/>
                    <a:pt x="17898" y="10421"/>
                    <a:pt x="17851" y="10382"/>
                  </a:cubicBezTo>
                  <a:cubicBezTo>
                    <a:pt x="17805" y="10344"/>
                    <a:pt x="17434" y="10573"/>
                    <a:pt x="16878" y="11527"/>
                  </a:cubicBezTo>
                  <a:cubicBezTo>
                    <a:pt x="16322" y="12481"/>
                    <a:pt x="15580" y="14160"/>
                    <a:pt x="16136" y="15344"/>
                  </a:cubicBezTo>
                  <a:cubicBezTo>
                    <a:pt x="16692" y="16527"/>
                    <a:pt x="18546" y="17213"/>
                    <a:pt x="19659" y="17557"/>
                  </a:cubicBezTo>
                  <a:cubicBezTo>
                    <a:pt x="20771" y="17900"/>
                    <a:pt x="21142" y="17900"/>
                    <a:pt x="21513" y="17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1604113" y="1348424"/>
              <a:ext cx="154838" cy="1153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558" fill="norm" stroke="1" extrusionOk="0">
                  <a:moveTo>
                    <a:pt x="21352" y="1145"/>
                  </a:moveTo>
                  <a:cubicBezTo>
                    <a:pt x="21060" y="947"/>
                    <a:pt x="20768" y="749"/>
                    <a:pt x="20184" y="551"/>
                  </a:cubicBezTo>
                  <a:cubicBezTo>
                    <a:pt x="19601" y="354"/>
                    <a:pt x="18725" y="156"/>
                    <a:pt x="17411" y="57"/>
                  </a:cubicBezTo>
                  <a:cubicBezTo>
                    <a:pt x="16098" y="-42"/>
                    <a:pt x="14347" y="-42"/>
                    <a:pt x="11720" y="294"/>
                  </a:cubicBezTo>
                  <a:cubicBezTo>
                    <a:pt x="9093" y="631"/>
                    <a:pt x="5590" y="1303"/>
                    <a:pt x="3255" y="2312"/>
                  </a:cubicBezTo>
                  <a:cubicBezTo>
                    <a:pt x="920" y="3321"/>
                    <a:pt x="-248" y="4666"/>
                    <a:pt x="44" y="6070"/>
                  </a:cubicBezTo>
                  <a:cubicBezTo>
                    <a:pt x="336" y="7474"/>
                    <a:pt x="2087" y="8938"/>
                    <a:pt x="4422" y="10244"/>
                  </a:cubicBezTo>
                  <a:cubicBezTo>
                    <a:pt x="6757" y="11549"/>
                    <a:pt x="9676" y="12696"/>
                    <a:pt x="12741" y="13923"/>
                  </a:cubicBezTo>
                  <a:cubicBezTo>
                    <a:pt x="15806" y="15149"/>
                    <a:pt x="19017" y="16455"/>
                    <a:pt x="19163" y="17602"/>
                  </a:cubicBezTo>
                  <a:cubicBezTo>
                    <a:pt x="19309" y="18749"/>
                    <a:pt x="16390" y="19738"/>
                    <a:pt x="12741" y="20371"/>
                  </a:cubicBezTo>
                  <a:cubicBezTo>
                    <a:pt x="9093" y="21004"/>
                    <a:pt x="4714" y="21281"/>
                    <a:pt x="336" y="21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1473200" y="2736850"/>
              <a:ext cx="1841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1695450" y="2630724"/>
              <a:ext cx="191630" cy="121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0613" fill="norm" stroke="1" extrusionOk="0">
                  <a:moveTo>
                    <a:pt x="8545" y="4010"/>
                  </a:moveTo>
                  <a:cubicBezTo>
                    <a:pt x="7596" y="8330"/>
                    <a:pt x="6646" y="12650"/>
                    <a:pt x="5815" y="15530"/>
                  </a:cubicBezTo>
                  <a:cubicBezTo>
                    <a:pt x="4985" y="18410"/>
                    <a:pt x="4273" y="19850"/>
                    <a:pt x="3323" y="20390"/>
                  </a:cubicBezTo>
                  <a:cubicBezTo>
                    <a:pt x="2374" y="20930"/>
                    <a:pt x="1187" y="20570"/>
                    <a:pt x="593" y="18410"/>
                  </a:cubicBezTo>
                  <a:cubicBezTo>
                    <a:pt x="0" y="16250"/>
                    <a:pt x="0" y="12290"/>
                    <a:pt x="0" y="9410"/>
                  </a:cubicBezTo>
                  <a:cubicBezTo>
                    <a:pt x="0" y="6530"/>
                    <a:pt x="0" y="4730"/>
                    <a:pt x="593" y="3290"/>
                  </a:cubicBezTo>
                  <a:cubicBezTo>
                    <a:pt x="1187" y="1850"/>
                    <a:pt x="2374" y="770"/>
                    <a:pt x="3442" y="1130"/>
                  </a:cubicBezTo>
                  <a:cubicBezTo>
                    <a:pt x="4510" y="1490"/>
                    <a:pt x="5459" y="3290"/>
                    <a:pt x="7358" y="6710"/>
                  </a:cubicBezTo>
                  <a:cubicBezTo>
                    <a:pt x="9257" y="10130"/>
                    <a:pt x="12105" y="15170"/>
                    <a:pt x="14123" y="17870"/>
                  </a:cubicBezTo>
                  <a:cubicBezTo>
                    <a:pt x="16141" y="20570"/>
                    <a:pt x="17327" y="20930"/>
                    <a:pt x="18633" y="19490"/>
                  </a:cubicBezTo>
                  <a:cubicBezTo>
                    <a:pt x="19938" y="18050"/>
                    <a:pt x="21363" y="14810"/>
                    <a:pt x="21481" y="11030"/>
                  </a:cubicBezTo>
                  <a:cubicBezTo>
                    <a:pt x="21600" y="7250"/>
                    <a:pt x="20413" y="2930"/>
                    <a:pt x="17327" y="1130"/>
                  </a:cubicBezTo>
                  <a:cubicBezTo>
                    <a:pt x="14242" y="-670"/>
                    <a:pt x="9257" y="50"/>
                    <a:pt x="4273" y="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1455867" y="1020233"/>
              <a:ext cx="226198" cy="135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020" fill="norm" stroke="1" extrusionOk="0">
                  <a:moveTo>
                    <a:pt x="11238" y="8182"/>
                  </a:moveTo>
                  <a:cubicBezTo>
                    <a:pt x="9438" y="12436"/>
                    <a:pt x="7638" y="16691"/>
                    <a:pt x="6138" y="18982"/>
                  </a:cubicBezTo>
                  <a:cubicBezTo>
                    <a:pt x="4638" y="21273"/>
                    <a:pt x="3438" y="21600"/>
                    <a:pt x="2338" y="20127"/>
                  </a:cubicBezTo>
                  <a:cubicBezTo>
                    <a:pt x="1238" y="18655"/>
                    <a:pt x="238" y="15382"/>
                    <a:pt x="38" y="12109"/>
                  </a:cubicBezTo>
                  <a:cubicBezTo>
                    <a:pt x="-162" y="8836"/>
                    <a:pt x="438" y="5564"/>
                    <a:pt x="1738" y="3927"/>
                  </a:cubicBezTo>
                  <a:cubicBezTo>
                    <a:pt x="3038" y="2291"/>
                    <a:pt x="5038" y="2291"/>
                    <a:pt x="7438" y="4745"/>
                  </a:cubicBezTo>
                  <a:cubicBezTo>
                    <a:pt x="9838" y="7200"/>
                    <a:pt x="12638" y="12109"/>
                    <a:pt x="14438" y="15218"/>
                  </a:cubicBezTo>
                  <a:cubicBezTo>
                    <a:pt x="16238" y="18327"/>
                    <a:pt x="17038" y="19636"/>
                    <a:pt x="17938" y="19636"/>
                  </a:cubicBezTo>
                  <a:cubicBezTo>
                    <a:pt x="18838" y="19636"/>
                    <a:pt x="19838" y="18327"/>
                    <a:pt x="20438" y="15873"/>
                  </a:cubicBezTo>
                  <a:cubicBezTo>
                    <a:pt x="21038" y="13418"/>
                    <a:pt x="21238" y="9818"/>
                    <a:pt x="21338" y="7200"/>
                  </a:cubicBezTo>
                  <a:cubicBezTo>
                    <a:pt x="21438" y="4582"/>
                    <a:pt x="21438" y="2945"/>
                    <a:pt x="19738" y="1800"/>
                  </a:cubicBezTo>
                  <a:cubicBezTo>
                    <a:pt x="18038" y="655"/>
                    <a:pt x="14638" y="0"/>
                    <a:pt x="12638" y="0"/>
                  </a:cubicBezTo>
                  <a:cubicBezTo>
                    <a:pt x="10638" y="0"/>
                    <a:pt x="10038" y="655"/>
                    <a:pt x="9438" y="1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0" y="0"/>
              <a:ext cx="12223750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570"/>
                  </a:moveTo>
                  <a:cubicBezTo>
                    <a:pt x="127" y="16175"/>
                    <a:pt x="254" y="15781"/>
                    <a:pt x="395" y="15337"/>
                  </a:cubicBezTo>
                  <a:cubicBezTo>
                    <a:pt x="535" y="14893"/>
                    <a:pt x="688" y="14400"/>
                    <a:pt x="842" y="13907"/>
                  </a:cubicBezTo>
                  <a:cubicBezTo>
                    <a:pt x="995" y="13414"/>
                    <a:pt x="1148" y="12921"/>
                    <a:pt x="1283" y="12427"/>
                  </a:cubicBezTo>
                  <a:cubicBezTo>
                    <a:pt x="1418" y="11934"/>
                    <a:pt x="1534" y="11441"/>
                    <a:pt x="1651" y="10997"/>
                  </a:cubicBezTo>
                  <a:cubicBezTo>
                    <a:pt x="1769" y="10553"/>
                    <a:pt x="1889" y="10159"/>
                    <a:pt x="2020" y="9715"/>
                  </a:cubicBezTo>
                  <a:cubicBezTo>
                    <a:pt x="2151" y="9271"/>
                    <a:pt x="2293" y="8778"/>
                    <a:pt x="2441" y="8236"/>
                  </a:cubicBezTo>
                  <a:cubicBezTo>
                    <a:pt x="2588" y="7693"/>
                    <a:pt x="2742" y="7101"/>
                    <a:pt x="2897" y="6559"/>
                  </a:cubicBezTo>
                  <a:cubicBezTo>
                    <a:pt x="3052" y="6016"/>
                    <a:pt x="3209" y="5523"/>
                    <a:pt x="3329" y="5178"/>
                  </a:cubicBezTo>
                  <a:cubicBezTo>
                    <a:pt x="3449" y="4833"/>
                    <a:pt x="3531" y="4636"/>
                    <a:pt x="3656" y="4340"/>
                  </a:cubicBezTo>
                  <a:cubicBezTo>
                    <a:pt x="3781" y="4044"/>
                    <a:pt x="3950" y="3649"/>
                    <a:pt x="4084" y="3353"/>
                  </a:cubicBezTo>
                  <a:cubicBezTo>
                    <a:pt x="4219" y="3058"/>
                    <a:pt x="4320" y="2860"/>
                    <a:pt x="4410" y="2712"/>
                  </a:cubicBezTo>
                  <a:cubicBezTo>
                    <a:pt x="4500" y="2564"/>
                    <a:pt x="4578" y="2466"/>
                    <a:pt x="4664" y="2367"/>
                  </a:cubicBezTo>
                  <a:cubicBezTo>
                    <a:pt x="4750" y="2268"/>
                    <a:pt x="4844" y="2170"/>
                    <a:pt x="4937" y="2071"/>
                  </a:cubicBezTo>
                  <a:cubicBezTo>
                    <a:pt x="5031" y="1973"/>
                    <a:pt x="5124" y="1874"/>
                    <a:pt x="5216" y="1825"/>
                  </a:cubicBezTo>
                  <a:cubicBezTo>
                    <a:pt x="5307" y="1775"/>
                    <a:pt x="5397" y="1775"/>
                    <a:pt x="5496" y="1726"/>
                  </a:cubicBezTo>
                  <a:cubicBezTo>
                    <a:pt x="5595" y="1677"/>
                    <a:pt x="5704" y="1578"/>
                    <a:pt x="5852" y="1529"/>
                  </a:cubicBezTo>
                  <a:cubicBezTo>
                    <a:pt x="5999" y="1479"/>
                    <a:pt x="6186" y="1479"/>
                    <a:pt x="6342" y="1479"/>
                  </a:cubicBezTo>
                  <a:cubicBezTo>
                    <a:pt x="6497" y="1479"/>
                    <a:pt x="6620" y="1479"/>
                    <a:pt x="6738" y="1479"/>
                  </a:cubicBezTo>
                  <a:cubicBezTo>
                    <a:pt x="6856" y="1479"/>
                    <a:pt x="6968" y="1479"/>
                    <a:pt x="7082" y="1479"/>
                  </a:cubicBezTo>
                  <a:cubicBezTo>
                    <a:pt x="7196" y="1479"/>
                    <a:pt x="7312" y="1479"/>
                    <a:pt x="7426" y="1430"/>
                  </a:cubicBezTo>
                  <a:cubicBezTo>
                    <a:pt x="7540" y="1381"/>
                    <a:pt x="7653" y="1282"/>
                    <a:pt x="7776" y="1233"/>
                  </a:cubicBezTo>
                  <a:cubicBezTo>
                    <a:pt x="7899" y="1184"/>
                    <a:pt x="8034" y="1184"/>
                    <a:pt x="8167" y="1134"/>
                  </a:cubicBezTo>
                  <a:cubicBezTo>
                    <a:pt x="8300" y="1085"/>
                    <a:pt x="8431" y="986"/>
                    <a:pt x="8567" y="937"/>
                  </a:cubicBezTo>
                  <a:cubicBezTo>
                    <a:pt x="8704" y="888"/>
                    <a:pt x="8846" y="888"/>
                    <a:pt x="8982" y="838"/>
                  </a:cubicBezTo>
                  <a:cubicBezTo>
                    <a:pt x="9119" y="789"/>
                    <a:pt x="9250" y="690"/>
                    <a:pt x="9392" y="592"/>
                  </a:cubicBezTo>
                  <a:cubicBezTo>
                    <a:pt x="9534" y="493"/>
                    <a:pt x="9687" y="395"/>
                    <a:pt x="9839" y="345"/>
                  </a:cubicBezTo>
                  <a:cubicBezTo>
                    <a:pt x="9990" y="296"/>
                    <a:pt x="10140" y="296"/>
                    <a:pt x="10293" y="296"/>
                  </a:cubicBezTo>
                  <a:cubicBezTo>
                    <a:pt x="10447" y="296"/>
                    <a:pt x="10604" y="296"/>
                    <a:pt x="10755" y="247"/>
                  </a:cubicBezTo>
                  <a:cubicBezTo>
                    <a:pt x="10907" y="197"/>
                    <a:pt x="11052" y="99"/>
                    <a:pt x="11211" y="49"/>
                  </a:cubicBezTo>
                  <a:cubicBezTo>
                    <a:pt x="11370" y="0"/>
                    <a:pt x="11542" y="0"/>
                    <a:pt x="11711" y="0"/>
                  </a:cubicBezTo>
                  <a:cubicBezTo>
                    <a:pt x="11879" y="0"/>
                    <a:pt x="12044" y="0"/>
                    <a:pt x="12212" y="0"/>
                  </a:cubicBezTo>
                  <a:cubicBezTo>
                    <a:pt x="12380" y="0"/>
                    <a:pt x="12552" y="0"/>
                    <a:pt x="12717" y="49"/>
                  </a:cubicBezTo>
                  <a:cubicBezTo>
                    <a:pt x="12881" y="99"/>
                    <a:pt x="13039" y="197"/>
                    <a:pt x="13209" y="296"/>
                  </a:cubicBezTo>
                  <a:cubicBezTo>
                    <a:pt x="13379" y="395"/>
                    <a:pt x="13562" y="493"/>
                    <a:pt x="13742" y="592"/>
                  </a:cubicBezTo>
                  <a:cubicBezTo>
                    <a:pt x="13921" y="690"/>
                    <a:pt x="14097" y="789"/>
                    <a:pt x="14277" y="888"/>
                  </a:cubicBezTo>
                  <a:cubicBezTo>
                    <a:pt x="14456" y="986"/>
                    <a:pt x="14639" y="1085"/>
                    <a:pt x="14813" y="1233"/>
                  </a:cubicBezTo>
                  <a:cubicBezTo>
                    <a:pt x="14987" y="1381"/>
                    <a:pt x="15152" y="1578"/>
                    <a:pt x="15329" y="1825"/>
                  </a:cubicBezTo>
                  <a:cubicBezTo>
                    <a:pt x="15507" y="2071"/>
                    <a:pt x="15698" y="2367"/>
                    <a:pt x="15881" y="2614"/>
                  </a:cubicBezTo>
                  <a:cubicBezTo>
                    <a:pt x="16064" y="2860"/>
                    <a:pt x="16240" y="3058"/>
                    <a:pt x="16418" y="3304"/>
                  </a:cubicBezTo>
                  <a:cubicBezTo>
                    <a:pt x="16596" y="3551"/>
                    <a:pt x="16775" y="3847"/>
                    <a:pt x="16947" y="4142"/>
                  </a:cubicBezTo>
                  <a:cubicBezTo>
                    <a:pt x="17119" y="4438"/>
                    <a:pt x="17284" y="4734"/>
                    <a:pt x="17456" y="5079"/>
                  </a:cubicBezTo>
                  <a:cubicBezTo>
                    <a:pt x="17628" y="5425"/>
                    <a:pt x="17807" y="5819"/>
                    <a:pt x="17981" y="6263"/>
                  </a:cubicBezTo>
                  <a:cubicBezTo>
                    <a:pt x="18155" y="6707"/>
                    <a:pt x="18324" y="7200"/>
                    <a:pt x="18492" y="7693"/>
                  </a:cubicBezTo>
                  <a:cubicBezTo>
                    <a:pt x="18660" y="8186"/>
                    <a:pt x="18828" y="8679"/>
                    <a:pt x="18987" y="9173"/>
                  </a:cubicBezTo>
                  <a:cubicBezTo>
                    <a:pt x="19146" y="9666"/>
                    <a:pt x="19296" y="10159"/>
                    <a:pt x="19451" y="10701"/>
                  </a:cubicBezTo>
                  <a:cubicBezTo>
                    <a:pt x="19606" y="11244"/>
                    <a:pt x="19767" y="11836"/>
                    <a:pt x="19922" y="12477"/>
                  </a:cubicBezTo>
                  <a:cubicBezTo>
                    <a:pt x="20078" y="13118"/>
                    <a:pt x="20227" y="13808"/>
                    <a:pt x="20375" y="14548"/>
                  </a:cubicBezTo>
                  <a:cubicBezTo>
                    <a:pt x="20523" y="15288"/>
                    <a:pt x="20669" y="16077"/>
                    <a:pt x="20873" y="17260"/>
                  </a:cubicBezTo>
                  <a:cubicBezTo>
                    <a:pt x="21076" y="18444"/>
                    <a:pt x="21338" y="200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6153150" y="1113139"/>
              <a:ext cx="387350" cy="443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0" y="21000"/>
                  </a:moveTo>
                  <a:cubicBezTo>
                    <a:pt x="1062" y="19166"/>
                    <a:pt x="2125" y="17332"/>
                    <a:pt x="3128" y="14937"/>
                  </a:cubicBezTo>
                  <a:cubicBezTo>
                    <a:pt x="4131" y="12543"/>
                    <a:pt x="5075" y="9588"/>
                    <a:pt x="5666" y="7194"/>
                  </a:cubicBezTo>
                  <a:cubicBezTo>
                    <a:pt x="6256" y="4800"/>
                    <a:pt x="6492" y="2966"/>
                    <a:pt x="6669" y="1743"/>
                  </a:cubicBezTo>
                  <a:cubicBezTo>
                    <a:pt x="6846" y="520"/>
                    <a:pt x="6964" y="-91"/>
                    <a:pt x="6905" y="11"/>
                  </a:cubicBezTo>
                  <a:cubicBezTo>
                    <a:pt x="6846" y="113"/>
                    <a:pt x="6610" y="928"/>
                    <a:pt x="6315" y="3118"/>
                  </a:cubicBezTo>
                  <a:cubicBezTo>
                    <a:pt x="6020" y="5309"/>
                    <a:pt x="5666" y="8875"/>
                    <a:pt x="5489" y="11881"/>
                  </a:cubicBezTo>
                  <a:cubicBezTo>
                    <a:pt x="5311" y="14886"/>
                    <a:pt x="5311" y="17332"/>
                    <a:pt x="5489" y="18809"/>
                  </a:cubicBezTo>
                  <a:cubicBezTo>
                    <a:pt x="5666" y="20286"/>
                    <a:pt x="6020" y="20796"/>
                    <a:pt x="6492" y="21101"/>
                  </a:cubicBezTo>
                  <a:cubicBezTo>
                    <a:pt x="6964" y="21407"/>
                    <a:pt x="7554" y="21509"/>
                    <a:pt x="8380" y="20898"/>
                  </a:cubicBezTo>
                  <a:cubicBezTo>
                    <a:pt x="9207" y="20286"/>
                    <a:pt x="10269" y="18962"/>
                    <a:pt x="11390" y="16415"/>
                  </a:cubicBezTo>
                  <a:cubicBezTo>
                    <a:pt x="12511" y="13867"/>
                    <a:pt x="13692" y="10098"/>
                    <a:pt x="14282" y="8264"/>
                  </a:cubicBezTo>
                  <a:cubicBezTo>
                    <a:pt x="14872" y="6430"/>
                    <a:pt x="14872" y="6532"/>
                    <a:pt x="14872" y="8111"/>
                  </a:cubicBezTo>
                  <a:cubicBezTo>
                    <a:pt x="14872" y="9690"/>
                    <a:pt x="14872" y="12747"/>
                    <a:pt x="15108" y="14734"/>
                  </a:cubicBezTo>
                  <a:cubicBezTo>
                    <a:pt x="15344" y="16720"/>
                    <a:pt x="15816" y="17637"/>
                    <a:pt x="16938" y="18147"/>
                  </a:cubicBezTo>
                  <a:cubicBezTo>
                    <a:pt x="18059" y="18656"/>
                    <a:pt x="19830" y="18758"/>
                    <a:pt x="21600" y="18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6648450" y="1289050"/>
              <a:ext cx="133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6673850" y="1428749"/>
              <a:ext cx="1905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7018727" y="1081024"/>
              <a:ext cx="180848" cy="398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1518" fill="norm" stroke="1" extrusionOk="0">
                  <a:moveTo>
                    <a:pt x="507" y="4718"/>
                  </a:moveTo>
                  <a:cubicBezTo>
                    <a:pt x="16" y="4147"/>
                    <a:pt x="-475" y="3575"/>
                    <a:pt x="875" y="2775"/>
                  </a:cubicBezTo>
                  <a:cubicBezTo>
                    <a:pt x="2225" y="1975"/>
                    <a:pt x="5416" y="947"/>
                    <a:pt x="7625" y="432"/>
                  </a:cubicBezTo>
                  <a:cubicBezTo>
                    <a:pt x="9834" y="-82"/>
                    <a:pt x="11061" y="-82"/>
                    <a:pt x="12043" y="147"/>
                  </a:cubicBezTo>
                  <a:cubicBezTo>
                    <a:pt x="13025" y="375"/>
                    <a:pt x="13761" y="832"/>
                    <a:pt x="13270" y="1861"/>
                  </a:cubicBezTo>
                  <a:cubicBezTo>
                    <a:pt x="12780" y="2889"/>
                    <a:pt x="11061" y="4489"/>
                    <a:pt x="9220" y="5747"/>
                  </a:cubicBezTo>
                  <a:cubicBezTo>
                    <a:pt x="7380" y="7004"/>
                    <a:pt x="5416" y="7918"/>
                    <a:pt x="4311" y="8661"/>
                  </a:cubicBezTo>
                  <a:cubicBezTo>
                    <a:pt x="3207" y="9404"/>
                    <a:pt x="2961" y="9975"/>
                    <a:pt x="3452" y="10318"/>
                  </a:cubicBezTo>
                  <a:cubicBezTo>
                    <a:pt x="3943" y="10661"/>
                    <a:pt x="5170" y="10775"/>
                    <a:pt x="7870" y="11175"/>
                  </a:cubicBezTo>
                  <a:cubicBezTo>
                    <a:pt x="10570" y="11575"/>
                    <a:pt x="14743" y="12261"/>
                    <a:pt x="17198" y="12889"/>
                  </a:cubicBezTo>
                  <a:cubicBezTo>
                    <a:pt x="19652" y="13518"/>
                    <a:pt x="20389" y="14089"/>
                    <a:pt x="20757" y="14661"/>
                  </a:cubicBezTo>
                  <a:cubicBezTo>
                    <a:pt x="21125" y="15232"/>
                    <a:pt x="21125" y="15804"/>
                    <a:pt x="19898" y="16547"/>
                  </a:cubicBezTo>
                  <a:cubicBezTo>
                    <a:pt x="18670" y="17289"/>
                    <a:pt x="16216" y="18204"/>
                    <a:pt x="13270" y="19061"/>
                  </a:cubicBezTo>
                  <a:cubicBezTo>
                    <a:pt x="10325" y="19918"/>
                    <a:pt x="6889" y="20718"/>
                    <a:pt x="3452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7245350" y="1517650"/>
              <a:ext cx="40217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19440" y="0"/>
                  </a:moveTo>
                  <a:cubicBezTo>
                    <a:pt x="20520" y="2250"/>
                    <a:pt x="21600" y="4500"/>
                    <a:pt x="18360" y="8100"/>
                  </a:cubicBezTo>
                  <a:cubicBezTo>
                    <a:pt x="15120" y="11700"/>
                    <a:pt x="7560" y="166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7665899" y="1250949"/>
              <a:ext cx="322401" cy="196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127" fill="norm" stroke="1" extrusionOk="0">
                  <a:moveTo>
                    <a:pt x="7012" y="0"/>
                  </a:moveTo>
                  <a:cubicBezTo>
                    <a:pt x="7291" y="3411"/>
                    <a:pt x="7569" y="6821"/>
                    <a:pt x="6872" y="10345"/>
                  </a:cubicBezTo>
                  <a:cubicBezTo>
                    <a:pt x="6176" y="13869"/>
                    <a:pt x="4503" y="17507"/>
                    <a:pt x="3319" y="19440"/>
                  </a:cubicBezTo>
                  <a:cubicBezTo>
                    <a:pt x="2134" y="21373"/>
                    <a:pt x="1438" y="21600"/>
                    <a:pt x="811" y="20349"/>
                  </a:cubicBezTo>
                  <a:cubicBezTo>
                    <a:pt x="183" y="19099"/>
                    <a:pt x="-374" y="16371"/>
                    <a:pt x="323" y="13415"/>
                  </a:cubicBezTo>
                  <a:cubicBezTo>
                    <a:pt x="1020" y="10459"/>
                    <a:pt x="2971" y="7276"/>
                    <a:pt x="5827" y="5457"/>
                  </a:cubicBezTo>
                  <a:cubicBezTo>
                    <a:pt x="8684" y="3638"/>
                    <a:pt x="12447" y="3183"/>
                    <a:pt x="15164" y="2956"/>
                  </a:cubicBezTo>
                  <a:cubicBezTo>
                    <a:pt x="17881" y="2728"/>
                    <a:pt x="19554" y="2728"/>
                    <a:pt x="21226" y="2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8026400" y="960950"/>
              <a:ext cx="171450" cy="190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3" fill="norm" stroke="1" extrusionOk="0">
                  <a:moveTo>
                    <a:pt x="0" y="3993"/>
                  </a:moveTo>
                  <a:cubicBezTo>
                    <a:pt x="2133" y="2584"/>
                    <a:pt x="4267" y="1176"/>
                    <a:pt x="6000" y="471"/>
                  </a:cubicBezTo>
                  <a:cubicBezTo>
                    <a:pt x="7733" y="-233"/>
                    <a:pt x="9067" y="-233"/>
                    <a:pt x="10400" y="1058"/>
                  </a:cubicBezTo>
                  <a:cubicBezTo>
                    <a:pt x="11733" y="2350"/>
                    <a:pt x="13067" y="4932"/>
                    <a:pt x="12000" y="7984"/>
                  </a:cubicBezTo>
                  <a:cubicBezTo>
                    <a:pt x="10933" y="11037"/>
                    <a:pt x="7467" y="14558"/>
                    <a:pt x="5333" y="16906"/>
                  </a:cubicBezTo>
                  <a:cubicBezTo>
                    <a:pt x="3200" y="19254"/>
                    <a:pt x="2400" y="20428"/>
                    <a:pt x="3200" y="20897"/>
                  </a:cubicBezTo>
                  <a:cubicBezTo>
                    <a:pt x="4000" y="21367"/>
                    <a:pt x="6400" y="21132"/>
                    <a:pt x="9733" y="20663"/>
                  </a:cubicBezTo>
                  <a:cubicBezTo>
                    <a:pt x="13067" y="20193"/>
                    <a:pt x="17333" y="19489"/>
                    <a:pt x="21600" y="18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8261350" y="1397000"/>
              <a:ext cx="1587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8299450" y="1511300"/>
              <a:ext cx="1841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8826501" y="1137656"/>
              <a:ext cx="203199" cy="621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419" fill="norm" stroke="1" extrusionOk="0">
                  <a:moveTo>
                    <a:pt x="21159" y="4124"/>
                  </a:moveTo>
                  <a:cubicBezTo>
                    <a:pt x="20498" y="2884"/>
                    <a:pt x="19837" y="1643"/>
                    <a:pt x="19065" y="877"/>
                  </a:cubicBezTo>
                  <a:cubicBezTo>
                    <a:pt x="18294" y="111"/>
                    <a:pt x="17412" y="-181"/>
                    <a:pt x="14657" y="111"/>
                  </a:cubicBezTo>
                  <a:cubicBezTo>
                    <a:pt x="11902" y="403"/>
                    <a:pt x="7273" y="1278"/>
                    <a:pt x="4188" y="2300"/>
                  </a:cubicBezTo>
                  <a:cubicBezTo>
                    <a:pt x="1102" y="3322"/>
                    <a:pt x="-441" y="4489"/>
                    <a:pt x="110" y="5401"/>
                  </a:cubicBezTo>
                  <a:cubicBezTo>
                    <a:pt x="661" y="6314"/>
                    <a:pt x="3306" y="6970"/>
                    <a:pt x="6392" y="7007"/>
                  </a:cubicBezTo>
                  <a:cubicBezTo>
                    <a:pt x="9477" y="7043"/>
                    <a:pt x="13004" y="6460"/>
                    <a:pt x="15318" y="5876"/>
                  </a:cubicBezTo>
                  <a:cubicBezTo>
                    <a:pt x="17632" y="5292"/>
                    <a:pt x="18735" y="4708"/>
                    <a:pt x="19506" y="4161"/>
                  </a:cubicBezTo>
                  <a:cubicBezTo>
                    <a:pt x="20277" y="3614"/>
                    <a:pt x="20718" y="3103"/>
                    <a:pt x="20828" y="3066"/>
                  </a:cubicBezTo>
                  <a:cubicBezTo>
                    <a:pt x="20939" y="3030"/>
                    <a:pt x="20718" y="3468"/>
                    <a:pt x="20277" y="4927"/>
                  </a:cubicBezTo>
                  <a:cubicBezTo>
                    <a:pt x="19837" y="6387"/>
                    <a:pt x="19175" y="8868"/>
                    <a:pt x="18514" y="11349"/>
                  </a:cubicBezTo>
                  <a:cubicBezTo>
                    <a:pt x="17853" y="13830"/>
                    <a:pt x="17192" y="16311"/>
                    <a:pt x="16971" y="17989"/>
                  </a:cubicBezTo>
                  <a:cubicBezTo>
                    <a:pt x="16751" y="19668"/>
                    <a:pt x="16971" y="20543"/>
                    <a:pt x="17192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5740664" y="158750"/>
              <a:ext cx="100973" cy="515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17494" y="0"/>
                  </a:moveTo>
                  <a:cubicBezTo>
                    <a:pt x="17044" y="355"/>
                    <a:pt x="16594" y="709"/>
                    <a:pt x="16144" y="1068"/>
                  </a:cubicBezTo>
                  <a:cubicBezTo>
                    <a:pt x="15694" y="1428"/>
                    <a:pt x="15244" y="1791"/>
                    <a:pt x="15469" y="2164"/>
                  </a:cubicBezTo>
                  <a:cubicBezTo>
                    <a:pt x="15694" y="2536"/>
                    <a:pt x="16594" y="2917"/>
                    <a:pt x="17494" y="3281"/>
                  </a:cubicBezTo>
                  <a:cubicBezTo>
                    <a:pt x="18394" y="3644"/>
                    <a:pt x="19294" y="3990"/>
                    <a:pt x="19969" y="4354"/>
                  </a:cubicBezTo>
                  <a:cubicBezTo>
                    <a:pt x="20644" y="4717"/>
                    <a:pt x="21094" y="5099"/>
                    <a:pt x="21319" y="5418"/>
                  </a:cubicBezTo>
                  <a:cubicBezTo>
                    <a:pt x="21544" y="5737"/>
                    <a:pt x="21544" y="5994"/>
                    <a:pt x="21094" y="6265"/>
                  </a:cubicBezTo>
                  <a:cubicBezTo>
                    <a:pt x="20644" y="6535"/>
                    <a:pt x="19744" y="6819"/>
                    <a:pt x="18619" y="7196"/>
                  </a:cubicBezTo>
                  <a:cubicBezTo>
                    <a:pt x="17494" y="7572"/>
                    <a:pt x="16144" y="8042"/>
                    <a:pt x="14794" y="8428"/>
                  </a:cubicBezTo>
                  <a:cubicBezTo>
                    <a:pt x="13444" y="8814"/>
                    <a:pt x="12094" y="9115"/>
                    <a:pt x="10744" y="9439"/>
                  </a:cubicBezTo>
                  <a:cubicBezTo>
                    <a:pt x="9394" y="9763"/>
                    <a:pt x="8044" y="10108"/>
                    <a:pt x="6694" y="10445"/>
                  </a:cubicBezTo>
                  <a:cubicBezTo>
                    <a:pt x="5344" y="10782"/>
                    <a:pt x="3994" y="11110"/>
                    <a:pt x="3094" y="11430"/>
                  </a:cubicBezTo>
                  <a:cubicBezTo>
                    <a:pt x="2194" y="11749"/>
                    <a:pt x="1744" y="12059"/>
                    <a:pt x="1294" y="12387"/>
                  </a:cubicBezTo>
                  <a:cubicBezTo>
                    <a:pt x="844" y="12715"/>
                    <a:pt x="394" y="13061"/>
                    <a:pt x="169" y="13394"/>
                  </a:cubicBezTo>
                  <a:cubicBezTo>
                    <a:pt x="-56" y="13726"/>
                    <a:pt x="-56" y="14045"/>
                    <a:pt x="169" y="14351"/>
                  </a:cubicBezTo>
                  <a:cubicBezTo>
                    <a:pt x="394" y="14657"/>
                    <a:pt x="844" y="14950"/>
                    <a:pt x="1519" y="15260"/>
                  </a:cubicBezTo>
                  <a:cubicBezTo>
                    <a:pt x="2194" y="15570"/>
                    <a:pt x="3094" y="15899"/>
                    <a:pt x="4219" y="16209"/>
                  </a:cubicBezTo>
                  <a:cubicBezTo>
                    <a:pt x="5344" y="16519"/>
                    <a:pt x="6694" y="16812"/>
                    <a:pt x="7594" y="17087"/>
                  </a:cubicBezTo>
                  <a:cubicBezTo>
                    <a:pt x="8494" y="17362"/>
                    <a:pt x="8944" y="17619"/>
                    <a:pt x="9619" y="17938"/>
                  </a:cubicBezTo>
                  <a:cubicBezTo>
                    <a:pt x="10294" y="18257"/>
                    <a:pt x="11194" y="18638"/>
                    <a:pt x="11869" y="18993"/>
                  </a:cubicBezTo>
                  <a:cubicBezTo>
                    <a:pt x="12544" y="19348"/>
                    <a:pt x="12994" y="19676"/>
                    <a:pt x="13444" y="20048"/>
                  </a:cubicBezTo>
                  <a:cubicBezTo>
                    <a:pt x="13894" y="20421"/>
                    <a:pt x="14344" y="20837"/>
                    <a:pt x="15019" y="21103"/>
                  </a:cubicBezTo>
                  <a:cubicBezTo>
                    <a:pt x="15694" y="21369"/>
                    <a:pt x="16594" y="21485"/>
                    <a:pt x="174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10319279" y="745128"/>
              <a:ext cx="266172" cy="478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424" fill="norm" stroke="1" extrusionOk="0">
                  <a:moveTo>
                    <a:pt x="3043" y="6155"/>
                  </a:moveTo>
                  <a:cubicBezTo>
                    <a:pt x="3214" y="5586"/>
                    <a:pt x="3386" y="5018"/>
                    <a:pt x="3471" y="5018"/>
                  </a:cubicBezTo>
                  <a:cubicBezTo>
                    <a:pt x="3557" y="5018"/>
                    <a:pt x="3557" y="5586"/>
                    <a:pt x="3386" y="7718"/>
                  </a:cubicBezTo>
                  <a:cubicBezTo>
                    <a:pt x="3214" y="9849"/>
                    <a:pt x="2871" y="13544"/>
                    <a:pt x="2614" y="15770"/>
                  </a:cubicBezTo>
                  <a:cubicBezTo>
                    <a:pt x="2357" y="17997"/>
                    <a:pt x="2186" y="18755"/>
                    <a:pt x="1928" y="19418"/>
                  </a:cubicBezTo>
                  <a:cubicBezTo>
                    <a:pt x="1671" y="20081"/>
                    <a:pt x="1328" y="20649"/>
                    <a:pt x="1157" y="20697"/>
                  </a:cubicBezTo>
                  <a:cubicBezTo>
                    <a:pt x="986" y="20744"/>
                    <a:pt x="986" y="20270"/>
                    <a:pt x="814" y="18281"/>
                  </a:cubicBezTo>
                  <a:cubicBezTo>
                    <a:pt x="643" y="16291"/>
                    <a:pt x="300" y="12786"/>
                    <a:pt x="128" y="9755"/>
                  </a:cubicBezTo>
                  <a:cubicBezTo>
                    <a:pt x="-43" y="6723"/>
                    <a:pt x="-43" y="4165"/>
                    <a:pt x="128" y="2602"/>
                  </a:cubicBezTo>
                  <a:cubicBezTo>
                    <a:pt x="300" y="1039"/>
                    <a:pt x="643" y="470"/>
                    <a:pt x="1243" y="186"/>
                  </a:cubicBezTo>
                  <a:cubicBezTo>
                    <a:pt x="1843" y="-98"/>
                    <a:pt x="2700" y="-98"/>
                    <a:pt x="3557" y="470"/>
                  </a:cubicBezTo>
                  <a:cubicBezTo>
                    <a:pt x="4414" y="1039"/>
                    <a:pt x="5271" y="2176"/>
                    <a:pt x="6471" y="4639"/>
                  </a:cubicBezTo>
                  <a:cubicBezTo>
                    <a:pt x="7671" y="7102"/>
                    <a:pt x="9214" y="10891"/>
                    <a:pt x="10414" y="13734"/>
                  </a:cubicBezTo>
                  <a:cubicBezTo>
                    <a:pt x="11614" y="16576"/>
                    <a:pt x="12471" y="18470"/>
                    <a:pt x="13243" y="19655"/>
                  </a:cubicBezTo>
                  <a:cubicBezTo>
                    <a:pt x="14014" y="20839"/>
                    <a:pt x="14700" y="21313"/>
                    <a:pt x="15386" y="21407"/>
                  </a:cubicBezTo>
                  <a:cubicBezTo>
                    <a:pt x="16071" y="21502"/>
                    <a:pt x="16757" y="21218"/>
                    <a:pt x="17528" y="19465"/>
                  </a:cubicBezTo>
                  <a:cubicBezTo>
                    <a:pt x="18300" y="17713"/>
                    <a:pt x="19157" y="14491"/>
                    <a:pt x="19671" y="11318"/>
                  </a:cubicBezTo>
                  <a:cubicBezTo>
                    <a:pt x="20186" y="8144"/>
                    <a:pt x="20357" y="5018"/>
                    <a:pt x="20271" y="3170"/>
                  </a:cubicBezTo>
                  <a:cubicBezTo>
                    <a:pt x="20186" y="1323"/>
                    <a:pt x="19843" y="755"/>
                    <a:pt x="19757" y="802"/>
                  </a:cubicBezTo>
                  <a:cubicBezTo>
                    <a:pt x="19671" y="849"/>
                    <a:pt x="19843" y="1513"/>
                    <a:pt x="20186" y="2081"/>
                  </a:cubicBezTo>
                  <a:cubicBezTo>
                    <a:pt x="20528" y="2649"/>
                    <a:pt x="21043" y="3123"/>
                    <a:pt x="21557" y="3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10622087" y="1051422"/>
              <a:ext cx="83017" cy="143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2" h="20908" fill="norm" stroke="1" extrusionOk="0">
                  <a:moveTo>
                    <a:pt x="13008" y="390"/>
                  </a:moveTo>
                  <a:cubicBezTo>
                    <a:pt x="10373" y="82"/>
                    <a:pt x="7739" y="-227"/>
                    <a:pt x="5632" y="236"/>
                  </a:cubicBezTo>
                  <a:cubicBezTo>
                    <a:pt x="3525" y="699"/>
                    <a:pt x="1944" y="1933"/>
                    <a:pt x="890" y="4556"/>
                  </a:cubicBezTo>
                  <a:cubicBezTo>
                    <a:pt x="-163" y="7179"/>
                    <a:pt x="-690" y="11190"/>
                    <a:pt x="1681" y="14430"/>
                  </a:cubicBezTo>
                  <a:cubicBezTo>
                    <a:pt x="4051" y="17670"/>
                    <a:pt x="9320" y="20139"/>
                    <a:pt x="13534" y="20756"/>
                  </a:cubicBezTo>
                  <a:cubicBezTo>
                    <a:pt x="17749" y="21373"/>
                    <a:pt x="20910" y="20139"/>
                    <a:pt x="20647" y="16436"/>
                  </a:cubicBezTo>
                  <a:cubicBezTo>
                    <a:pt x="20383" y="12733"/>
                    <a:pt x="16695" y="6562"/>
                    <a:pt x="13534" y="3476"/>
                  </a:cubicBezTo>
                  <a:cubicBezTo>
                    <a:pt x="10373" y="390"/>
                    <a:pt x="7739" y="390"/>
                    <a:pt x="5632" y="1007"/>
                  </a:cubicBezTo>
                  <a:cubicBezTo>
                    <a:pt x="3525" y="1624"/>
                    <a:pt x="1944" y="2859"/>
                    <a:pt x="364" y="4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10712450" y="760524"/>
              <a:ext cx="625211" cy="440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307" fill="norm" stroke="1" extrusionOk="0">
                  <a:moveTo>
                    <a:pt x="0" y="14199"/>
                  </a:moveTo>
                  <a:cubicBezTo>
                    <a:pt x="73" y="13687"/>
                    <a:pt x="146" y="13175"/>
                    <a:pt x="365" y="12868"/>
                  </a:cubicBezTo>
                  <a:cubicBezTo>
                    <a:pt x="584" y="12561"/>
                    <a:pt x="949" y="12458"/>
                    <a:pt x="1459" y="12919"/>
                  </a:cubicBezTo>
                  <a:cubicBezTo>
                    <a:pt x="1970" y="13380"/>
                    <a:pt x="2627" y="14403"/>
                    <a:pt x="3028" y="15530"/>
                  </a:cubicBezTo>
                  <a:cubicBezTo>
                    <a:pt x="3430" y="16656"/>
                    <a:pt x="3576" y="17884"/>
                    <a:pt x="3503" y="18857"/>
                  </a:cubicBezTo>
                  <a:cubicBezTo>
                    <a:pt x="3430" y="19829"/>
                    <a:pt x="3138" y="20546"/>
                    <a:pt x="2700" y="20648"/>
                  </a:cubicBezTo>
                  <a:cubicBezTo>
                    <a:pt x="2262" y="20750"/>
                    <a:pt x="1678" y="20239"/>
                    <a:pt x="1496" y="19317"/>
                  </a:cubicBezTo>
                  <a:cubicBezTo>
                    <a:pt x="1314" y="18396"/>
                    <a:pt x="1532" y="17065"/>
                    <a:pt x="1970" y="16195"/>
                  </a:cubicBezTo>
                  <a:cubicBezTo>
                    <a:pt x="2408" y="15325"/>
                    <a:pt x="3065" y="14915"/>
                    <a:pt x="3758" y="14762"/>
                  </a:cubicBezTo>
                  <a:cubicBezTo>
                    <a:pt x="4451" y="14608"/>
                    <a:pt x="5181" y="14711"/>
                    <a:pt x="5582" y="15427"/>
                  </a:cubicBezTo>
                  <a:cubicBezTo>
                    <a:pt x="5984" y="16144"/>
                    <a:pt x="6057" y="17475"/>
                    <a:pt x="6093" y="18447"/>
                  </a:cubicBezTo>
                  <a:cubicBezTo>
                    <a:pt x="6130" y="19420"/>
                    <a:pt x="6130" y="20034"/>
                    <a:pt x="6239" y="19983"/>
                  </a:cubicBezTo>
                  <a:cubicBezTo>
                    <a:pt x="6349" y="19931"/>
                    <a:pt x="6568" y="19215"/>
                    <a:pt x="6786" y="18294"/>
                  </a:cubicBezTo>
                  <a:cubicBezTo>
                    <a:pt x="7005" y="17372"/>
                    <a:pt x="7224" y="16246"/>
                    <a:pt x="7443" y="15427"/>
                  </a:cubicBezTo>
                  <a:cubicBezTo>
                    <a:pt x="7662" y="14608"/>
                    <a:pt x="7881" y="14096"/>
                    <a:pt x="8064" y="14148"/>
                  </a:cubicBezTo>
                  <a:cubicBezTo>
                    <a:pt x="8246" y="14199"/>
                    <a:pt x="8392" y="14813"/>
                    <a:pt x="8465" y="15376"/>
                  </a:cubicBezTo>
                  <a:cubicBezTo>
                    <a:pt x="8538" y="15939"/>
                    <a:pt x="8538" y="16451"/>
                    <a:pt x="8574" y="16963"/>
                  </a:cubicBezTo>
                  <a:cubicBezTo>
                    <a:pt x="8611" y="17475"/>
                    <a:pt x="8684" y="17986"/>
                    <a:pt x="8830" y="17935"/>
                  </a:cubicBezTo>
                  <a:cubicBezTo>
                    <a:pt x="8976" y="17884"/>
                    <a:pt x="9195" y="17270"/>
                    <a:pt x="9414" y="16656"/>
                  </a:cubicBezTo>
                  <a:cubicBezTo>
                    <a:pt x="9632" y="16041"/>
                    <a:pt x="9851" y="15427"/>
                    <a:pt x="10107" y="15274"/>
                  </a:cubicBezTo>
                  <a:cubicBezTo>
                    <a:pt x="10362" y="15120"/>
                    <a:pt x="10654" y="15427"/>
                    <a:pt x="11092" y="16297"/>
                  </a:cubicBezTo>
                  <a:cubicBezTo>
                    <a:pt x="11530" y="17167"/>
                    <a:pt x="12114" y="18601"/>
                    <a:pt x="12588" y="19368"/>
                  </a:cubicBezTo>
                  <a:cubicBezTo>
                    <a:pt x="13062" y="20136"/>
                    <a:pt x="13427" y="20239"/>
                    <a:pt x="13755" y="20136"/>
                  </a:cubicBezTo>
                  <a:cubicBezTo>
                    <a:pt x="14084" y="20034"/>
                    <a:pt x="14376" y="19727"/>
                    <a:pt x="14631" y="19266"/>
                  </a:cubicBezTo>
                  <a:cubicBezTo>
                    <a:pt x="14886" y="18805"/>
                    <a:pt x="15105" y="18191"/>
                    <a:pt x="15251" y="17577"/>
                  </a:cubicBezTo>
                  <a:cubicBezTo>
                    <a:pt x="15397" y="16963"/>
                    <a:pt x="15470" y="16349"/>
                    <a:pt x="15361" y="15888"/>
                  </a:cubicBezTo>
                  <a:cubicBezTo>
                    <a:pt x="15251" y="15427"/>
                    <a:pt x="14959" y="15120"/>
                    <a:pt x="14631" y="15069"/>
                  </a:cubicBezTo>
                  <a:cubicBezTo>
                    <a:pt x="14303" y="15018"/>
                    <a:pt x="13938" y="15222"/>
                    <a:pt x="13609" y="15478"/>
                  </a:cubicBezTo>
                  <a:cubicBezTo>
                    <a:pt x="13281" y="15734"/>
                    <a:pt x="12989" y="16041"/>
                    <a:pt x="12843" y="16553"/>
                  </a:cubicBezTo>
                  <a:cubicBezTo>
                    <a:pt x="12697" y="17065"/>
                    <a:pt x="12697" y="17782"/>
                    <a:pt x="12880" y="18242"/>
                  </a:cubicBezTo>
                  <a:cubicBezTo>
                    <a:pt x="13062" y="18703"/>
                    <a:pt x="13427" y="18908"/>
                    <a:pt x="13792" y="19010"/>
                  </a:cubicBezTo>
                  <a:cubicBezTo>
                    <a:pt x="14157" y="19112"/>
                    <a:pt x="14522" y="19112"/>
                    <a:pt x="14850" y="18959"/>
                  </a:cubicBezTo>
                  <a:cubicBezTo>
                    <a:pt x="15178" y="18805"/>
                    <a:pt x="15470" y="18498"/>
                    <a:pt x="15507" y="18601"/>
                  </a:cubicBezTo>
                  <a:cubicBezTo>
                    <a:pt x="15543" y="18703"/>
                    <a:pt x="15324" y="19215"/>
                    <a:pt x="15251" y="19727"/>
                  </a:cubicBezTo>
                  <a:cubicBezTo>
                    <a:pt x="15178" y="20239"/>
                    <a:pt x="15251" y="20750"/>
                    <a:pt x="15543" y="21058"/>
                  </a:cubicBezTo>
                  <a:cubicBezTo>
                    <a:pt x="15835" y="21365"/>
                    <a:pt x="16346" y="21467"/>
                    <a:pt x="16930" y="20904"/>
                  </a:cubicBezTo>
                  <a:cubicBezTo>
                    <a:pt x="17514" y="20341"/>
                    <a:pt x="18170" y="19112"/>
                    <a:pt x="18864" y="16758"/>
                  </a:cubicBezTo>
                  <a:cubicBezTo>
                    <a:pt x="19557" y="14403"/>
                    <a:pt x="20286" y="10923"/>
                    <a:pt x="20761" y="8210"/>
                  </a:cubicBezTo>
                  <a:cubicBezTo>
                    <a:pt x="21235" y="5497"/>
                    <a:pt x="21454" y="3552"/>
                    <a:pt x="21527" y="2273"/>
                  </a:cubicBezTo>
                  <a:cubicBezTo>
                    <a:pt x="21600" y="993"/>
                    <a:pt x="21527" y="379"/>
                    <a:pt x="21308" y="123"/>
                  </a:cubicBezTo>
                  <a:cubicBezTo>
                    <a:pt x="21089" y="-133"/>
                    <a:pt x="20724" y="-31"/>
                    <a:pt x="20286" y="840"/>
                  </a:cubicBezTo>
                  <a:cubicBezTo>
                    <a:pt x="19849" y="1710"/>
                    <a:pt x="19338" y="3348"/>
                    <a:pt x="19009" y="6009"/>
                  </a:cubicBezTo>
                  <a:cubicBezTo>
                    <a:pt x="18681" y="8671"/>
                    <a:pt x="18535" y="12356"/>
                    <a:pt x="18864" y="14967"/>
                  </a:cubicBezTo>
                  <a:cubicBezTo>
                    <a:pt x="19192" y="17577"/>
                    <a:pt x="19995" y="19112"/>
                    <a:pt x="20797" y="206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11501737" y="830573"/>
              <a:ext cx="144163" cy="41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47" fill="norm" stroke="1" extrusionOk="0">
                  <a:moveTo>
                    <a:pt x="21321" y="66"/>
                  </a:moveTo>
                  <a:cubicBezTo>
                    <a:pt x="19756" y="-43"/>
                    <a:pt x="18191" y="-153"/>
                    <a:pt x="15217" y="943"/>
                  </a:cubicBezTo>
                  <a:cubicBezTo>
                    <a:pt x="12243" y="2040"/>
                    <a:pt x="7860" y="4342"/>
                    <a:pt x="4730" y="7138"/>
                  </a:cubicBezTo>
                  <a:cubicBezTo>
                    <a:pt x="1599" y="9934"/>
                    <a:pt x="-279" y="13224"/>
                    <a:pt x="34" y="15691"/>
                  </a:cubicBezTo>
                  <a:cubicBezTo>
                    <a:pt x="347" y="18158"/>
                    <a:pt x="2851" y="19802"/>
                    <a:pt x="6295" y="20625"/>
                  </a:cubicBezTo>
                  <a:cubicBezTo>
                    <a:pt x="9738" y="21447"/>
                    <a:pt x="14121" y="21447"/>
                    <a:pt x="18504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11703049" y="948127"/>
              <a:ext cx="148168" cy="271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1851" y="3360"/>
                  </a:moveTo>
                  <a:cubicBezTo>
                    <a:pt x="3086" y="2188"/>
                    <a:pt x="4320" y="1016"/>
                    <a:pt x="5709" y="430"/>
                  </a:cubicBezTo>
                  <a:cubicBezTo>
                    <a:pt x="7097" y="-156"/>
                    <a:pt x="8640" y="-156"/>
                    <a:pt x="10337" y="514"/>
                  </a:cubicBezTo>
                  <a:cubicBezTo>
                    <a:pt x="12034" y="1184"/>
                    <a:pt x="13886" y="2523"/>
                    <a:pt x="14194" y="3946"/>
                  </a:cubicBezTo>
                  <a:cubicBezTo>
                    <a:pt x="14503" y="5370"/>
                    <a:pt x="13269" y="6877"/>
                    <a:pt x="12034" y="7881"/>
                  </a:cubicBezTo>
                  <a:cubicBezTo>
                    <a:pt x="10800" y="8886"/>
                    <a:pt x="9566" y="9388"/>
                    <a:pt x="9720" y="9807"/>
                  </a:cubicBezTo>
                  <a:cubicBezTo>
                    <a:pt x="9874" y="10225"/>
                    <a:pt x="11417" y="10560"/>
                    <a:pt x="13114" y="10979"/>
                  </a:cubicBezTo>
                  <a:cubicBezTo>
                    <a:pt x="14811" y="11397"/>
                    <a:pt x="16663" y="11900"/>
                    <a:pt x="18360" y="12402"/>
                  </a:cubicBezTo>
                  <a:cubicBezTo>
                    <a:pt x="20057" y="12904"/>
                    <a:pt x="21600" y="13407"/>
                    <a:pt x="21600" y="14328"/>
                  </a:cubicBezTo>
                  <a:cubicBezTo>
                    <a:pt x="21600" y="15249"/>
                    <a:pt x="20057" y="16588"/>
                    <a:pt x="16200" y="17844"/>
                  </a:cubicBezTo>
                  <a:cubicBezTo>
                    <a:pt x="12343" y="19100"/>
                    <a:pt x="6171" y="20272"/>
                    <a:pt x="0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11899900" y="1244600"/>
              <a:ext cx="6985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36" y="3300"/>
                    <a:pt x="17673" y="6600"/>
                    <a:pt x="14073" y="10200"/>
                  </a:cubicBezTo>
                  <a:cubicBezTo>
                    <a:pt x="10473" y="13800"/>
                    <a:pt x="5236" y="17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12242799" y="1168400"/>
              <a:ext cx="68940" cy="78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158" fill="norm" stroke="1" extrusionOk="0">
                  <a:moveTo>
                    <a:pt x="15709" y="0"/>
                  </a:moveTo>
                  <a:cubicBezTo>
                    <a:pt x="17673" y="2274"/>
                    <a:pt x="19636" y="4547"/>
                    <a:pt x="20618" y="7105"/>
                  </a:cubicBezTo>
                  <a:cubicBezTo>
                    <a:pt x="21600" y="9663"/>
                    <a:pt x="21600" y="12505"/>
                    <a:pt x="20291" y="14779"/>
                  </a:cubicBezTo>
                  <a:cubicBezTo>
                    <a:pt x="18982" y="17053"/>
                    <a:pt x="16364" y="18758"/>
                    <a:pt x="13418" y="19895"/>
                  </a:cubicBezTo>
                  <a:cubicBezTo>
                    <a:pt x="10473" y="21032"/>
                    <a:pt x="7200" y="21600"/>
                    <a:pt x="4582" y="20747"/>
                  </a:cubicBezTo>
                  <a:cubicBezTo>
                    <a:pt x="1964" y="19895"/>
                    <a:pt x="0" y="17621"/>
                    <a:pt x="0" y="15347"/>
                  </a:cubicBezTo>
                  <a:cubicBezTo>
                    <a:pt x="0" y="13074"/>
                    <a:pt x="1964" y="10800"/>
                    <a:pt x="4909" y="9947"/>
                  </a:cubicBezTo>
                  <a:cubicBezTo>
                    <a:pt x="7855" y="9095"/>
                    <a:pt x="11782" y="9663"/>
                    <a:pt x="15709" y="10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12161572" y="992959"/>
              <a:ext cx="233629" cy="412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77" fill="norm" stroke="1" extrusionOk="0">
                  <a:moveTo>
                    <a:pt x="21478" y="2522"/>
                  </a:moveTo>
                  <a:cubicBezTo>
                    <a:pt x="20116" y="1640"/>
                    <a:pt x="18754" y="759"/>
                    <a:pt x="17002" y="318"/>
                  </a:cubicBezTo>
                  <a:cubicBezTo>
                    <a:pt x="15251" y="-123"/>
                    <a:pt x="13110" y="-123"/>
                    <a:pt x="10678" y="428"/>
                  </a:cubicBezTo>
                  <a:cubicBezTo>
                    <a:pt x="8246" y="979"/>
                    <a:pt x="5521" y="2081"/>
                    <a:pt x="3673" y="3183"/>
                  </a:cubicBezTo>
                  <a:cubicBezTo>
                    <a:pt x="1824" y="4285"/>
                    <a:pt x="851" y="5387"/>
                    <a:pt x="364" y="6214"/>
                  </a:cubicBezTo>
                  <a:cubicBezTo>
                    <a:pt x="-122" y="7040"/>
                    <a:pt x="-122" y="7591"/>
                    <a:pt x="364" y="8087"/>
                  </a:cubicBezTo>
                  <a:cubicBezTo>
                    <a:pt x="851" y="8583"/>
                    <a:pt x="1824" y="9024"/>
                    <a:pt x="3964" y="8969"/>
                  </a:cubicBezTo>
                  <a:cubicBezTo>
                    <a:pt x="6105" y="8914"/>
                    <a:pt x="9413" y="8363"/>
                    <a:pt x="11943" y="7591"/>
                  </a:cubicBezTo>
                  <a:cubicBezTo>
                    <a:pt x="14473" y="6820"/>
                    <a:pt x="16224" y="5828"/>
                    <a:pt x="17489" y="4946"/>
                  </a:cubicBezTo>
                  <a:cubicBezTo>
                    <a:pt x="18754" y="4065"/>
                    <a:pt x="19532" y="3293"/>
                    <a:pt x="19532" y="3183"/>
                  </a:cubicBezTo>
                  <a:cubicBezTo>
                    <a:pt x="19532" y="3073"/>
                    <a:pt x="18754" y="3624"/>
                    <a:pt x="17392" y="5167"/>
                  </a:cubicBezTo>
                  <a:cubicBezTo>
                    <a:pt x="16029" y="6710"/>
                    <a:pt x="14083" y="9244"/>
                    <a:pt x="12819" y="11944"/>
                  </a:cubicBezTo>
                  <a:cubicBezTo>
                    <a:pt x="11554" y="14644"/>
                    <a:pt x="10970" y="17510"/>
                    <a:pt x="10775" y="19218"/>
                  </a:cubicBezTo>
                  <a:cubicBezTo>
                    <a:pt x="10581" y="20926"/>
                    <a:pt x="10775" y="21477"/>
                    <a:pt x="11456" y="21477"/>
                  </a:cubicBezTo>
                  <a:cubicBezTo>
                    <a:pt x="12137" y="21477"/>
                    <a:pt x="13305" y="20926"/>
                    <a:pt x="14473" y="20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12331699" y="1027477"/>
              <a:ext cx="223992" cy="534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564" fill="norm" stroke="1" extrusionOk="0">
                  <a:moveTo>
                    <a:pt x="14535" y="306"/>
                  </a:moveTo>
                  <a:cubicBezTo>
                    <a:pt x="15544" y="135"/>
                    <a:pt x="16553" y="-36"/>
                    <a:pt x="17462" y="7"/>
                  </a:cubicBezTo>
                  <a:cubicBezTo>
                    <a:pt x="18370" y="49"/>
                    <a:pt x="19178" y="306"/>
                    <a:pt x="19985" y="1714"/>
                  </a:cubicBezTo>
                  <a:cubicBezTo>
                    <a:pt x="20793" y="3123"/>
                    <a:pt x="21600" y="5684"/>
                    <a:pt x="21297" y="8288"/>
                  </a:cubicBezTo>
                  <a:cubicBezTo>
                    <a:pt x="20994" y="10892"/>
                    <a:pt x="19581" y="13539"/>
                    <a:pt x="15847" y="15758"/>
                  </a:cubicBezTo>
                  <a:cubicBezTo>
                    <a:pt x="12112" y="17978"/>
                    <a:pt x="6056" y="19771"/>
                    <a:pt x="0" y="21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7020842" y="2609775"/>
              <a:ext cx="169475" cy="839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7" h="21471" fill="norm" stroke="1" extrusionOk="0">
                  <a:moveTo>
                    <a:pt x="20577" y="3413"/>
                  </a:moveTo>
                  <a:cubicBezTo>
                    <a:pt x="20837" y="2763"/>
                    <a:pt x="21097" y="2114"/>
                    <a:pt x="20316" y="1518"/>
                  </a:cubicBezTo>
                  <a:cubicBezTo>
                    <a:pt x="19536" y="923"/>
                    <a:pt x="17714" y="381"/>
                    <a:pt x="15242" y="138"/>
                  </a:cubicBezTo>
                  <a:cubicBezTo>
                    <a:pt x="12769" y="-106"/>
                    <a:pt x="9646" y="-52"/>
                    <a:pt x="6654" y="517"/>
                  </a:cubicBezTo>
                  <a:cubicBezTo>
                    <a:pt x="3661" y="1085"/>
                    <a:pt x="798" y="2168"/>
                    <a:pt x="148" y="3629"/>
                  </a:cubicBezTo>
                  <a:cubicBezTo>
                    <a:pt x="-503" y="5091"/>
                    <a:pt x="1058" y="6932"/>
                    <a:pt x="3661" y="8826"/>
                  </a:cubicBezTo>
                  <a:cubicBezTo>
                    <a:pt x="6263" y="10721"/>
                    <a:pt x="9907" y="12670"/>
                    <a:pt x="12509" y="14483"/>
                  </a:cubicBezTo>
                  <a:cubicBezTo>
                    <a:pt x="15111" y="16297"/>
                    <a:pt x="16673" y="17975"/>
                    <a:pt x="17063" y="19058"/>
                  </a:cubicBezTo>
                  <a:cubicBezTo>
                    <a:pt x="17454" y="20141"/>
                    <a:pt x="16673" y="20628"/>
                    <a:pt x="14721" y="20953"/>
                  </a:cubicBezTo>
                  <a:cubicBezTo>
                    <a:pt x="12769" y="21277"/>
                    <a:pt x="9646" y="21440"/>
                    <a:pt x="7434" y="21467"/>
                  </a:cubicBezTo>
                  <a:cubicBezTo>
                    <a:pt x="5222" y="21494"/>
                    <a:pt x="3921" y="21386"/>
                    <a:pt x="3401" y="21169"/>
                  </a:cubicBezTo>
                  <a:cubicBezTo>
                    <a:pt x="2880" y="20953"/>
                    <a:pt x="3140" y="20628"/>
                    <a:pt x="3401" y="20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6934200" y="3581400"/>
              <a:ext cx="1968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7129109" y="3471913"/>
              <a:ext cx="191352" cy="142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0526" fill="norm" stroke="1" extrusionOk="0">
                  <a:moveTo>
                    <a:pt x="8668" y="8435"/>
                  </a:moveTo>
                  <a:cubicBezTo>
                    <a:pt x="7024" y="12390"/>
                    <a:pt x="5381" y="16345"/>
                    <a:pt x="3972" y="18474"/>
                  </a:cubicBezTo>
                  <a:cubicBezTo>
                    <a:pt x="2563" y="20604"/>
                    <a:pt x="1389" y="20908"/>
                    <a:pt x="685" y="20147"/>
                  </a:cubicBezTo>
                  <a:cubicBezTo>
                    <a:pt x="-19" y="19387"/>
                    <a:pt x="-254" y="17562"/>
                    <a:pt x="333" y="14215"/>
                  </a:cubicBezTo>
                  <a:cubicBezTo>
                    <a:pt x="920" y="10869"/>
                    <a:pt x="2329" y="6001"/>
                    <a:pt x="3620" y="3111"/>
                  </a:cubicBezTo>
                  <a:cubicBezTo>
                    <a:pt x="4911" y="221"/>
                    <a:pt x="6085" y="-692"/>
                    <a:pt x="7846" y="525"/>
                  </a:cubicBezTo>
                  <a:cubicBezTo>
                    <a:pt x="9607" y="1742"/>
                    <a:pt x="11955" y="5088"/>
                    <a:pt x="13598" y="7826"/>
                  </a:cubicBezTo>
                  <a:cubicBezTo>
                    <a:pt x="15242" y="10564"/>
                    <a:pt x="16181" y="12694"/>
                    <a:pt x="17355" y="14063"/>
                  </a:cubicBezTo>
                  <a:cubicBezTo>
                    <a:pt x="18529" y="15432"/>
                    <a:pt x="19937" y="16040"/>
                    <a:pt x="20642" y="15432"/>
                  </a:cubicBezTo>
                  <a:cubicBezTo>
                    <a:pt x="21346" y="14823"/>
                    <a:pt x="21346" y="12998"/>
                    <a:pt x="20994" y="11325"/>
                  </a:cubicBezTo>
                  <a:cubicBezTo>
                    <a:pt x="20642" y="9652"/>
                    <a:pt x="19937" y="8131"/>
                    <a:pt x="17824" y="7370"/>
                  </a:cubicBezTo>
                  <a:cubicBezTo>
                    <a:pt x="15711" y="6609"/>
                    <a:pt x="12189" y="6609"/>
                    <a:pt x="8668" y="6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6897382" y="2324598"/>
              <a:ext cx="201281" cy="126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162" fill="norm" stroke="1" extrusionOk="0">
                  <a:moveTo>
                    <a:pt x="14714" y="2041"/>
                  </a:moveTo>
                  <a:cubicBezTo>
                    <a:pt x="13589" y="2395"/>
                    <a:pt x="12464" y="2749"/>
                    <a:pt x="10889" y="5582"/>
                  </a:cubicBezTo>
                  <a:cubicBezTo>
                    <a:pt x="9314" y="8414"/>
                    <a:pt x="7289" y="13726"/>
                    <a:pt x="5827" y="16913"/>
                  </a:cubicBezTo>
                  <a:cubicBezTo>
                    <a:pt x="4364" y="20100"/>
                    <a:pt x="3464" y="21162"/>
                    <a:pt x="2564" y="21162"/>
                  </a:cubicBezTo>
                  <a:cubicBezTo>
                    <a:pt x="1664" y="21162"/>
                    <a:pt x="764" y="20100"/>
                    <a:pt x="314" y="18683"/>
                  </a:cubicBezTo>
                  <a:cubicBezTo>
                    <a:pt x="-136" y="17267"/>
                    <a:pt x="-136" y="15496"/>
                    <a:pt x="539" y="12664"/>
                  </a:cubicBezTo>
                  <a:cubicBezTo>
                    <a:pt x="1214" y="9831"/>
                    <a:pt x="2564" y="5936"/>
                    <a:pt x="4589" y="4696"/>
                  </a:cubicBezTo>
                  <a:cubicBezTo>
                    <a:pt x="6614" y="3457"/>
                    <a:pt x="9314" y="4873"/>
                    <a:pt x="11339" y="7175"/>
                  </a:cubicBezTo>
                  <a:cubicBezTo>
                    <a:pt x="13364" y="9477"/>
                    <a:pt x="14714" y="12664"/>
                    <a:pt x="16177" y="15142"/>
                  </a:cubicBezTo>
                  <a:cubicBezTo>
                    <a:pt x="17639" y="17621"/>
                    <a:pt x="19214" y="19392"/>
                    <a:pt x="20114" y="19392"/>
                  </a:cubicBezTo>
                  <a:cubicBezTo>
                    <a:pt x="21014" y="19392"/>
                    <a:pt x="21239" y="17621"/>
                    <a:pt x="21352" y="14611"/>
                  </a:cubicBezTo>
                  <a:cubicBezTo>
                    <a:pt x="21464" y="11601"/>
                    <a:pt x="21464" y="7352"/>
                    <a:pt x="20114" y="4342"/>
                  </a:cubicBezTo>
                  <a:cubicBezTo>
                    <a:pt x="18764" y="1332"/>
                    <a:pt x="16064" y="-438"/>
                    <a:pt x="13814" y="93"/>
                  </a:cubicBezTo>
                  <a:cubicBezTo>
                    <a:pt x="11564" y="624"/>
                    <a:pt x="9764" y="3457"/>
                    <a:pt x="7964" y="6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7734300" y="2413000"/>
              <a:ext cx="19050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877"/>
                    <a:pt x="16800" y="7754"/>
                    <a:pt x="13200" y="11354"/>
                  </a:cubicBezTo>
                  <a:cubicBezTo>
                    <a:pt x="9600" y="14954"/>
                    <a:pt x="4800" y="18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7454900" y="2990850"/>
              <a:ext cx="1054373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600" fill="norm" stroke="1" extrusionOk="0">
                  <a:moveTo>
                    <a:pt x="0" y="0"/>
                  </a:moveTo>
                  <a:cubicBezTo>
                    <a:pt x="1472" y="2400"/>
                    <a:pt x="2943" y="4800"/>
                    <a:pt x="4415" y="5600"/>
                  </a:cubicBezTo>
                  <a:cubicBezTo>
                    <a:pt x="5887" y="6400"/>
                    <a:pt x="7359" y="5600"/>
                    <a:pt x="8852" y="4800"/>
                  </a:cubicBezTo>
                  <a:cubicBezTo>
                    <a:pt x="10345" y="4000"/>
                    <a:pt x="11861" y="3200"/>
                    <a:pt x="13440" y="3200"/>
                  </a:cubicBezTo>
                  <a:cubicBezTo>
                    <a:pt x="15020" y="3200"/>
                    <a:pt x="16665" y="4000"/>
                    <a:pt x="17921" y="4800"/>
                  </a:cubicBezTo>
                  <a:cubicBezTo>
                    <a:pt x="19176" y="5600"/>
                    <a:pt x="20042" y="6400"/>
                    <a:pt x="20626" y="7200"/>
                  </a:cubicBezTo>
                  <a:cubicBezTo>
                    <a:pt x="21210" y="8000"/>
                    <a:pt x="21513" y="8800"/>
                    <a:pt x="21557" y="11200"/>
                  </a:cubicBezTo>
                  <a:cubicBezTo>
                    <a:pt x="21600" y="13600"/>
                    <a:pt x="21384" y="17600"/>
                    <a:pt x="211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7606168" y="3166238"/>
              <a:ext cx="178021" cy="244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363" fill="norm" stroke="1" extrusionOk="0">
                  <a:moveTo>
                    <a:pt x="898" y="1872"/>
                  </a:moveTo>
                  <a:cubicBezTo>
                    <a:pt x="3186" y="1133"/>
                    <a:pt x="5473" y="395"/>
                    <a:pt x="7251" y="118"/>
                  </a:cubicBezTo>
                  <a:cubicBezTo>
                    <a:pt x="9030" y="-159"/>
                    <a:pt x="10301" y="26"/>
                    <a:pt x="11317" y="949"/>
                  </a:cubicBezTo>
                  <a:cubicBezTo>
                    <a:pt x="12334" y="1872"/>
                    <a:pt x="13096" y="3533"/>
                    <a:pt x="12715" y="4826"/>
                  </a:cubicBezTo>
                  <a:cubicBezTo>
                    <a:pt x="12334" y="6118"/>
                    <a:pt x="10809" y="7041"/>
                    <a:pt x="9411" y="7687"/>
                  </a:cubicBezTo>
                  <a:cubicBezTo>
                    <a:pt x="8014" y="8333"/>
                    <a:pt x="6743" y="8703"/>
                    <a:pt x="6743" y="8979"/>
                  </a:cubicBezTo>
                  <a:cubicBezTo>
                    <a:pt x="6743" y="9256"/>
                    <a:pt x="8014" y="9441"/>
                    <a:pt x="10301" y="10179"/>
                  </a:cubicBezTo>
                  <a:cubicBezTo>
                    <a:pt x="12588" y="10918"/>
                    <a:pt x="15891" y="12210"/>
                    <a:pt x="17924" y="13226"/>
                  </a:cubicBezTo>
                  <a:cubicBezTo>
                    <a:pt x="19957" y="14241"/>
                    <a:pt x="20720" y="14979"/>
                    <a:pt x="21101" y="15810"/>
                  </a:cubicBezTo>
                  <a:cubicBezTo>
                    <a:pt x="21482" y="16641"/>
                    <a:pt x="21482" y="17564"/>
                    <a:pt x="20974" y="18303"/>
                  </a:cubicBezTo>
                  <a:cubicBezTo>
                    <a:pt x="20466" y="19041"/>
                    <a:pt x="19449" y="19595"/>
                    <a:pt x="16400" y="20149"/>
                  </a:cubicBezTo>
                  <a:cubicBezTo>
                    <a:pt x="13350" y="20703"/>
                    <a:pt x="8268" y="21256"/>
                    <a:pt x="4964" y="21349"/>
                  </a:cubicBezTo>
                  <a:cubicBezTo>
                    <a:pt x="1661" y="21441"/>
                    <a:pt x="136" y="21072"/>
                    <a:pt x="9" y="20795"/>
                  </a:cubicBezTo>
                  <a:cubicBezTo>
                    <a:pt x="-118" y="20518"/>
                    <a:pt x="1153" y="20333"/>
                    <a:pt x="2423" y="20241"/>
                  </a:cubicBezTo>
                  <a:cubicBezTo>
                    <a:pt x="3694" y="20149"/>
                    <a:pt x="4964" y="20149"/>
                    <a:pt x="6235" y="20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7848600" y="3083983"/>
              <a:ext cx="355600" cy="386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0" y="15613"/>
                  </a:moveTo>
                  <a:cubicBezTo>
                    <a:pt x="129" y="16787"/>
                    <a:pt x="257" y="17961"/>
                    <a:pt x="514" y="19076"/>
                  </a:cubicBezTo>
                  <a:cubicBezTo>
                    <a:pt x="771" y="20191"/>
                    <a:pt x="1157" y="21248"/>
                    <a:pt x="1414" y="21424"/>
                  </a:cubicBezTo>
                  <a:cubicBezTo>
                    <a:pt x="1671" y="21600"/>
                    <a:pt x="1800" y="20896"/>
                    <a:pt x="1864" y="18254"/>
                  </a:cubicBezTo>
                  <a:cubicBezTo>
                    <a:pt x="1929" y="15613"/>
                    <a:pt x="1929" y="11035"/>
                    <a:pt x="1864" y="8393"/>
                  </a:cubicBezTo>
                  <a:cubicBezTo>
                    <a:pt x="1800" y="5752"/>
                    <a:pt x="1671" y="5048"/>
                    <a:pt x="1479" y="4343"/>
                  </a:cubicBezTo>
                  <a:cubicBezTo>
                    <a:pt x="1286" y="3639"/>
                    <a:pt x="1029" y="2935"/>
                    <a:pt x="1157" y="2407"/>
                  </a:cubicBezTo>
                  <a:cubicBezTo>
                    <a:pt x="1286" y="1878"/>
                    <a:pt x="1800" y="1526"/>
                    <a:pt x="4179" y="1057"/>
                  </a:cubicBezTo>
                  <a:cubicBezTo>
                    <a:pt x="6557" y="587"/>
                    <a:pt x="10800" y="0"/>
                    <a:pt x="14014" y="0"/>
                  </a:cubicBezTo>
                  <a:cubicBezTo>
                    <a:pt x="17229" y="0"/>
                    <a:pt x="19414" y="587"/>
                    <a:pt x="21600" y="1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7951196" y="3244877"/>
              <a:ext cx="164104" cy="152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300" fill="norm" stroke="1" extrusionOk="0">
                  <a:moveTo>
                    <a:pt x="701" y="3547"/>
                  </a:moveTo>
                  <a:cubicBezTo>
                    <a:pt x="3747" y="2067"/>
                    <a:pt x="6793" y="588"/>
                    <a:pt x="9008" y="144"/>
                  </a:cubicBezTo>
                  <a:cubicBezTo>
                    <a:pt x="11224" y="-300"/>
                    <a:pt x="12608" y="292"/>
                    <a:pt x="13301" y="1771"/>
                  </a:cubicBezTo>
                  <a:cubicBezTo>
                    <a:pt x="13993" y="3251"/>
                    <a:pt x="13993" y="5618"/>
                    <a:pt x="12193" y="8725"/>
                  </a:cubicBezTo>
                  <a:cubicBezTo>
                    <a:pt x="10393" y="11832"/>
                    <a:pt x="6793" y="15678"/>
                    <a:pt x="4162" y="18045"/>
                  </a:cubicBezTo>
                  <a:cubicBezTo>
                    <a:pt x="1532" y="20412"/>
                    <a:pt x="-130" y="21300"/>
                    <a:pt x="8" y="21300"/>
                  </a:cubicBezTo>
                  <a:cubicBezTo>
                    <a:pt x="147" y="21300"/>
                    <a:pt x="2085" y="20412"/>
                    <a:pt x="5962" y="19525"/>
                  </a:cubicBezTo>
                  <a:cubicBezTo>
                    <a:pt x="9839" y="18637"/>
                    <a:pt x="15655" y="17749"/>
                    <a:pt x="21470" y="16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8166100" y="3295650"/>
              <a:ext cx="4445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236"/>
                    <a:pt x="7200" y="10473"/>
                    <a:pt x="3600" y="14073"/>
                  </a:cubicBezTo>
                  <a:cubicBezTo>
                    <a:pt x="0" y="17673"/>
                    <a:pt x="0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8235950" y="3302000"/>
              <a:ext cx="6350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724"/>
                    <a:pt x="10080" y="7448"/>
                    <a:pt x="6480" y="11048"/>
                  </a:cubicBezTo>
                  <a:cubicBezTo>
                    <a:pt x="2880" y="14648"/>
                    <a:pt x="1440" y="181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8102600" y="3238499"/>
              <a:ext cx="2476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31" y="16800"/>
                    <a:pt x="4062" y="12000"/>
                    <a:pt x="7662" y="8400"/>
                  </a:cubicBezTo>
                  <a:cubicBezTo>
                    <a:pt x="11262" y="4800"/>
                    <a:pt x="1643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8763000" y="300990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9135882" y="2840576"/>
              <a:ext cx="503419" cy="359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440" fill="norm" stroke="1" extrusionOk="0">
                  <a:moveTo>
                    <a:pt x="4091" y="6315"/>
                  </a:moveTo>
                  <a:cubicBezTo>
                    <a:pt x="4002" y="7199"/>
                    <a:pt x="3912" y="8084"/>
                    <a:pt x="4091" y="8652"/>
                  </a:cubicBezTo>
                  <a:cubicBezTo>
                    <a:pt x="4269" y="9220"/>
                    <a:pt x="4716" y="9473"/>
                    <a:pt x="6144" y="9094"/>
                  </a:cubicBezTo>
                  <a:cubicBezTo>
                    <a:pt x="7572" y="8715"/>
                    <a:pt x="9982" y="7705"/>
                    <a:pt x="11722" y="6378"/>
                  </a:cubicBezTo>
                  <a:cubicBezTo>
                    <a:pt x="13463" y="5052"/>
                    <a:pt x="14534" y="3410"/>
                    <a:pt x="15025" y="2273"/>
                  </a:cubicBezTo>
                  <a:cubicBezTo>
                    <a:pt x="15516" y="1136"/>
                    <a:pt x="15426" y="505"/>
                    <a:pt x="15069" y="189"/>
                  </a:cubicBezTo>
                  <a:cubicBezTo>
                    <a:pt x="14712" y="-127"/>
                    <a:pt x="14088" y="-127"/>
                    <a:pt x="12347" y="820"/>
                  </a:cubicBezTo>
                  <a:cubicBezTo>
                    <a:pt x="10607" y="1768"/>
                    <a:pt x="7750" y="3662"/>
                    <a:pt x="5385" y="6126"/>
                  </a:cubicBezTo>
                  <a:cubicBezTo>
                    <a:pt x="3020" y="8589"/>
                    <a:pt x="1145" y="11620"/>
                    <a:pt x="387" y="13831"/>
                  </a:cubicBezTo>
                  <a:cubicBezTo>
                    <a:pt x="-372" y="16041"/>
                    <a:pt x="-15" y="17431"/>
                    <a:pt x="1458" y="18568"/>
                  </a:cubicBezTo>
                  <a:cubicBezTo>
                    <a:pt x="2930" y="19705"/>
                    <a:pt x="5519" y="20589"/>
                    <a:pt x="8643" y="21031"/>
                  </a:cubicBezTo>
                  <a:cubicBezTo>
                    <a:pt x="11767" y="21473"/>
                    <a:pt x="15426" y="21473"/>
                    <a:pt x="17613" y="21410"/>
                  </a:cubicBezTo>
                  <a:cubicBezTo>
                    <a:pt x="19800" y="21347"/>
                    <a:pt x="20514" y="21220"/>
                    <a:pt x="21228" y="21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9544050" y="2476499"/>
              <a:ext cx="3175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44" y="16800"/>
                    <a:pt x="7488" y="12000"/>
                    <a:pt x="11088" y="8400"/>
                  </a:cubicBezTo>
                  <a:cubicBezTo>
                    <a:pt x="14688" y="4800"/>
                    <a:pt x="1814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9914466" y="2308954"/>
              <a:ext cx="143934" cy="243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21600" y="1333"/>
                  </a:moveTo>
                  <a:cubicBezTo>
                    <a:pt x="20647" y="588"/>
                    <a:pt x="19694" y="-157"/>
                    <a:pt x="17153" y="29"/>
                  </a:cubicBezTo>
                  <a:cubicBezTo>
                    <a:pt x="14612" y="215"/>
                    <a:pt x="10482" y="1333"/>
                    <a:pt x="6829" y="3846"/>
                  </a:cubicBezTo>
                  <a:cubicBezTo>
                    <a:pt x="3176" y="6360"/>
                    <a:pt x="0" y="10271"/>
                    <a:pt x="0" y="13436"/>
                  </a:cubicBezTo>
                  <a:cubicBezTo>
                    <a:pt x="0" y="16602"/>
                    <a:pt x="3176" y="19022"/>
                    <a:pt x="6353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10058400" y="2360306"/>
              <a:ext cx="127000" cy="166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1" fill="norm" stroke="1" extrusionOk="0">
                  <a:moveTo>
                    <a:pt x="0" y="241"/>
                  </a:moveTo>
                  <a:cubicBezTo>
                    <a:pt x="2160" y="-29"/>
                    <a:pt x="4320" y="-299"/>
                    <a:pt x="6480" y="781"/>
                  </a:cubicBezTo>
                  <a:cubicBezTo>
                    <a:pt x="8640" y="1861"/>
                    <a:pt x="10800" y="4291"/>
                    <a:pt x="11520" y="7396"/>
                  </a:cubicBezTo>
                  <a:cubicBezTo>
                    <a:pt x="12240" y="10501"/>
                    <a:pt x="11520" y="14281"/>
                    <a:pt x="10440" y="16576"/>
                  </a:cubicBezTo>
                  <a:cubicBezTo>
                    <a:pt x="9360" y="18871"/>
                    <a:pt x="7920" y="19681"/>
                    <a:pt x="6660" y="19546"/>
                  </a:cubicBezTo>
                  <a:cubicBezTo>
                    <a:pt x="5400" y="19411"/>
                    <a:pt x="4320" y="18331"/>
                    <a:pt x="5580" y="15496"/>
                  </a:cubicBezTo>
                  <a:cubicBezTo>
                    <a:pt x="6840" y="12661"/>
                    <a:pt x="10440" y="8071"/>
                    <a:pt x="12960" y="5236"/>
                  </a:cubicBezTo>
                  <a:cubicBezTo>
                    <a:pt x="15480" y="2401"/>
                    <a:pt x="16920" y="1321"/>
                    <a:pt x="17100" y="1456"/>
                  </a:cubicBezTo>
                  <a:cubicBezTo>
                    <a:pt x="17280" y="1591"/>
                    <a:pt x="16200" y="2941"/>
                    <a:pt x="15120" y="5641"/>
                  </a:cubicBezTo>
                  <a:cubicBezTo>
                    <a:pt x="14040" y="8341"/>
                    <a:pt x="12960" y="12391"/>
                    <a:pt x="14040" y="15226"/>
                  </a:cubicBezTo>
                  <a:cubicBezTo>
                    <a:pt x="15120" y="18061"/>
                    <a:pt x="18360" y="19681"/>
                    <a:pt x="21600" y="21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10293349" y="2444749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10471149" y="2355286"/>
              <a:ext cx="159360" cy="188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105" fill="norm" stroke="1" extrusionOk="0">
                  <a:moveTo>
                    <a:pt x="0" y="775"/>
                  </a:moveTo>
                  <a:cubicBezTo>
                    <a:pt x="5891" y="301"/>
                    <a:pt x="11782" y="-174"/>
                    <a:pt x="15148" y="63"/>
                  </a:cubicBezTo>
                  <a:cubicBezTo>
                    <a:pt x="18514" y="301"/>
                    <a:pt x="19356" y="1250"/>
                    <a:pt x="18795" y="2318"/>
                  </a:cubicBezTo>
                  <a:cubicBezTo>
                    <a:pt x="18234" y="3386"/>
                    <a:pt x="16270" y="4573"/>
                    <a:pt x="14587" y="5285"/>
                  </a:cubicBezTo>
                  <a:cubicBezTo>
                    <a:pt x="12904" y="5997"/>
                    <a:pt x="11501" y="6235"/>
                    <a:pt x="11361" y="6710"/>
                  </a:cubicBezTo>
                  <a:cubicBezTo>
                    <a:pt x="11221" y="7184"/>
                    <a:pt x="12343" y="7896"/>
                    <a:pt x="14166" y="9083"/>
                  </a:cubicBezTo>
                  <a:cubicBezTo>
                    <a:pt x="15990" y="10270"/>
                    <a:pt x="18514" y="11931"/>
                    <a:pt x="19917" y="13356"/>
                  </a:cubicBezTo>
                  <a:cubicBezTo>
                    <a:pt x="21319" y="14780"/>
                    <a:pt x="21600" y="15967"/>
                    <a:pt x="20197" y="17391"/>
                  </a:cubicBezTo>
                  <a:cubicBezTo>
                    <a:pt x="18795" y="18815"/>
                    <a:pt x="15709" y="20477"/>
                    <a:pt x="12764" y="20951"/>
                  </a:cubicBezTo>
                  <a:cubicBezTo>
                    <a:pt x="9818" y="21426"/>
                    <a:pt x="7013" y="20714"/>
                    <a:pt x="4208" y="20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10648950" y="2334122"/>
              <a:ext cx="86541" cy="263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8" h="21473" fill="norm" stroke="1" extrusionOk="0">
                  <a:moveTo>
                    <a:pt x="0" y="219"/>
                  </a:moveTo>
                  <a:cubicBezTo>
                    <a:pt x="4521" y="46"/>
                    <a:pt x="9042" y="-127"/>
                    <a:pt x="12307" y="132"/>
                  </a:cubicBezTo>
                  <a:cubicBezTo>
                    <a:pt x="15572" y="391"/>
                    <a:pt x="17581" y="1083"/>
                    <a:pt x="19088" y="3070"/>
                  </a:cubicBezTo>
                  <a:cubicBezTo>
                    <a:pt x="20595" y="5057"/>
                    <a:pt x="21600" y="8340"/>
                    <a:pt x="18586" y="11623"/>
                  </a:cubicBezTo>
                  <a:cubicBezTo>
                    <a:pt x="15572" y="14907"/>
                    <a:pt x="8540" y="18190"/>
                    <a:pt x="1507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10731499" y="2145736"/>
              <a:ext cx="209551" cy="15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928"/>
                  </a:moveTo>
                  <a:cubicBezTo>
                    <a:pt x="2836" y="359"/>
                    <a:pt x="5673" y="-209"/>
                    <a:pt x="7527" y="75"/>
                  </a:cubicBezTo>
                  <a:cubicBezTo>
                    <a:pt x="9382" y="359"/>
                    <a:pt x="10255" y="1496"/>
                    <a:pt x="10473" y="3912"/>
                  </a:cubicBezTo>
                  <a:cubicBezTo>
                    <a:pt x="10691" y="6328"/>
                    <a:pt x="10255" y="10023"/>
                    <a:pt x="9600" y="12296"/>
                  </a:cubicBezTo>
                  <a:cubicBezTo>
                    <a:pt x="8945" y="14570"/>
                    <a:pt x="8073" y="15423"/>
                    <a:pt x="8182" y="16275"/>
                  </a:cubicBezTo>
                  <a:cubicBezTo>
                    <a:pt x="8291" y="17128"/>
                    <a:pt x="9382" y="17980"/>
                    <a:pt x="11782" y="18833"/>
                  </a:cubicBezTo>
                  <a:cubicBezTo>
                    <a:pt x="14182" y="19686"/>
                    <a:pt x="17891" y="20538"/>
                    <a:pt x="21600" y="21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9948004" y="2698749"/>
              <a:ext cx="745397" cy="34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0841" fill="norm" stroke="1" extrusionOk="0">
                  <a:moveTo>
                    <a:pt x="438" y="0"/>
                  </a:moveTo>
                  <a:cubicBezTo>
                    <a:pt x="193" y="3812"/>
                    <a:pt x="-52" y="7624"/>
                    <a:pt x="9" y="11435"/>
                  </a:cubicBezTo>
                  <a:cubicBezTo>
                    <a:pt x="70" y="15247"/>
                    <a:pt x="438" y="19059"/>
                    <a:pt x="1784" y="20329"/>
                  </a:cubicBezTo>
                  <a:cubicBezTo>
                    <a:pt x="3130" y="21600"/>
                    <a:pt x="5455" y="20329"/>
                    <a:pt x="7780" y="18424"/>
                  </a:cubicBezTo>
                  <a:cubicBezTo>
                    <a:pt x="10106" y="16518"/>
                    <a:pt x="12431" y="13976"/>
                    <a:pt x="14725" y="12706"/>
                  </a:cubicBezTo>
                  <a:cubicBezTo>
                    <a:pt x="17020" y="11435"/>
                    <a:pt x="19284" y="11435"/>
                    <a:pt x="21548" y="1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10226856" y="2857500"/>
              <a:ext cx="15695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1920"/>
                    <a:pt x="3818" y="3840"/>
                    <a:pt x="1118" y="7440"/>
                  </a:cubicBezTo>
                  <a:cubicBezTo>
                    <a:pt x="-1582" y="11040"/>
                    <a:pt x="1118" y="1632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10323745" y="2826929"/>
              <a:ext cx="85062" cy="188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7" h="21359" fill="norm" stroke="1" extrusionOk="0">
                  <a:moveTo>
                    <a:pt x="16898" y="2746"/>
                  </a:moveTo>
                  <a:cubicBezTo>
                    <a:pt x="14889" y="1786"/>
                    <a:pt x="12880" y="826"/>
                    <a:pt x="10117" y="346"/>
                  </a:cubicBezTo>
                  <a:cubicBezTo>
                    <a:pt x="7354" y="-134"/>
                    <a:pt x="3838" y="-134"/>
                    <a:pt x="1829" y="466"/>
                  </a:cubicBezTo>
                  <a:cubicBezTo>
                    <a:pt x="-181" y="1066"/>
                    <a:pt x="-683" y="2266"/>
                    <a:pt x="1075" y="4786"/>
                  </a:cubicBezTo>
                  <a:cubicBezTo>
                    <a:pt x="2833" y="7306"/>
                    <a:pt x="6852" y="11146"/>
                    <a:pt x="9112" y="13786"/>
                  </a:cubicBezTo>
                  <a:cubicBezTo>
                    <a:pt x="11373" y="16426"/>
                    <a:pt x="11875" y="17866"/>
                    <a:pt x="11373" y="19066"/>
                  </a:cubicBezTo>
                  <a:cubicBezTo>
                    <a:pt x="10870" y="20266"/>
                    <a:pt x="9364" y="21226"/>
                    <a:pt x="7605" y="21346"/>
                  </a:cubicBezTo>
                  <a:cubicBezTo>
                    <a:pt x="5847" y="21466"/>
                    <a:pt x="3838" y="20746"/>
                    <a:pt x="4089" y="19426"/>
                  </a:cubicBezTo>
                  <a:cubicBezTo>
                    <a:pt x="4340" y="18106"/>
                    <a:pt x="6852" y="16186"/>
                    <a:pt x="9866" y="14386"/>
                  </a:cubicBezTo>
                  <a:cubicBezTo>
                    <a:pt x="12880" y="12586"/>
                    <a:pt x="16396" y="10906"/>
                    <a:pt x="18405" y="9466"/>
                  </a:cubicBezTo>
                  <a:cubicBezTo>
                    <a:pt x="20415" y="8026"/>
                    <a:pt x="20917" y="6826"/>
                    <a:pt x="18908" y="5746"/>
                  </a:cubicBezTo>
                  <a:cubicBezTo>
                    <a:pt x="16898" y="4666"/>
                    <a:pt x="12377" y="3706"/>
                    <a:pt x="7857" y="2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11036416" y="2895599"/>
              <a:ext cx="488834" cy="475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270" fill="norm" stroke="1" extrusionOk="0">
                  <a:moveTo>
                    <a:pt x="8654" y="17622"/>
                  </a:moveTo>
                  <a:cubicBezTo>
                    <a:pt x="8468" y="16485"/>
                    <a:pt x="8281" y="15348"/>
                    <a:pt x="7723" y="14590"/>
                  </a:cubicBezTo>
                  <a:cubicBezTo>
                    <a:pt x="7164" y="13832"/>
                    <a:pt x="6233" y="13453"/>
                    <a:pt x="4930" y="13927"/>
                  </a:cubicBezTo>
                  <a:cubicBezTo>
                    <a:pt x="3626" y="14400"/>
                    <a:pt x="1950" y="15727"/>
                    <a:pt x="1019" y="17053"/>
                  </a:cubicBezTo>
                  <a:cubicBezTo>
                    <a:pt x="88" y="18379"/>
                    <a:pt x="-98" y="19706"/>
                    <a:pt x="42" y="20464"/>
                  </a:cubicBezTo>
                  <a:cubicBezTo>
                    <a:pt x="181" y="21222"/>
                    <a:pt x="647" y="21411"/>
                    <a:pt x="1578" y="21174"/>
                  </a:cubicBezTo>
                  <a:cubicBezTo>
                    <a:pt x="2509" y="20937"/>
                    <a:pt x="3905" y="20274"/>
                    <a:pt x="5442" y="18379"/>
                  </a:cubicBezTo>
                  <a:cubicBezTo>
                    <a:pt x="6978" y="16485"/>
                    <a:pt x="8654" y="13358"/>
                    <a:pt x="9771" y="10516"/>
                  </a:cubicBezTo>
                  <a:cubicBezTo>
                    <a:pt x="10888" y="7674"/>
                    <a:pt x="11447" y="5116"/>
                    <a:pt x="11726" y="3411"/>
                  </a:cubicBezTo>
                  <a:cubicBezTo>
                    <a:pt x="12005" y="1706"/>
                    <a:pt x="12005" y="853"/>
                    <a:pt x="11726" y="379"/>
                  </a:cubicBezTo>
                  <a:cubicBezTo>
                    <a:pt x="11447" y="-94"/>
                    <a:pt x="10888" y="-189"/>
                    <a:pt x="10143" y="474"/>
                  </a:cubicBezTo>
                  <a:cubicBezTo>
                    <a:pt x="9399" y="1137"/>
                    <a:pt x="8468" y="2558"/>
                    <a:pt x="7676" y="4879"/>
                  </a:cubicBezTo>
                  <a:cubicBezTo>
                    <a:pt x="6885" y="7200"/>
                    <a:pt x="6233" y="10422"/>
                    <a:pt x="5907" y="12648"/>
                  </a:cubicBezTo>
                  <a:cubicBezTo>
                    <a:pt x="5581" y="14874"/>
                    <a:pt x="5581" y="16106"/>
                    <a:pt x="5581" y="17006"/>
                  </a:cubicBezTo>
                  <a:cubicBezTo>
                    <a:pt x="5581" y="17906"/>
                    <a:pt x="5581" y="18474"/>
                    <a:pt x="5814" y="18616"/>
                  </a:cubicBezTo>
                  <a:cubicBezTo>
                    <a:pt x="6047" y="18758"/>
                    <a:pt x="6512" y="18474"/>
                    <a:pt x="7443" y="17290"/>
                  </a:cubicBezTo>
                  <a:cubicBezTo>
                    <a:pt x="8374" y="16106"/>
                    <a:pt x="9771" y="14022"/>
                    <a:pt x="10702" y="12837"/>
                  </a:cubicBezTo>
                  <a:cubicBezTo>
                    <a:pt x="11633" y="11653"/>
                    <a:pt x="12099" y="11369"/>
                    <a:pt x="12564" y="11132"/>
                  </a:cubicBezTo>
                  <a:cubicBezTo>
                    <a:pt x="13030" y="10895"/>
                    <a:pt x="13495" y="10706"/>
                    <a:pt x="13914" y="10800"/>
                  </a:cubicBezTo>
                  <a:cubicBezTo>
                    <a:pt x="14333" y="10895"/>
                    <a:pt x="14705" y="11274"/>
                    <a:pt x="14938" y="11985"/>
                  </a:cubicBezTo>
                  <a:cubicBezTo>
                    <a:pt x="15171" y="12695"/>
                    <a:pt x="15264" y="13737"/>
                    <a:pt x="15124" y="14637"/>
                  </a:cubicBezTo>
                  <a:cubicBezTo>
                    <a:pt x="14985" y="15537"/>
                    <a:pt x="14612" y="16295"/>
                    <a:pt x="14193" y="16958"/>
                  </a:cubicBezTo>
                  <a:cubicBezTo>
                    <a:pt x="13774" y="17622"/>
                    <a:pt x="13309" y="18190"/>
                    <a:pt x="13169" y="18237"/>
                  </a:cubicBezTo>
                  <a:cubicBezTo>
                    <a:pt x="13030" y="18285"/>
                    <a:pt x="13216" y="17811"/>
                    <a:pt x="13961" y="16722"/>
                  </a:cubicBezTo>
                  <a:cubicBezTo>
                    <a:pt x="14705" y="15632"/>
                    <a:pt x="16009" y="13927"/>
                    <a:pt x="16893" y="12743"/>
                  </a:cubicBezTo>
                  <a:cubicBezTo>
                    <a:pt x="17778" y="11558"/>
                    <a:pt x="18243" y="10895"/>
                    <a:pt x="18197" y="10706"/>
                  </a:cubicBezTo>
                  <a:cubicBezTo>
                    <a:pt x="18150" y="10516"/>
                    <a:pt x="17592" y="10800"/>
                    <a:pt x="17173" y="11464"/>
                  </a:cubicBezTo>
                  <a:cubicBezTo>
                    <a:pt x="16754" y="12127"/>
                    <a:pt x="16474" y="13169"/>
                    <a:pt x="17219" y="14400"/>
                  </a:cubicBezTo>
                  <a:cubicBezTo>
                    <a:pt x="17964" y="15632"/>
                    <a:pt x="19733" y="17053"/>
                    <a:pt x="21502" y="18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11772900" y="3181349"/>
              <a:ext cx="165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15" y="0"/>
                    <a:pt x="11631" y="0"/>
                    <a:pt x="15231" y="3600"/>
                  </a:cubicBezTo>
                  <a:cubicBezTo>
                    <a:pt x="18831" y="7200"/>
                    <a:pt x="20215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11709400" y="3327400"/>
              <a:ext cx="203200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25" y="10800"/>
                    <a:pt x="11250" y="21600"/>
                    <a:pt x="14850" y="21600"/>
                  </a:cubicBezTo>
                  <a:cubicBezTo>
                    <a:pt x="18450" y="21600"/>
                    <a:pt x="20025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12115800" y="3175000"/>
              <a:ext cx="6350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287"/>
                    <a:pt x="14400" y="6574"/>
                    <a:pt x="10800" y="10174"/>
                  </a:cubicBezTo>
                  <a:cubicBezTo>
                    <a:pt x="7200" y="13774"/>
                    <a:pt x="3600" y="1768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8585296" y="1946027"/>
              <a:ext cx="2695748" cy="1797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579" fill="norm" stroke="1" extrusionOk="0">
                  <a:moveTo>
                    <a:pt x="10892" y="498"/>
                  </a:moveTo>
                  <a:cubicBezTo>
                    <a:pt x="10503" y="320"/>
                    <a:pt x="10115" y="142"/>
                    <a:pt x="9650" y="130"/>
                  </a:cubicBezTo>
                  <a:cubicBezTo>
                    <a:pt x="9186" y="117"/>
                    <a:pt x="8646" y="270"/>
                    <a:pt x="8097" y="536"/>
                  </a:cubicBezTo>
                  <a:cubicBezTo>
                    <a:pt x="7548" y="803"/>
                    <a:pt x="6990" y="1184"/>
                    <a:pt x="6475" y="1654"/>
                  </a:cubicBezTo>
                  <a:cubicBezTo>
                    <a:pt x="5960" y="2125"/>
                    <a:pt x="5487" y="2684"/>
                    <a:pt x="5065" y="3255"/>
                  </a:cubicBezTo>
                  <a:cubicBezTo>
                    <a:pt x="4643" y="3827"/>
                    <a:pt x="4271" y="4412"/>
                    <a:pt x="3951" y="5072"/>
                  </a:cubicBezTo>
                  <a:cubicBezTo>
                    <a:pt x="3630" y="5733"/>
                    <a:pt x="3360" y="6470"/>
                    <a:pt x="3089" y="7169"/>
                  </a:cubicBezTo>
                  <a:cubicBezTo>
                    <a:pt x="2819" y="7868"/>
                    <a:pt x="2549" y="8528"/>
                    <a:pt x="2270" y="9214"/>
                  </a:cubicBezTo>
                  <a:cubicBezTo>
                    <a:pt x="1992" y="9901"/>
                    <a:pt x="1704" y="10612"/>
                    <a:pt x="1417" y="11336"/>
                  </a:cubicBezTo>
                  <a:cubicBezTo>
                    <a:pt x="1130" y="12061"/>
                    <a:pt x="843" y="12798"/>
                    <a:pt x="607" y="13496"/>
                  </a:cubicBezTo>
                  <a:cubicBezTo>
                    <a:pt x="370" y="14195"/>
                    <a:pt x="185" y="14856"/>
                    <a:pt x="83" y="15478"/>
                  </a:cubicBezTo>
                  <a:cubicBezTo>
                    <a:pt x="-18" y="16101"/>
                    <a:pt x="-35" y="16686"/>
                    <a:pt x="75" y="17257"/>
                  </a:cubicBezTo>
                  <a:cubicBezTo>
                    <a:pt x="185" y="17829"/>
                    <a:pt x="421" y="18388"/>
                    <a:pt x="742" y="18871"/>
                  </a:cubicBezTo>
                  <a:cubicBezTo>
                    <a:pt x="1063" y="19354"/>
                    <a:pt x="1468" y="19760"/>
                    <a:pt x="1983" y="20167"/>
                  </a:cubicBezTo>
                  <a:cubicBezTo>
                    <a:pt x="2498" y="20574"/>
                    <a:pt x="3123" y="20980"/>
                    <a:pt x="3714" y="21234"/>
                  </a:cubicBezTo>
                  <a:cubicBezTo>
                    <a:pt x="4305" y="21488"/>
                    <a:pt x="4863" y="21590"/>
                    <a:pt x="5437" y="21577"/>
                  </a:cubicBezTo>
                  <a:cubicBezTo>
                    <a:pt x="6011" y="21565"/>
                    <a:pt x="6602" y="21438"/>
                    <a:pt x="7202" y="21272"/>
                  </a:cubicBezTo>
                  <a:cubicBezTo>
                    <a:pt x="7801" y="21107"/>
                    <a:pt x="8409" y="20904"/>
                    <a:pt x="9026" y="20662"/>
                  </a:cubicBezTo>
                  <a:cubicBezTo>
                    <a:pt x="9642" y="20421"/>
                    <a:pt x="10267" y="20142"/>
                    <a:pt x="10858" y="19786"/>
                  </a:cubicBezTo>
                  <a:cubicBezTo>
                    <a:pt x="11449" y="19430"/>
                    <a:pt x="12006" y="18998"/>
                    <a:pt x="12555" y="18541"/>
                  </a:cubicBezTo>
                  <a:cubicBezTo>
                    <a:pt x="13104" y="18083"/>
                    <a:pt x="13644" y="17600"/>
                    <a:pt x="14134" y="17054"/>
                  </a:cubicBezTo>
                  <a:cubicBezTo>
                    <a:pt x="14624" y="16508"/>
                    <a:pt x="15063" y="15898"/>
                    <a:pt x="15494" y="15301"/>
                  </a:cubicBezTo>
                  <a:cubicBezTo>
                    <a:pt x="15924" y="14703"/>
                    <a:pt x="16347" y="14119"/>
                    <a:pt x="16777" y="13484"/>
                  </a:cubicBezTo>
                  <a:cubicBezTo>
                    <a:pt x="17208" y="12848"/>
                    <a:pt x="17647" y="12162"/>
                    <a:pt x="18044" y="11540"/>
                  </a:cubicBezTo>
                  <a:cubicBezTo>
                    <a:pt x="18441" y="10917"/>
                    <a:pt x="18795" y="10358"/>
                    <a:pt x="19184" y="9786"/>
                  </a:cubicBezTo>
                  <a:cubicBezTo>
                    <a:pt x="19572" y="9214"/>
                    <a:pt x="19994" y="8630"/>
                    <a:pt x="20357" y="8033"/>
                  </a:cubicBezTo>
                  <a:cubicBezTo>
                    <a:pt x="20721" y="7436"/>
                    <a:pt x="21025" y="6826"/>
                    <a:pt x="21236" y="6203"/>
                  </a:cubicBezTo>
                  <a:cubicBezTo>
                    <a:pt x="21447" y="5581"/>
                    <a:pt x="21565" y="4945"/>
                    <a:pt x="21481" y="4323"/>
                  </a:cubicBezTo>
                  <a:cubicBezTo>
                    <a:pt x="21396" y="3700"/>
                    <a:pt x="21109" y="3090"/>
                    <a:pt x="20678" y="2582"/>
                  </a:cubicBezTo>
                  <a:cubicBezTo>
                    <a:pt x="20248" y="2074"/>
                    <a:pt x="19674" y="1667"/>
                    <a:pt x="19074" y="1350"/>
                  </a:cubicBezTo>
                  <a:cubicBezTo>
                    <a:pt x="18474" y="1032"/>
                    <a:pt x="17850" y="803"/>
                    <a:pt x="17250" y="613"/>
                  </a:cubicBezTo>
                  <a:cubicBezTo>
                    <a:pt x="16651" y="422"/>
                    <a:pt x="16076" y="270"/>
                    <a:pt x="15435" y="168"/>
                  </a:cubicBezTo>
                  <a:cubicBezTo>
                    <a:pt x="14793" y="66"/>
                    <a:pt x="14084" y="15"/>
                    <a:pt x="13340" y="3"/>
                  </a:cubicBezTo>
                  <a:cubicBezTo>
                    <a:pt x="12597" y="-10"/>
                    <a:pt x="11821" y="15"/>
                    <a:pt x="11069" y="130"/>
                  </a:cubicBezTo>
                  <a:cubicBezTo>
                    <a:pt x="10317" y="244"/>
                    <a:pt x="9591" y="447"/>
                    <a:pt x="9042" y="663"/>
                  </a:cubicBezTo>
                  <a:cubicBezTo>
                    <a:pt x="8494" y="879"/>
                    <a:pt x="8122" y="1108"/>
                    <a:pt x="7750" y="1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1549400" y="3675518"/>
              <a:ext cx="292100" cy="2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20827"/>
                  </a:moveTo>
                  <a:cubicBezTo>
                    <a:pt x="3913" y="10858"/>
                    <a:pt x="7826" y="889"/>
                    <a:pt x="11426" y="58"/>
                  </a:cubicBezTo>
                  <a:cubicBezTo>
                    <a:pt x="15026" y="-773"/>
                    <a:pt x="18313" y="7535"/>
                    <a:pt x="21600" y="15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1574799" y="3867150"/>
              <a:ext cx="2286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2305050" y="3541056"/>
              <a:ext cx="242046" cy="397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332" fill="norm" stroke="1" extrusionOk="0">
                  <a:moveTo>
                    <a:pt x="1676" y="2848"/>
                  </a:moveTo>
                  <a:cubicBezTo>
                    <a:pt x="931" y="2507"/>
                    <a:pt x="186" y="2166"/>
                    <a:pt x="279" y="1768"/>
                  </a:cubicBezTo>
                  <a:cubicBezTo>
                    <a:pt x="372" y="1371"/>
                    <a:pt x="1303" y="916"/>
                    <a:pt x="3724" y="518"/>
                  </a:cubicBezTo>
                  <a:cubicBezTo>
                    <a:pt x="6145" y="120"/>
                    <a:pt x="10055" y="-221"/>
                    <a:pt x="13128" y="177"/>
                  </a:cubicBezTo>
                  <a:cubicBezTo>
                    <a:pt x="16200" y="575"/>
                    <a:pt x="18434" y="1712"/>
                    <a:pt x="18993" y="3076"/>
                  </a:cubicBezTo>
                  <a:cubicBezTo>
                    <a:pt x="19552" y="4440"/>
                    <a:pt x="18434" y="6032"/>
                    <a:pt x="16852" y="7225"/>
                  </a:cubicBezTo>
                  <a:cubicBezTo>
                    <a:pt x="15269" y="8419"/>
                    <a:pt x="13221" y="9215"/>
                    <a:pt x="11731" y="9726"/>
                  </a:cubicBezTo>
                  <a:cubicBezTo>
                    <a:pt x="10241" y="10238"/>
                    <a:pt x="9310" y="10465"/>
                    <a:pt x="9310" y="10750"/>
                  </a:cubicBezTo>
                  <a:cubicBezTo>
                    <a:pt x="9310" y="11034"/>
                    <a:pt x="10241" y="11375"/>
                    <a:pt x="12383" y="12284"/>
                  </a:cubicBezTo>
                  <a:cubicBezTo>
                    <a:pt x="14524" y="13194"/>
                    <a:pt x="17876" y="14672"/>
                    <a:pt x="19645" y="15752"/>
                  </a:cubicBezTo>
                  <a:cubicBezTo>
                    <a:pt x="21414" y="16832"/>
                    <a:pt x="21600" y="17514"/>
                    <a:pt x="20948" y="18253"/>
                  </a:cubicBezTo>
                  <a:cubicBezTo>
                    <a:pt x="20297" y="18992"/>
                    <a:pt x="18807" y="19787"/>
                    <a:pt x="15548" y="20356"/>
                  </a:cubicBezTo>
                  <a:cubicBezTo>
                    <a:pt x="12290" y="20924"/>
                    <a:pt x="7262" y="21265"/>
                    <a:pt x="4190" y="21322"/>
                  </a:cubicBezTo>
                  <a:cubicBezTo>
                    <a:pt x="1117" y="21379"/>
                    <a:pt x="0" y="21152"/>
                    <a:pt x="0" y="21038"/>
                  </a:cubicBezTo>
                  <a:cubicBezTo>
                    <a:pt x="0" y="20924"/>
                    <a:pt x="1117" y="20924"/>
                    <a:pt x="2234" y="20924"/>
                  </a:cubicBezTo>
                  <a:cubicBezTo>
                    <a:pt x="3352" y="20924"/>
                    <a:pt x="4469" y="20924"/>
                    <a:pt x="5586" y="20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2774950" y="3382105"/>
              <a:ext cx="831850" cy="625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17103"/>
                  </a:moveTo>
                  <a:cubicBezTo>
                    <a:pt x="110" y="18339"/>
                    <a:pt x="220" y="19575"/>
                    <a:pt x="302" y="20375"/>
                  </a:cubicBezTo>
                  <a:cubicBezTo>
                    <a:pt x="385" y="21175"/>
                    <a:pt x="440" y="21539"/>
                    <a:pt x="522" y="21503"/>
                  </a:cubicBezTo>
                  <a:cubicBezTo>
                    <a:pt x="605" y="21466"/>
                    <a:pt x="715" y="21030"/>
                    <a:pt x="879" y="20048"/>
                  </a:cubicBezTo>
                  <a:cubicBezTo>
                    <a:pt x="1044" y="19066"/>
                    <a:pt x="1264" y="17539"/>
                    <a:pt x="1402" y="16594"/>
                  </a:cubicBezTo>
                  <a:cubicBezTo>
                    <a:pt x="1539" y="15648"/>
                    <a:pt x="1594" y="15284"/>
                    <a:pt x="1566" y="15430"/>
                  </a:cubicBezTo>
                  <a:cubicBezTo>
                    <a:pt x="1539" y="15575"/>
                    <a:pt x="1429" y="16230"/>
                    <a:pt x="1429" y="16339"/>
                  </a:cubicBezTo>
                  <a:cubicBezTo>
                    <a:pt x="1429" y="16448"/>
                    <a:pt x="1539" y="16012"/>
                    <a:pt x="1759" y="14594"/>
                  </a:cubicBezTo>
                  <a:cubicBezTo>
                    <a:pt x="1979" y="13175"/>
                    <a:pt x="2308" y="10775"/>
                    <a:pt x="2611" y="8703"/>
                  </a:cubicBezTo>
                  <a:cubicBezTo>
                    <a:pt x="2913" y="6630"/>
                    <a:pt x="3188" y="4884"/>
                    <a:pt x="3325" y="3794"/>
                  </a:cubicBezTo>
                  <a:cubicBezTo>
                    <a:pt x="3463" y="2703"/>
                    <a:pt x="3463" y="2266"/>
                    <a:pt x="3353" y="2194"/>
                  </a:cubicBezTo>
                  <a:cubicBezTo>
                    <a:pt x="3243" y="2121"/>
                    <a:pt x="3023" y="2412"/>
                    <a:pt x="3050" y="2594"/>
                  </a:cubicBezTo>
                  <a:cubicBezTo>
                    <a:pt x="3078" y="2775"/>
                    <a:pt x="3353" y="2848"/>
                    <a:pt x="4424" y="2739"/>
                  </a:cubicBezTo>
                  <a:cubicBezTo>
                    <a:pt x="5496" y="2630"/>
                    <a:pt x="7365" y="2339"/>
                    <a:pt x="9261" y="2012"/>
                  </a:cubicBezTo>
                  <a:cubicBezTo>
                    <a:pt x="11157" y="1684"/>
                    <a:pt x="13081" y="1321"/>
                    <a:pt x="14950" y="957"/>
                  </a:cubicBezTo>
                  <a:cubicBezTo>
                    <a:pt x="16818" y="594"/>
                    <a:pt x="18632" y="230"/>
                    <a:pt x="19731" y="84"/>
                  </a:cubicBezTo>
                  <a:cubicBezTo>
                    <a:pt x="20831" y="-61"/>
                    <a:pt x="21215" y="12"/>
                    <a:pt x="21600" y="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2943171" y="3610708"/>
              <a:ext cx="238179" cy="264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293" fill="norm" stroke="1" extrusionOk="0">
                  <a:moveTo>
                    <a:pt x="3159" y="4788"/>
                  </a:moveTo>
                  <a:cubicBezTo>
                    <a:pt x="3541" y="3598"/>
                    <a:pt x="3923" y="2407"/>
                    <a:pt x="5644" y="1472"/>
                  </a:cubicBezTo>
                  <a:cubicBezTo>
                    <a:pt x="7364" y="536"/>
                    <a:pt x="10422" y="-144"/>
                    <a:pt x="12812" y="26"/>
                  </a:cubicBezTo>
                  <a:cubicBezTo>
                    <a:pt x="15201" y="196"/>
                    <a:pt x="16921" y="1217"/>
                    <a:pt x="16061" y="3938"/>
                  </a:cubicBezTo>
                  <a:cubicBezTo>
                    <a:pt x="15201" y="6659"/>
                    <a:pt x="11760" y="11081"/>
                    <a:pt x="9084" y="13887"/>
                  </a:cubicBezTo>
                  <a:cubicBezTo>
                    <a:pt x="6408" y="16694"/>
                    <a:pt x="4497" y="17884"/>
                    <a:pt x="2872" y="18905"/>
                  </a:cubicBezTo>
                  <a:cubicBezTo>
                    <a:pt x="1247" y="19925"/>
                    <a:pt x="-91" y="20776"/>
                    <a:pt x="5" y="21116"/>
                  </a:cubicBezTo>
                  <a:cubicBezTo>
                    <a:pt x="100" y="21456"/>
                    <a:pt x="1629" y="21286"/>
                    <a:pt x="5452" y="20776"/>
                  </a:cubicBezTo>
                  <a:cubicBezTo>
                    <a:pt x="9275" y="20265"/>
                    <a:pt x="15392" y="19415"/>
                    <a:pt x="21509" y="18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3232150" y="3727450"/>
              <a:ext cx="7620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948"/>
                    <a:pt x="16800" y="7897"/>
                    <a:pt x="13200" y="11497"/>
                  </a:cubicBezTo>
                  <a:cubicBezTo>
                    <a:pt x="9600" y="15097"/>
                    <a:pt x="4800" y="183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3390900" y="3702050"/>
              <a:ext cx="3175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4320"/>
                    <a:pt x="15840" y="8640"/>
                    <a:pt x="12240" y="12240"/>
                  </a:cubicBezTo>
                  <a:cubicBezTo>
                    <a:pt x="8640" y="15840"/>
                    <a:pt x="432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3213100" y="3670300"/>
              <a:ext cx="3302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7" y="18000"/>
                    <a:pt x="554" y="14400"/>
                    <a:pt x="1662" y="11160"/>
                  </a:cubicBezTo>
                  <a:cubicBezTo>
                    <a:pt x="2769" y="7920"/>
                    <a:pt x="4708" y="5040"/>
                    <a:pt x="8169" y="3240"/>
                  </a:cubicBezTo>
                  <a:cubicBezTo>
                    <a:pt x="11631" y="1440"/>
                    <a:pt x="16615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2000250" y="2667000"/>
              <a:ext cx="1847850" cy="48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15" y="20478"/>
                    <a:pt x="1831" y="19356"/>
                    <a:pt x="2746" y="18140"/>
                  </a:cubicBezTo>
                  <a:cubicBezTo>
                    <a:pt x="3662" y="16925"/>
                    <a:pt x="4577" y="15616"/>
                    <a:pt x="5480" y="14400"/>
                  </a:cubicBezTo>
                  <a:cubicBezTo>
                    <a:pt x="6384" y="13184"/>
                    <a:pt x="7274" y="12062"/>
                    <a:pt x="8190" y="10987"/>
                  </a:cubicBezTo>
                  <a:cubicBezTo>
                    <a:pt x="9105" y="9912"/>
                    <a:pt x="10045" y="8883"/>
                    <a:pt x="10998" y="7948"/>
                  </a:cubicBezTo>
                  <a:cubicBezTo>
                    <a:pt x="11951" y="7013"/>
                    <a:pt x="12915" y="6171"/>
                    <a:pt x="13744" y="5377"/>
                  </a:cubicBezTo>
                  <a:cubicBezTo>
                    <a:pt x="14573" y="4582"/>
                    <a:pt x="15266" y="3834"/>
                    <a:pt x="15674" y="3366"/>
                  </a:cubicBezTo>
                  <a:cubicBezTo>
                    <a:pt x="16082" y="2899"/>
                    <a:pt x="16206" y="2712"/>
                    <a:pt x="16144" y="2618"/>
                  </a:cubicBezTo>
                  <a:cubicBezTo>
                    <a:pt x="16082" y="2525"/>
                    <a:pt x="15835" y="2525"/>
                    <a:pt x="15303" y="2945"/>
                  </a:cubicBezTo>
                  <a:cubicBezTo>
                    <a:pt x="14771" y="3366"/>
                    <a:pt x="13955" y="4208"/>
                    <a:pt x="13064" y="5190"/>
                  </a:cubicBezTo>
                  <a:cubicBezTo>
                    <a:pt x="12173" y="6171"/>
                    <a:pt x="11208" y="7294"/>
                    <a:pt x="10280" y="8369"/>
                  </a:cubicBezTo>
                  <a:cubicBezTo>
                    <a:pt x="9353" y="9444"/>
                    <a:pt x="8462" y="10473"/>
                    <a:pt x="7534" y="11501"/>
                  </a:cubicBezTo>
                  <a:cubicBezTo>
                    <a:pt x="6606" y="12530"/>
                    <a:pt x="5641" y="13558"/>
                    <a:pt x="4862" y="14494"/>
                  </a:cubicBezTo>
                  <a:cubicBezTo>
                    <a:pt x="4082" y="15429"/>
                    <a:pt x="3489" y="16270"/>
                    <a:pt x="3142" y="16831"/>
                  </a:cubicBezTo>
                  <a:cubicBezTo>
                    <a:pt x="2796" y="17392"/>
                    <a:pt x="2697" y="17673"/>
                    <a:pt x="2746" y="17906"/>
                  </a:cubicBezTo>
                  <a:cubicBezTo>
                    <a:pt x="2796" y="18140"/>
                    <a:pt x="2994" y="18327"/>
                    <a:pt x="3513" y="18047"/>
                  </a:cubicBezTo>
                  <a:cubicBezTo>
                    <a:pt x="4033" y="17766"/>
                    <a:pt x="4874" y="17018"/>
                    <a:pt x="5715" y="16177"/>
                  </a:cubicBezTo>
                  <a:cubicBezTo>
                    <a:pt x="6557" y="15335"/>
                    <a:pt x="7398" y="14400"/>
                    <a:pt x="8276" y="13465"/>
                  </a:cubicBezTo>
                  <a:cubicBezTo>
                    <a:pt x="9155" y="12530"/>
                    <a:pt x="10070" y="11595"/>
                    <a:pt x="11047" y="10613"/>
                  </a:cubicBezTo>
                  <a:cubicBezTo>
                    <a:pt x="12025" y="9631"/>
                    <a:pt x="13064" y="8603"/>
                    <a:pt x="14054" y="7621"/>
                  </a:cubicBezTo>
                  <a:cubicBezTo>
                    <a:pt x="15043" y="6639"/>
                    <a:pt x="15984" y="5704"/>
                    <a:pt x="17023" y="4675"/>
                  </a:cubicBezTo>
                  <a:cubicBezTo>
                    <a:pt x="18062" y="3647"/>
                    <a:pt x="19200" y="2525"/>
                    <a:pt x="19979" y="1730"/>
                  </a:cubicBezTo>
                  <a:cubicBezTo>
                    <a:pt x="20759" y="935"/>
                    <a:pt x="21179" y="4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7337173" y="2174112"/>
              <a:ext cx="1378450" cy="1539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518" fill="norm" stroke="1" extrusionOk="0">
                  <a:moveTo>
                    <a:pt x="13549" y="2185"/>
                  </a:moveTo>
                  <a:cubicBezTo>
                    <a:pt x="13417" y="1830"/>
                    <a:pt x="13284" y="1475"/>
                    <a:pt x="13102" y="1179"/>
                  </a:cubicBezTo>
                  <a:cubicBezTo>
                    <a:pt x="12921" y="883"/>
                    <a:pt x="12689" y="647"/>
                    <a:pt x="12127" y="439"/>
                  </a:cubicBezTo>
                  <a:cubicBezTo>
                    <a:pt x="11564" y="232"/>
                    <a:pt x="10671" y="55"/>
                    <a:pt x="9778" y="10"/>
                  </a:cubicBezTo>
                  <a:cubicBezTo>
                    <a:pt x="8885" y="-34"/>
                    <a:pt x="7992" y="55"/>
                    <a:pt x="7033" y="380"/>
                  </a:cubicBezTo>
                  <a:cubicBezTo>
                    <a:pt x="6073" y="706"/>
                    <a:pt x="5048" y="1268"/>
                    <a:pt x="4221" y="1860"/>
                  </a:cubicBezTo>
                  <a:cubicBezTo>
                    <a:pt x="3394" y="2451"/>
                    <a:pt x="2766" y="3073"/>
                    <a:pt x="2220" y="3901"/>
                  </a:cubicBezTo>
                  <a:cubicBezTo>
                    <a:pt x="1674" y="4730"/>
                    <a:pt x="1211" y="5765"/>
                    <a:pt x="864" y="6727"/>
                  </a:cubicBezTo>
                  <a:cubicBezTo>
                    <a:pt x="516" y="7689"/>
                    <a:pt x="285" y="8576"/>
                    <a:pt x="152" y="9597"/>
                  </a:cubicBezTo>
                  <a:cubicBezTo>
                    <a:pt x="20" y="10618"/>
                    <a:pt x="-13" y="11772"/>
                    <a:pt x="4" y="12882"/>
                  </a:cubicBezTo>
                  <a:cubicBezTo>
                    <a:pt x="20" y="13991"/>
                    <a:pt x="86" y="15056"/>
                    <a:pt x="268" y="16062"/>
                  </a:cubicBezTo>
                  <a:cubicBezTo>
                    <a:pt x="450" y="17068"/>
                    <a:pt x="748" y="18015"/>
                    <a:pt x="1227" y="18755"/>
                  </a:cubicBezTo>
                  <a:cubicBezTo>
                    <a:pt x="1707" y="19495"/>
                    <a:pt x="2369" y="20027"/>
                    <a:pt x="3229" y="20442"/>
                  </a:cubicBezTo>
                  <a:cubicBezTo>
                    <a:pt x="4089" y="20856"/>
                    <a:pt x="5147" y="21152"/>
                    <a:pt x="6272" y="21329"/>
                  </a:cubicBezTo>
                  <a:cubicBezTo>
                    <a:pt x="7396" y="21507"/>
                    <a:pt x="8587" y="21566"/>
                    <a:pt x="9712" y="21477"/>
                  </a:cubicBezTo>
                  <a:cubicBezTo>
                    <a:pt x="10837" y="21388"/>
                    <a:pt x="11895" y="21152"/>
                    <a:pt x="12987" y="20752"/>
                  </a:cubicBezTo>
                  <a:cubicBezTo>
                    <a:pt x="14078" y="20353"/>
                    <a:pt x="15203" y="19791"/>
                    <a:pt x="16179" y="19154"/>
                  </a:cubicBezTo>
                  <a:cubicBezTo>
                    <a:pt x="17155" y="18518"/>
                    <a:pt x="17981" y="17808"/>
                    <a:pt x="18676" y="16994"/>
                  </a:cubicBezTo>
                  <a:cubicBezTo>
                    <a:pt x="19371" y="16181"/>
                    <a:pt x="19933" y="15264"/>
                    <a:pt x="20363" y="14331"/>
                  </a:cubicBezTo>
                  <a:cubicBezTo>
                    <a:pt x="20793" y="13399"/>
                    <a:pt x="21091" y="12453"/>
                    <a:pt x="21289" y="11432"/>
                  </a:cubicBezTo>
                  <a:cubicBezTo>
                    <a:pt x="21488" y="10411"/>
                    <a:pt x="21587" y="9316"/>
                    <a:pt x="21521" y="8192"/>
                  </a:cubicBezTo>
                  <a:cubicBezTo>
                    <a:pt x="21455" y="7067"/>
                    <a:pt x="21223" y="5913"/>
                    <a:pt x="20777" y="5011"/>
                  </a:cubicBezTo>
                  <a:cubicBezTo>
                    <a:pt x="20330" y="4108"/>
                    <a:pt x="19668" y="3458"/>
                    <a:pt x="18990" y="3147"/>
                  </a:cubicBezTo>
                  <a:cubicBezTo>
                    <a:pt x="18312" y="2836"/>
                    <a:pt x="17618" y="2866"/>
                    <a:pt x="16923" y="2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5789471" y="5242976"/>
              <a:ext cx="96980" cy="865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495" fill="norm" stroke="1" extrusionOk="0">
                  <a:moveTo>
                    <a:pt x="21056" y="2891"/>
                  </a:moveTo>
                  <a:cubicBezTo>
                    <a:pt x="20137" y="2365"/>
                    <a:pt x="19218" y="1840"/>
                    <a:pt x="18758" y="1314"/>
                  </a:cubicBezTo>
                  <a:cubicBezTo>
                    <a:pt x="18299" y="788"/>
                    <a:pt x="18299" y="263"/>
                    <a:pt x="16920" y="79"/>
                  </a:cubicBezTo>
                  <a:cubicBezTo>
                    <a:pt x="15541" y="-105"/>
                    <a:pt x="12784" y="53"/>
                    <a:pt x="9567" y="342"/>
                  </a:cubicBezTo>
                  <a:cubicBezTo>
                    <a:pt x="6350" y="631"/>
                    <a:pt x="2673" y="1051"/>
                    <a:pt x="1065" y="1813"/>
                  </a:cubicBezTo>
                  <a:cubicBezTo>
                    <a:pt x="-544" y="2575"/>
                    <a:pt x="-84" y="3679"/>
                    <a:pt x="835" y="5072"/>
                  </a:cubicBezTo>
                  <a:cubicBezTo>
                    <a:pt x="1754" y="6464"/>
                    <a:pt x="3133" y="8146"/>
                    <a:pt x="3592" y="9933"/>
                  </a:cubicBezTo>
                  <a:cubicBezTo>
                    <a:pt x="4052" y="11720"/>
                    <a:pt x="3592" y="13612"/>
                    <a:pt x="4052" y="15267"/>
                  </a:cubicBezTo>
                  <a:cubicBezTo>
                    <a:pt x="4511" y="16923"/>
                    <a:pt x="5890" y="18342"/>
                    <a:pt x="8418" y="19340"/>
                  </a:cubicBezTo>
                  <a:cubicBezTo>
                    <a:pt x="10945" y="20339"/>
                    <a:pt x="14622" y="20917"/>
                    <a:pt x="18299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6297083" y="1827449"/>
              <a:ext cx="167218" cy="2302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5" fill="norm" stroke="1" extrusionOk="0">
                  <a:moveTo>
                    <a:pt x="21600" y="726"/>
                  </a:moveTo>
                  <a:cubicBezTo>
                    <a:pt x="20506" y="647"/>
                    <a:pt x="19413" y="567"/>
                    <a:pt x="18592" y="439"/>
                  </a:cubicBezTo>
                  <a:cubicBezTo>
                    <a:pt x="17772" y="310"/>
                    <a:pt x="17225" y="132"/>
                    <a:pt x="17635" y="52"/>
                  </a:cubicBezTo>
                  <a:cubicBezTo>
                    <a:pt x="18046" y="-27"/>
                    <a:pt x="19413" y="-7"/>
                    <a:pt x="20233" y="52"/>
                  </a:cubicBezTo>
                  <a:cubicBezTo>
                    <a:pt x="21053" y="112"/>
                    <a:pt x="21327" y="211"/>
                    <a:pt x="21327" y="597"/>
                  </a:cubicBezTo>
                  <a:cubicBezTo>
                    <a:pt x="21327" y="984"/>
                    <a:pt x="21053" y="1657"/>
                    <a:pt x="20780" y="2381"/>
                  </a:cubicBezTo>
                  <a:cubicBezTo>
                    <a:pt x="20506" y="3104"/>
                    <a:pt x="20233" y="3877"/>
                    <a:pt x="20096" y="4699"/>
                  </a:cubicBezTo>
                  <a:cubicBezTo>
                    <a:pt x="19959" y="5522"/>
                    <a:pt x="19959" y="6394"/>
                    <a:pt x="19823" y="7206"/>
                  </a:cubicBezTo>
                  <a:cubicBezTo>
                    <a:pt x="19686" y="8019"/>
                    <a:pt x="19413" y="8772"/>
                    <a:pt x="19276" y="9584"/>
                  </a:cubicBezTo>
                  <a:cubicBezTo>
                    <a:pt x="19139" y="10396"/>
                    <a:pt x="19139" y="11268"/>
                    <a:pt x="19139" y="12130"/>
                  </a:cubicBezTo>
                  <a:cubicBezTo>
                    <a:pt x="19139" y="12992"/>
                    <a:pt x="19139" y="13845"/>
                    <a:pt x="18866" y="14657"/>
                  </a:cubicBezTo>
                  <a:cubicBezTo>
                    <a:pt x="18592" y="15470"/>
                    <a:pt x="18046" y="16242"/>
                    <a:pt x="16952" y="16966"/>
                  </a:cubicBezTo>
                  <a:cubicBezTo>
                    <a:pt x="15858" y="17689"/>
                    <a:pt x="14218" y="18363"/>
                    <a:pt x="11894" y="19017"/>
                  </a:cubicBezTo>
                  <a:cubicBezTo>
                    <a:pt x="9570" y="19671"/>
                    <a:pt x="6562" y="20305"/>
                    <a:pt x="4648" y="20671"/>
                  </a:cubicBezTo>
                  <a:cubicBezTo>
                    <a:pt x="2734" y="21038"/>
                    <a:pt x="1914" y="21137"/>
                    <a:pt x="1230" y="21246"/>
                  </a:cubicBezTo>
                  <a:cubicBezTo>
                    <a:pt x="547" y="21355"/>
                    <a:pt x="0" y="21474"/>
                    <a:pt x="0" y="21523"/>
                  </a:cubicBezTo>
                  <a:cubicBezTo>
                    <a:pt x="0" y="21573"/>
                    <a:pt x="547" y="21553"/>
                    <a:pt x="1094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9950875" y="459316"/>
              <a:ext cx="126575" cy="1024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564" fill="norm" stroke="1" extrusionOk="0">
                  <a:moveTo>
                    <a:pt x="20448" y="1292"/>
                  </a:moveTo>
                  <a:cubicBezTo>
                    <a:pt x="20808" y="1069"/>
                    <a:pt x="21168" y="846"/>
                    <a:pt x="21348" y="579"/>
                  </a:cubicBezTo>
                  <a:cubicBezTo>
                    <a:pt x="21528" y="312"/>
                    <a:pt x="21528" y="0"/>
                    <a:pt x="21528" y="0"/>
                  </a:cubicBezTo>
                  <a:cubicBezTo>
                    <a:pt x="21528" y="0"/>
                    <a:pt x="21528" y="312"/>
                    <a:pt x="20628" y="1202"/>
                  </a:cubicBezTo>
                  <a:cubicBezTo>
                    <a:pt x="19728" y="2093"/>
                    <a:pt x="17928" y="3563"/>
                    <a:pt x="15948" y="5099"/>
                  </a:cubicBezTo>
                  <a:cubicBezTo>
                    <a:pt x="13968" y="6636"/>
                    <a:pt x="11808" y="8239"/>
                    <a:pt x="10008" y="9887"/>
                  </a:cubicBezTo>
                  <a:cubicBezTo>
                    <a:pt x="8208" y="11535"/>
                    <a:pt x="6768" y="13227"/>
                    <a:pt x="5328" y="14786"/>
                  </a:cubicBezTo>
                  <a:cubicBezTo>
                    <a:pt x="3888" y="16345"/>
                    <a:pt x="2448" y="17770"/>
                    <a:pt x="1548" y="18794"/>
                  </a:cubicBezTo>
                  <a:cubicBezTo>
                    <a:pt x="648" y="19819"/>
                    <a:pt x="288" y="20442"/>
                    <a:pt x="108" y="20865"/>
                  </a:cubicBezTo>
                  <a:cubicBezTo>
                    <a:pt x="-72" y="21288"/>
                    <a:pt x="-72" y="21511"/>
                    <a:pt x="468" y="21555"/>
                  </a:cubicBezTo>
                  <a:cubicBezTo>
                    <a:pt x="1008" y="21600"/>
                    <a:pt x="2088" y="21466"/>
                    <a:pt x="3168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9778999" y="507999"/>
              <a:ext cx="3124382" cy="14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507" fill="norm" stroke="1" extrusionOk="0">
                  <a:moveTo>
                    <a:pt x="1316" y="275"/>
                  </a:moveTo>
                  <a:cubicBezTo>
                    <a:pt x="1682" y="183"/>
                    <a:pt x="2047" y="92"/>
                    <a:pt x="2537" y="46"/>
                  </a:cubicBezTo>
                  <a:cubicBezTo>
                    <a:pt x="3027" y="0"/>
                    <a:pt x="3641" y="0"/>
                    <a:pt x="4241" y="0"/>
                  </a:cubicBezTo>
                  <a:cubicBezTo>
                    <a:pt x="4841" y="0"/>
                    <a:pt x="5426" y="0"/>
                    <a:pt x="5967" y="15"/>
                  </a:cubicBezTo>
                  <a:cubicBezTo>
                    <a:pt x="6508" y="31"/>
                    <a:pt x="7005" y="61"/>
                    <a:pt x="7524" y="122"/>
                  </a:cubicBezTo>
                  <a:cubicBezTo>
                    <a:pt x="8043" y="183"/>
                    <a:pt x="8584" y="275"/>
                    <a:pt x="9118" y="366"/>
                  </a:cubicBezTo>
                  <a:cubicBezTo>
                    <a:pt x="9652" y="458"/>
                    <a:pt x="10178" y="549"/>
                    <a:pt x="10698" y="625"/>
                  </a:cubicBezTo>
                  <a:cubicBezTo>
                    <a:pt x="11217" y="702"/>
                    <a:pt x="11729" y="763"/>
                    <a:pt x="12255" y="839"/>
                  </a:cubicBezTo>
                  <a:cubicBezTo>
                    <a:pt x="12782" y="915"/>
                    <a:pt x="13323" y="1007"/>
                    <a:pt x="13871" y="1098"/>
                  </a:cubicBezTo>
                  <a:cubicBezTo>
                    <a:pt x="14419" y="1190"/>
                    <a:pt x="14975" y="1281"/>
                    <a:pt x="15494" y="1373"/>
                  </a:cubicBezTo>
                  <a:cubicBezTo>
                    <a:pt x="16014" y="1464"/>
                    <a:pt x="16496" y="1556"/>
                    <a:pt x="17023" y="1632"/>
                  </a:cubicBezTo>
                  <a:cubicBezTo>
                    <a:pt x="17549" y="1708"/>
                    <a:pt x="18119" y="1769"/>
                    <a:pt x="18653" y="1831"/>
                  </a:cubicBezTo>
                  <a:cubicBezTo>
                    <a:pt x="19187" y="1892"/>
                    <a:pt x="19684" y="1953"/>
                    <a:pt x="20094" y="2059"/>
                  </a:cubicBezTo>
                  <a:cubicBezTo>
                    <a:pt x="20503" y="2166"/>
                    <a:pt x="20825" y="2319"/>
                    <a:pt x="21022" y="2425"/>
                  </a:cubicBezTo>
                  <a:cubicBezTo>
                    <a:pt x="21220" y="2532"/>
                    <a:pt x="21293" y="2593"/>
                    <a:pt x="21388" y="3005"/>
                  </a:cubicBezTo>
                  <a:cubicBezTo>
                    <a:pt x="21483" y="3417"/>
                    <a:pt x="21600" y="4180"/>
                    <a:pt x="21585" y="5095"/>
                  </a:cubicBezTo>
                  <a:cubicBezTo>
                    <a:pt x="21571" y="6010"/>
                    <a:pt x="21425" y="7078"/>
                    <a:pt x="21249" y="8161"/>
                  </a:cubicBezTo>
                  <a:cubicBezTo>
                    <a:pt x="21074" y="9244"/>
                    <a:pt x="20869" y="10342"/>
                    <a:pt x="20686" y="11441"/>
                  </a:cubicBezTo>
                  <a:cubicBezTo>
                    <a:pt x="20503" y="12539"/>
                    <a:pt x="20342" y="13637"/>
                    <a:pt x="20181" y="14690"/>
                  </a:cubicBezTo>
                  <a:cubicBezTo>
                    <a:pt x="20021" y="15742"/>
                    <a:pt x="19860" y="16749"/>
                    <a:pt x="19692" y="17649"/>
                  </a:cubicBezTo>
                  <a:cubicBezTo>
                    <a:pt x="19523" y="18549"/>
                    <a:pt x="19348" y="19342"/>
                    <a:pt x="19107" y="19998"/>
                  </a:cubicBezTo>
                  <a:cubicBezTo>
                    <a:pt x="18865" y="20654"/>
                    <a:pt x="18558" y="21173"/>
                    <a:pt x="18156" y="21386"/>
                  </a:cubicBezTo>
                  <a:cubicBezTo>
                    <a:pt x="17754" y="21600"/>
                    <a:pt x="17257" y="21508"/>
                    <a:pt x="16767" y="21280"/>
                  </a:cubicBezTo>
                  <a:cubicBezTo>
                    <a:pt x="16277" y="21051"/>
                    <a:pt x="15794" y="20685"/>
                    <a:pt x="15275" y="20319"/>
                  </a:cubicBezTo>
                  <a:cubicBezTo>
                    <a:pt x="14756" y="19953"/>
                    <a:pt x="14200" y="19586"/>
                    <a:pt x="13644" y="19251"/>
                  </a:cubicBezTo>
                  <a:cubicBezTo>
                    <a:pt x="13089" y="18915"/>
                    <a:pt x="12533" y="18610"/>
                    <a:pt x="12014" y="18336"/>
                  </a:cubicBezTo>
                  <a:cubicBezTo>
                    <a:pt x="11495" y="18061"/>
                    <a:pt x="11012" y="17817"/>
                    <a:pt x="10478" y="17558"/>
                  </a:cubicBezTo>
                  <a:cubicBezTo>
                    <a:pt x="9944" y="17298"/>
                    <a:pt x="9360" y="17024"/>
                    <a:pt x="8840" y="16795"/>
                  </a:cubicBezTo>
                  <a:cubicBezTo>
                    <a:pt x="8321" y="16566"/>
                    <a:pt x="7868" y="16383"/>
                    <a:pt x="7422" y="16215"/>
                  </a:cubicBezTo>
                  <a:cubicBezTo>
                    <a:pt x="6976" y="16047"/>
                    <a:pt x="6537" y="15895"/>
                    <a:pt x="6011" y="15742"/>
                  </a:cubicBezTo>
                  <a:cubicBezTo>
                    <a:pt x="5484" y="15590"/>
                    <a:pt x="4870" y="15437"/>
                    <a:pt x="4292" y="15331"/>
                  </a:cubicBezTo>
                  <a:cubicBezTo>
                    <a:pt x="3715" y="15224"/>
                    <a:pt x="3173" y="15163"/>
                    <a:pt x="2515" y="15117"/>
                  </a:cubicBezTo>
                  <a:cubicBezTo>
                    <a:pt x="1857" y="15071"/>
                    <a:pt x="1082" y="15041"/>
                    <a:pt x="643" y="15025"/>
                  </a:cubicBezTo>
                  <a:cubicBezTo>
                    <a:pt x="205" y="15010"/>
                    <a:pt x="102" y="15010"/>
                    <a:pt x="0" y="15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6482218" y="1918063"/>
              <a:ext cx="6414632" cy="2546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84" fill="norm" stroke="1" extrusionOk="0">
                  <a:moveTo>
                    <a:pt x="197" y="212"/>
                  </a:moveTo>
                  <a:cubicBezTo>
                    <a:pt x="154" y="176"/>
                    <a:pt x="111" y="141"/>
                    <a:pt x="72" y="105"/>
                  </a:cubicBezTo>
                  <a:cubicBezTo>
                    <a:pt x="33" y="69"/>
                    <a:pt x="-3" y="33"/>
                    <a:pt x="1" y="15"/>
                  </a:cubicBezTo>
                  <a:cubicBezTo>
                    <a:pt x="4" y="-3"/>
                    <a:pt x="47" y="-3"/>
                    <a:pt x="200" y="6"/>
                  </a:cubicBezTo>
                  <a:cubicBezTo>
                    <a:pt x="353" y="15"/>
                    <a:pt x="617" y="33"/>
                    <a:pt x="898" y="42"/>
                  </a:cubicBezTo>
                  <a:cubicBezTo>
                    <a:pt x="1180" y="51"/>
                    <a:pt x="1479" y="51"/>
                    <a:pt x="1775" y="51"/>
                  </a:cubicBezTo>
                  <a:cubicBezTo>
                    <a:pt x="2071" y="51"/>
                    <a:pt x="2363" y="51"/>
                    <a:pt x="2634" y="51"/>
                  </a:cubicBezTo>
                  <a:cubicBezTo>
                    <a:pt x="2905" y="51"/>
                    <a:pt x="3154" y="51"/>
                    <a:pt x="3400" y="51"/>
                  </a:cubicBezTo>
                  <a:cubicBezTo>
                    <a:pt x="3646" y="51"/>
                    <a:pt x="3888" y="51"/>
                    <a:pt x="4155" y="51"/>
                  </a:cubicBezTo>
                  <a:cubicBezTo>
                    <a:pt x="4422" y="51"/>
                    <a:pt x="4715" y="51"/>
                    <a:pt x="5000" y="60"/>
                  </a:cubicBezTo>
                  <a:cubicBezTo>
                    <a:pt x="5285" y="69"/>
                    <a:pt x="5563" y="87"/>
                    <a:pt x="5844" y="105"/>
                  </a:cubicBezTo>
                  <a:cubicBezTo>
                    <a:pt x="6126" y="123"/>
                    <a:pt x="6411" y="141"/>
                    <a:pt x="6689" y="158"/>
                  </a:cubicBezTo>
                  <a:cubicBezTo>
                    <a:pt x="6967" y="176"/>
                    <a:pt x="7237" y="194"/>
                    <a:pt x="7522" y="212"/>
                  </a:cubicBezTo>
                  <a:cubicBezTo>
                    <a:pt x="7807" y="230"/>
                    <a:pt x="8107" y="248"/>
                    <a:pt x="8399" y="257"/>
                  </a:cubicBezTo>
                  <a:cubicBezTo>
                    <a:pt x="8691" y="266"/>
                    <a:pt x="8976" y="266"/>
                    <a:pt x="9268" y="275"/>
                  </a:cubicBezTo>
                  <a:cubicBezTo>
                    <a:pt x="9561" y="284"/>
                    <a:pt x="9860" y="302"/>
                    <a:pt x="10156" y="320"/>
                  </a:cubicBezTo>
                  <a:cubicBezTo>
                    <a:pt x="10451" y="338"/>
                    <a:pt x="10744" y="356"/>
                    <a:pt x="11039" y="374"/>
                  </a:cubicBezTo>
                  <a:cubicBezTo>
                    <a:pt x="11335" y="392"/>
                    <a:pt x="11634" y="410"/>
                    <a:pt x="11923" y="437"/>
                  </a:cubicBezTo>
                  <a:cubicBezTo>
                    <a:pt x="12212" y="463"/>
                    <a:pt x="12490" y="499"/>
                    <a:pt x="12764" y="544"/>
                  </a:cubicBezTo>
                  <a:cubicBezTo>
                    <a:pt x="13038" y="589"/>
                    <a:pt x="13309" y="643"/>
                    <a:pt x="13566" y="688"/>
                  </a:cubicBezTo>
                  <a:cubicBezTo>
                    <a:pt x="13822" y="733"/>
                    <a:pt x="14064" y="768"/>
                    <a:pt x="14307" y="822"/>
                  </a:cubicBezTo>
                  <a:cubicBezTo>
                    <a:pt x="14549" y="876"/>
                    <a:pt x="14791" y="948"/>
                    <a:pt x="15051" y="1029"/>
                  </a:cubicBezTo>
                  <a:cubicBezTo>
                    <a:pt x="15312" y="1109"/>
                    <a:pt x="15589" y="1199"/>
                    <a:pt x="15871" y="1289"/>
                  </a:cubicBezTo>
                  <a:cubicBezTo>
                    <a:pt x="16152" y="1378"/>
                    <a:pt x="16438" y="1468"/>
                    <a:pt x="16726" y="1567"/>
                  </a:cubicBezTo>
                  <a:cubicBezTo>
                    <a:pt x="17015" y="1665"/>
                    <a:pt x="17307" y="1773"/>
                    <a:pt x="17581" y="1881"/>
                  </a:cubicBezTo>
                  <a:cubicBezTo>
                    <a:pt x="17856" y="1988"/>
                    <a:pt x="18112" y="2096"/>
                    <a:pt x="18369" y="2222"/>
                  </a:cubicBezTo>
                  <a:cubicBezTo>
                    <a:pt x="18625" y="2347"/>
                    <a:pt x="18882" y="2491"/>
                    <a:pt x="19128" y="2634"/>
                  </a:cubicBezTo>
                  <a:cubicBezTo>
                    <a:pt x="19374" y="2778"/>
                    <a:pt x="19609" y="2921"/>
                    <a:pt x="19872" y="3074"/>
                  </a:cubicBezTo>
                  <a:cubicBezTo>
                    <a:pt x="20136" y="3226"/>
                    <a:pt x="20428" y="3388"/>
                    <a:pt x="20674" y="3513"/>
                  </a:cubicBezTo>
                  <a:cubicBezTo>
                    <a:pt x="20920" y="3639"/>
                    <a:pt x="21120" y="3729"/>
                    <a:pt x="21258" y="3782"/>
                  </a:cubicBezTo>
                  <a:cubicBezTo>
                    <a:pt x="21397" y="3836"/>
                    <a:pt x="21476" y="3854"/>
                    <a:pt x="21526" y="3899"/>
                  </a:cubicBezTo>
                  <a:cubicBezTo>
                    <a:pt x="21576" y="3944"/>
                    <a:pt x="21597" y="4016"/>
                    <a:pt x="21597" y="4240"/>
                  </a:cubicBezTo>
                  <a:cubicBezTo>
                    <a:pt x="21597" y="4464"/>
                    <a:pt x="21576" y="4841"/>
                    <a:pt x="21540" y="5334"/>
                  </a:cubicBezTo>
                  <a:cubicBezTo>
                    <a:pt x="21504" y="5828"/>
                    <a:pt x="21454" y="6438"/>
                    <a:pt x="21405" y="7047"/>
                  </a:cubicBezTo>
                  <a:cubicBezTo>
                    <a:pt x="21355" y="7657"/>
                    <a:pt x="21305" y="8267"/>
                    <a:pt x="21266" y="8922"/>
                  </a:cubicBezTo>
                  <a:cubicBezTo>
                    <a:pt x="21226" y="9577"/>
                    <a:pt x="21198" y="10277"/>
                    <a:pt x="21177" y="10932"/>
                  </a:cubicBezTo>
                  <a:cubicBezTo>
                    <a:pt x="21155" y="11586"/>
                    <a:pt x="21141" y="12196"/>
                    <a:pt x="21127" y="12806"/>
                  </a:cubicBezTo>
                  <a:cubicBezTo>
                    <a:pt x="21112" y="13416"/>
                    <a:pt x="21098" y="14026"/>
                    <a:pt x="21070" y="14708"/>
                  </a:cubicBezTo>
                  <a:cubicBezTo>
                    <a:pt x="21041" y="15390"/>
                    <a:pt x="20998" y="16143"/>
                    <a:pt x="20952" y="16834"/>
                  </a:cubicBezTo>
                  <a:cubicBezTo>
                    <a:pt x="20906" y="17525"/>
                    <a:pt x="20856" y="18152"/>
                    <a:pt x="20799" y="18736"/>
                  </a:cubicBezTo>
                  <a:cubicBezTo>
                    <a:pt x="20742" y="19319"/>
                    <a:pt x="20678" y="19857"/>
                    <a:pt x="20553" y="20296"/>
                  </a:cubicBezTo>
                  <a:cubicBezTo>
                    <a:pt x="20428" y="20736"/>
                    <a:pt x="20243" y="21077"/>
                    <a:pt x="20040" y="21283"/>
                  </a:cubicBezTo>
                  <a:cubicBezTo>
                    <a:pt x="19837" y="21489"/>
                    <a:pt x="19616" y="21561"/>
                    <a:pt x="19377" y="21579"/>
                  </a:cubicBezTo>
                  <a:cubicBezTo>
                    <a:pt x="19138" y="21597"/>
                    <a:pt x="18882" y="21561"/>
                    <a:pt x="18632" y="21507"/>
                  </a:cubicBezTo>
                  <a:cubicBezTo>
                    <a:pt x="18383" y="21453"/>
                    <a:pt x="18141" y="21382"/>
                    <a:pt x="17881" y="21301"/>
                  </a:cubicBezTo>
                  <a:cubicBezTo>
                    <a:pt x="17620" y="21220"/>
                    <a:pt x="17343" y="21131"/>
                    <a:pt x="17050" y="21023"/>
                  </a:cubicBezTo>
                  <a:cubicBezTo>
                    <a:pt x="16758" y="20915"/>
                    <a:pt x="16452" y="20790"/>
                    <a:pt x="16188" y="20691"/>
                  </a:cubicBezTo>
                  <a:cubicBezTo>
                    <a:pt x="15924" y="20592"/>
                    <a:pt x="15704" y="20521"/>
                    <a:pt x="15475" y="20449"/>
                  </a:cubicBezTo>
                  <a:cubicBezTo>
                    <a:pt x="15247" y="20377"/>
                    <a:pt x="15012" y="20305"/>
                    <a:pt x="14784" y="20234"/>
                  </a:cubicBezTo>
                  <a:cubicBezTo>
                    <a:pt x="14556" y="20162"/>
                    <a:pt x="14335" y="20090"/>
                    <a:pt x="14104" y="20018"/>
                  </a:cubicBezTo>
                  <a:cubicBezTo>
                    <a:pt x="13872" y="19947"/>
                    <a:pt x="13630" y="19875"/>
                    <a:pt x="13377" y="19812"/>
                  </a:cubicBezTo>
                  <a:cubicBezTo>
                    <a:pt x="13124" y="19749"/>
                    <a:pt x="12860" y="19695"/>
                    <a:pt x="12607" y="19642"/>
                  </a:cubicBezTo>
                  <a:cubicBezTo>
                    <a:pt x="12354" y="19588"/>
                    <a:pt x="12112" y="19534"/>
                    <a:pt x="11873" y="19489"/>
                  </a:cubicBezTo>
                  <a:cubicBezTo>
                    <a:pt x="11634" y="19444"/>
                    <a:pt x="11399" y="19408"/>
                    <a:pt x="11153" y="19372"/>
                  </a:cubicBezTo>
                  <a:cubicBezTo>
                    <a:pt x="10907" y="19337"/>
                    <a:pt x="10651" y="19301"/>
                    <a:pt x="10409" y="19265"/>
                  </a:cubicBezTo>
                  <a:cubicBezTo>
                    <a:pt x="10166" y="19229"/>
                    <a:pt x="9938" y="19193"/>
                    <a:pt x="9703" y="19157"/>
                  </a:cubicBezTo>
                  <a:cubicBezTo>
                    <a:pt x="9468" y="19121"/>
                    <a:pt x="9226" y="19085"/>
                    <a:pt x="8973" y="19049"/>
                  </a:cubicBezTo>
                  <a:cubicBezTo>
                    <a:pt x="8720" y="19014"/>
                    <a:pt x="8456" y="18978"/>
                    <a:pt x="8210" y="18933"/>
                  </a:cubicBezTo>
                  <a:cubicBezTo>
                    <a:pt x="7964" y="18888"/>
                    <a:pt x="7736" y="18834"/>
                    <a:pt x="7501" y="18789"/>
                  </a:cubicBezTo>
                  <a:cubicBezTo>
                    <a:pt x="7266" y="18745"/>
                    <a:pt x="7024" y="18709"/>
                    <a:pt x="6781" y="18664"/>
                  </a:cubicBezTo>
                  <a:cubicBezTo>
                    <a:pt x="6539" y="18619"/>
                    <a:pt x="6297" y="18565"/>
                    <a:pt x="6065" y="18511"/>
                  </a:cubicBezTo>
                  <a:cubicBezTo>
                    <a:pt x="5833" y="18457"/>
                    <a:pt x="5613" y="18404"/>
                    <a:pt x="5349" y="18323"/>
                  </a:cubicBezTo>
                  <a:cubicBezTo>
                    <a:pt x="5085" y="18242"/>
                    <a:pt x="4779" y="18135"/>
                    <a:pt x="4497" y="18027"/>
                  </a:cubicBezTo>
                  <a:cubicBezTo>
                    <a:pt x="4216" y="17919"/>
                    <a:pt x="3959" y="17812"/>
                    <a:pt x="3688" y="17686"/>
                  </a:cubicBezTo>
                  <a:cubicBezTo>
                    <a:pt x="3418" y="17560"/>
                    <a:pt x="3133" y="17417"/>
                    <a:pt x="2848" y="17291"/>
                  </a:cubicBezTo>
                  <a:cubicBezTo>
                    <a:pt x="2562" y="17166"/>
                    <a:pt x="2277" y="17058"/>
                    <a:pt x="1971" y="16986"/>
                  </a:cubicBezTo>
                  <a:cubicBezTo>
                    <a:pt x="1665" y="16915"/>
                    <a:pt x="1337" y="16879"/>
                    <a:pt x="1009" y="16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6534150" y="4629150"/>
              <a:ext cx="40096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8" h="21600" fill="norm" stroke="1" extrusionOk="0">
                  <a:moveTo>
                    <a:pt x="0" y="0"/>
                  </a:moveTo>
                  <a:cubicBezTo>
                    <a:pt x="7560" y="1309"/>
                    <a:pt x="15120" y="2618"/>
                    <a:pt x="18360" y="5171"/>
                  </a:cubicBezTo>
                  <a:cubicBezTo>
                    <a:pt x="21600" y="7724"/>
                    <a:pt x="20520" y="11520"/>
                    <a:pt x="18900" y="14465"/>
                  </a:cubicBezTo>
                  <a:cubicBezTo>
                    <a:pt x="17280" y="17411"/>
                    <a:pt x="15120" y="19505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6394450" y="5041900"/>
              <a:ext cx="39370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0"/>
                  </a:moveTo>
                  <a:cubicBezTo>
                    <a:pt x="4297" y="8640"/>
                    <a:pt x="8594" y="17280"/>
                    <a:pt x="12194" y="19440"/>
                  </a:cubicBezTo>
                  <a:cubicBezTo>
                    <a:pt x="15794" y="21600"/>
                    <a:pt x="18697" y="17280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6328505" y="5209116"/>
              <a:ext cx="123640" cy="230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384" fill="norm" stroke="1" extrusionOk="0">
                  <a:moveTo>
                    <a:pt x="416" y="3338"/>
                  </a:moveTo>
                  <a:cubicBezTo>
                    <a:pt x="56" y="2356"/>
                    <a:pt x="-304" y="1375"/>
                    <a:pt x="416" y="785"/>
                  </a:cubicBezTo>
                  <a:cubicBezTo>
                    <a:pt x="1136" y="196"/>
                    <a:pt x="2936" y="0"/>
                    <a:pt x="5996" y="0"/>
                  </a:cubicBezTo>
                  <a:cubicBezTo>
                    <a:pt x="9056" y="0"/>
                    <a:pt x="13376" y="196"/>
                    <a:pt x="16256" y="589"/>
                  </a:cubicBezTo>
                  <a:cubicBezTo>
                    <a:pt x="19136" y="982"/>
                    <a:pt x="20576" y="1571"/>
                    <a:pt x="20936" y="2749"/>
                  </a:cubicBezTo>
                  <a:cubicBezTo>
                    <a:pt x="21296" y="3927"/>
                    <a:pt x="20576" y="5695"/>
                    <a:pt x="19316" y="6775"/>
                  </a:cubicBezTo>
                  <a:cubicBezTo>
                    <a:pt x="18056" y="7855"/>
                    <a:pt x="16256" y="8247"/>
                    <a:pt x="14276" y="8640"/>
                  </a:cubicBezTo>
                  <a:cubicBezTo>
                    <a:pt x="12296" y="9033"/>
                    <a:pt x="10136" y="9425"/>
                    <a:pt x="9956" y="9818"/>
                  </a:cubicBezTo>
                  <a:cubicBezTo>
                    <a:pt x="9776" y="10211"/>
                    <a:pt x="11576" y="10604"/>
                    <a:pt x="13196" y="11095"/>
                  </a:cubicBezTo>
                  <a:cubicBezTo>
                    <a:pt x="14816" y="11585"/>
                    <a:pt x="16256" y="12175"/>
                    <a:pt x="16976" y="13451"/>
                  </a:cubicBezTo>
                  <a:cubicBezTo>
                    <a:pt x="17696" y="14727"/>
                    <a:pt x="17696" y="16691"/>
                    <a:pt x="15716" y="18262"/>
                  </a:cubicBezTo>
                  <a:cubicBezTo>
                    <a:pt x="13736" y="19833"/>
                    <a:pt x="9776" y="21011"/>
                    <a:pt x="7076" y="21305"/>
                  </a:cubicBezTo>
                  <a:cubicBezTo>
                    <a:pt x="4376" y="21600"/>
                    <a:pt x="2936" y="21011"/>
                    <a:pt x="1496" y="20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6527800" y="5164251"/>
              <a:ext cx="298450" cy="338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15186"/>
                  </a:moveTo>
                  <a:cubicBezTo>
                    <a:pt x="0" y="16931"/>
                    <a:pt x="0" y="18675"/>
                    <a:pt x="230" y="19815"/>
                  </a:cubicBezTo>
                  <a:cubicBezTo>
                    <a:pt x="460" y="20955"/>
                    <a:pt x="919" y="21492"/>
                    <a:pt x="1302" y="21425"/>
                  </a:cubicBezTo>
                  <a:cubicBezTo>
                    <a:pt x="1685" y="21358"/>
                    <a:pt x="1991" y="20687"/>
                    <a:pt x="2374" y="18473"/>
                  </a:cubicBezTo>
                  <a:cubicBezTo>
                    <a:pt x="2757" y="16260"/>
                    <a:pt x="3217" y="12503"/>
                    <a:pt x="3447" y="10222"/>
                  </a:cubicBezTo>
                  <a:cubicBezTo>
                    <a:pt x="3677" y="7942"/>
                    <a:pt x="3677" y="7137"/>
                    <a:pt x="3370" y="6063"/>
                  </a:cubicBezTo>
                  <a:cubicBezTo>
                    <a:pt x="3064" y="4990"/>
                    <a:pt x="2451" y="3649"/>
                    <a:pt x="2681" y="2844"/>
                  </a:cubicBezTo>
                  <a:cubicBezTo>
                    <a:pt x="2911" y="2039"/>
                    <a:pt x="3983" y="1770"/>
                    <a:pt x="6970" y="1301"/>
                  </a:cubicBezTo>
                  <a:cubicBezTo>
                    <a:pt x="9957" y="831"/>
                    <a:pt x="14860" y="160"/>
                    <a:pt x="17617" y="26"/>
                  </a:cubicBezTo>
                  <a:cubicBezTo>
                    <a:pt x="20374" y="-108"/>
                    <a:pt x="20987" y="294"/>
                    <a:pt x="21600" y="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6584950" y="5353077"/>
              <a:ext cx="177800" cy="137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9" fill="norm" stroke="1" extrusionOk="0">
                  <a:moveTo>
                    <a:pt x="0" y="3924"/>
                  </a:moveTo>
                  <a:cubicBezTo>
                    <a:pt x="2571" y="2287"/>
                    <a:pt x="5143" y="651"/>
                    <a:pt x="7843" y="160"/>
                  </a:cubicBezTo>
                  <a:cubicBezTo>
                    <a:pt x="10543" y="-331"/>
                    <a:pt x="13371" y="324"/>
                    <a:pt x="14786" y="1960"/>
                  </a:cubicBezTo>
                  <a:cubicBezTo>
                    <a:pt x="16200" y="3596"/>
                    <a:pt x="16200" y="6214"/>
                    <a:pt x="14914" y="9160"/>
                  </a:cubicBezTo>
                  <a:cubicBezTo>
                    <a:pt x="13629" y="12105"/>
                    <a:pt x="11057" y="15378"/>
                    <a:pt x="8871" y="17669"/>
                  </a:cubicBezTo>
                  <a:cubicBezTo>
                    <a:pt x="6686" y="19960"/>
                    <a:pt x="4886" y="21269"/>
                    <a:pt x="5529" y="21269"/>
                  </a:cubicBezTo>
                  <a:cubicBezTo>
                    <a:pt x="6171" y="21269"/>
                    <a:pt x="9257" y="19960"/>
                    <a:pt x="12343" y="18487"/>
                  </a:cubicBezTo>
                  <a:cubicBezTo>
                    <a:pt x="15429" y="17014"/>
                    <a:pt x="18514" y="15378"/>
                    <a:pt x="21600" y="13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6830112" y="5378450"/>
              <a:ext cx="40589" cy="122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169" fill="norm" stroke="1" extrusionOk="0">
                  <a:moveTo>
                    <a:pt x="20709" y="0"/>
                  </a:moveTo>
                  <a:cubicBezTo>
                    <a:pt x="14229" y="5125"/>
                    <a:pt x="7749" y="10251"/>
                    <a:pt x="3969" y="14095"/>
                  </a:cubicBezTo>
                  <a:cubicBezTo>
                    <a:pt x="189" y="17939"/>
                    <a:pt x="-891" y="20502"/>
                    <a:pt x="729" y="21051"/>
                  </a:cubicBezTo>
                  <a:cubicBezTo>
                    <a:pt x="2349" y="21600"/>
                    <a:pt x="6669" y="20136"/>
                    <a:pt x="10989" y="18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6915150" y="5378450"/>
              <a:ext cx="2540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6769100" y="5327650"/>
              <a:ext cx="2857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80" y="17018"/>
                    <a:pt x="4160" y="12436"/>
                    <a:pt x="7760" y="8836"/>
                  </a:cubicBezTo>
                  <a:cubicBezTo>
                    <a:pt x="11360" y="5236"/>
                    <a:pt x="16480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7308850" y="5130800"/>
              <a:ext cx="254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7680712" y="4673199"/>
              <a:ext cx="183266" cy="62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468" fill="norm" stroke="1" extrusionOk="0">
                  <a:moveTo>
                    <a:pt x="20476" y="4173"/>
                  </a:moveTo>
                  <a:cubicBezTo>
                    <a:pt x="20716" y="3298"/>
                    <a:pt x="20956" y="2422"/>
                    <a:pt x="20596" y="1656"/>
                  </a:cubicBezTo>
                  <a:cubicBezTo>
                    <a:pt x="20236" y="890"/>
                    <a:pt x="19276" y="233"/>
                    <a:pt x="17476" y="50"/>
                  </a:cubicBezTo>
                  <a:cubicBezTo>
                    <a:pt x="15676" y="-132"/>
                    <a:pt x="13036" y="160"/>
                    <a:pt x="9796" y="1291"/>
                  </a:cubicBezTo>
                  <a:cubicBezTo>
                    <a:pt x="6556" y="2422"/>
                    <a:pt x="2716" y="4392"/>
                    <a:pt x="1036" y="6399"/>
                  </a:cubicBezTo>
                  <a:cubicBezTo>
                    <a:pt x="-644" y="8406"/>
                    <a:pt x="-164" y="10449"/>
                    <a:pt x="1636" y="12310"/>
                  </a:cubicBezTo>
                  <a:cubicBezTo>
                    <a:pt x="3436" y="14171"/>
                    <a:pt x="6556" y="15849"/>
                    <a:pt x="8236" y="16907"/>
                  </a:cubicBezTo>
                  <a:cubicBezTo>
                    <a:pt x="9916" y="17965"/>
                    <a:pt x="10156" y="18403"/>
                    <a:pt x="10156" y="18804"/>
                  </a:cubicBezTo>
                  <a:cubicBezTo>
                    <a:pt x="10156" y="19206"/>
                    <a:pt x="9916" y="19571"/>
                    <a:pt x="8236" y="20009"/>
                  </a:cubicBezTo>
                  <a:cubicBezTo>
                    <a:pt x="6556" y="20446"/>
                    <a:pt x="3436" y="20957"/>
                    <a:pt x="316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7556500" y="5448300"/>
              <a:ext cx="2095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09" y="18000"/>
                    <a:pt x="12218" y="14400"/>
                    <a:pt x="15818" y="10800"/>
                  </a:cubicBezTo>
                  <a:cubicBezTo>
                    <a:pt x="19418" y="7200"/>
                    <a:pt x="2050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7741829" y="5376333"/>
              <a:ext cx="184204" cy="96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0925" fill="norm" stroke="1" extrusionOk="0">
                  <a:moveTo>
                    <a:pt x="12971" y="3217"/>
                  </a:moveTo>
                  <a:cubicBezTo>
                    <a:pt x="9816" y="8732"/>
                    <a:pt x="6661" y="14247"/>
                    <a:pt x="4476" y="17464"/>
                  </a:cubicBezTo>
                  <a:cubicBezTo>
                    <a:pt x="2292" y="20681"/>
                    <a:pt x="1078" y="21600"/>
                    <a:pt x="472" y="20451"/>
                  </a:cubicBezTo>
                  <a:cubicBezTo>
                    <a:pt x="-135" y="19302"/>
                    <a:pt x="-135" y="16085"/>
                    <a:pt x="350" y="13328"/>
                  </a:cubicBezTo>
                  <a:cubicBezTo>
                    <a:pt x="836" y="10570"/>
                    <a:pt x="1807" y="8272"/>
                    <a:pt x="3384" y="6434"/>
                  </a:cubicBezTo>
                  <a:cubicBezTo>
                    <a:pt x="4962" y="4596"/>
                    <a:pt x="7146" y="3217"/>
                    <a:pt x="8966" y="4596"/>
                  </a:cubicBezTo>
                  <a:cubicBezTo>
                    <a:pt x="10786" y="5974"/>
                    <a:pt x="12243" y="10111"/>
                    <a:pt x="13335" y="13328"/>
                  </a:cubicBezTo>
                  <a:cubicBezTo>
                    <a:pt x="14427" y="16545"/>
                    <a:pt x="15155" y="18843"/>
                    <a:pt x="16126" y="19762"/>
                  </a:cubicBezTo>
                  <a:cubicBezTo>
                    <a:pt x="17096" y="20681"/>
                    <a:pt x="18310" y="20221"/>
                    <a:pt x="19159" y="18843"/>
                  </a:cubicBezTo>
                  <a:cubicBezTo>
                    <a:pt x="20009" y="17464"/>
                    <a:pt x="20494" y="15166"/>
                    <a:pt x="20858" y="12179"/>
                  </a:cubicBezTo>
                  <a:cubicBezTo>
                    <a:pt x="21222" y="9191"/>
                    <a:pt x="21465" y="5515"/>
                    <a:pt x="19766" y="3217"/>
                  </a:cubicBezTo>
                  <a:cubicBezTo>
                    <a:pt x="18067" y="919"/>
                    <a:pt x="14427" y="0"/>
                    <a:pt x="12000" y="0"/>
                  </a:cubicBezTo>
                  <a:cubicBezTo>
                    <a:pt x="9573" y="0"/>
                    <a:pt x="8359" y="919"/>
                    <a:pt x="7146" y="1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7646041" y="4373421"/>
              <a:ext cx="216920" cy="143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0911" fill="norm" stroke="1" extrusionOk="0">
                  <a:moveTo>
                    <a:pt x="8037" y="11361"/>
                  </a:moveTo>
                  <a:cubicBezTo>
                    <a:pt x="6999" y="14446"/>
                    <a:pt x="5960" y="17532"/>
                    <a:pt x="4818" y="19229"/>
                  </a:cubicBezTo>
                  <a:cubicBezTo>
                    <a:pt x="3675" y="20926"/>
                    <a:pt x="2429" y="21235"/>
                    <a:pt x="1599" y="20618"/>
                  </a:cubicBezTo>
                  <a:cubicBezTo>
                    <a:pt x="768" y="20001"/>
                    <a:pt x="352" y="18458"/>
                    <a:pt x="145" y="15681"/>
                  </a:cubicBezTo>
                  <a:cubicBezTo>
                    <a:pt x="-63" y="12904"/>
                    <a:pt x="-63" y="8892"/>
                    <a:pt x="249" y="6269"/>
                  </a:cubicBezTo>
                  <a:cubicBezTo>
                    <a:pt x="560" y="3646"/>
                    <a:pt x="1183" y="2412"/>
                    <a:pt x="2429" y="2412"/>
                  </a:cubicBezTo>
                  <a:cubicBezTo>
                    <a:pt x="3675" y="2412"/>
                    <a:pt x="5545" y="3646"/>
                    <a:pt x="7518" y="6269"/>
                  </a:cubicBezTo>
                  <a:cubicBezTo>
                    <a:pt x="9491" y="8892"/>
                    <a:pt x="11568" y="12904"/>
                    <a:pt x="13125" y="15372"/>
                  </a:cubicBezTo>
                  <a:cubicBezTo>
                    <a:pt x="14683" y="17841"/>
                    <a:pt x="15722" y="18766"/>
                    <a:pt x="16864" y="17841"/>
                  </a:cubicBezTo>
                  <a:cubicBezTo>
                    <a:pt x="18006" y="16915"/>
                    <a:pt x="19252" y="14138"/>
                    <a:pt x="19979" y="11978"/>
                  </a:cubicBezTo>
                  <a:cubicBezTo>
                    <a:pt x="20706" y="9818"/>
                    <a:pt x="20914" y="8275"/>
                    <a:pt x="21122" y="6269"/>
                  </a:cubicBezTo>
                  <a:cubicBezTo>
                    <a:pt x="21329" y="4264"/>
                    <a:pt x="21537" y="1795"/>
                    <a:pt x="20395" y="715"/>
                  </a:cubicBezTo>
                  <a:cubicBezTo>
                    <a:pt x="19252" y="-365"/>
                    <a:pt x="16760" y="-56"/>
                    <a:pt x="14683" y="561"/>
                  </a:cubicBezTo>
                  <a:cubicBezTo>
                    <a:pt x="12606" y="1178"/>
                    <a:pt x="10945" y="2104"/>
                    <a:pt x="9283" y="3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8060588" y="4936023"/>
              <a:ext cx="315062" cy="259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346" fill="norm" stroke="1" extrusionOk="0">
                  <a:moveTo>
                    <a:pt x="2820" y="6623"/>
                  </a:moveTo>
                  <a:cubicBezTo>
                    <a:pt x="4099" y="7319"/>
                    <a:pt x="5378" y="8016"/>
                    <a:pt x="7226" y="7755"/>
                  </a:cubicBezTo>
                  <a:cubicBezTo>
                    <a:pt x="9073" y="7494"/>
                    <a:pt x="11489" y="6274"/>
                    <a:pt x="12768" y="5229"/>
                  </a:cubicBezTo>
                  <a:cubicBezTo>
                    <a:pt x="14047" y="4184"/>
                    <a:pt x="14189" y="3313"/>
                    <a:pt x="14260" y="2442"/>
                  </a:cubicBezTo>
                  <a:cubicBezTo>
                    <a:pt x="14331" y="1571"/>
                    <a:pt x="14331" y="700"/>
                    <a:pt x="13834" y="264"/>
                  </a:cubicBezTo>
                  <a:cubicBezTo>
                    <a:pt x="13336" y="-171"/>
                    <a:pt x="12341" y="-171"/>
                    <a:pt x="10210" y="1048"/>
                  </a:cubicBezTo>
                  <a:cubicBezTo>
                    <a:pt x="8078" y="2268"/>
                    <a:pt x="4810" y="4706"/>
                    <a:pt x="2678" y="7755"/>
                  </a:cubicBezTo>
                  <a:cubicBezTo>
                    <a:pt x="547" y="10803"/>
                    <a:pt x="-448" y="14461"/>
                    <a:pt x="191" y="17074"/>
                  </a:cubicBezTo>
                  <a:cubicBezTo>
                    <a:pt x="831" y="19687"/>
                    <a:pt x="3105" y="21255"/>
                    <a:pt x="6870" y="21342"/>
                  </a:cubicBezTo>
                  <a:cubicBezTo>
                    <a:pt x="10636" y="21429"/>
                    <a:pt x="15894" y="20035"/>
                    <a:pt x="21152" y="18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8267700" y="4679950"/>
              <a:ext cx="1714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8508426" y="4543868"/>
              <a:ext cx="102175" cy="224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3" h="21457" fill="norm" stroke="1" extrusionOk="0">
                  <a:moveTo>
                    <a:pt x="20853" y="1472"/>
                  </a:moveTo>
                  <a:cubicBezTo>
                    <a:pt x="19125" y="866"/>
                    <a:pt x="17397" y="261"/>
                    <a:pt x="15453" y="59"/>
                  </a:cubicBezTo>
                  <a:cubicBezTo>
                    <a:pt x="13509" y="-143"/>
                    <a:pt x="11349" y="59"/>
                    <a:pt x="8325" y="2582"/>
                  </a:cubicBezTo>
                  <a:cubicBezTo>
                    <a:pt x="5301" y="5106"/>
                    <a:pt x="1413" y="9950"/>
                    <a:pt x="333" y="13382"/>
                  </a:cubicBezTo>
                  <a:cubicBezTo>
                    <a:pt x="-747" y="16814"/>
                    <a:pt x="981" y="18833"/>
                    <a:pt x="2925" y="19943"/>
                  </a:cubicBezTo>
                  <a:cubicBezTo>
                    <a:pt x="4869" y="21053"/>
                    <a:pt x="7029" y="21255"/>
                    <a:pt x="9189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8604249" y="4611279"/>
              <a:ext cx="133351" cy="119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5473"/>
                  </a:moveTo>
                  <a:cubicBezTo>
                    <a:pt x="0" y="3578"/>
                    <a:pt x="0" y="1684"/>
                    <a:pt x="857" y="736"/>
                  </a:cubicBezTo>
                  <a:cubicBezTo>
                    <a:pt x="1714" y="-211"/>
                    <a:pt x="3429" y="-211"/>
                    <a:pt x="4800" y="547"/>
                  </a:cubicBezTo>
                  <a:cubicBezTo>
                    <a:pt x="6171" y="1305"/>
                    <a:pt x="7200" y="2821"/>
                    <a:pt x="8229" y="5473"/>
                  </a:cubicBezTo>
                  <a:cubicBezTo>
                    <a:pt x="9257" y="8126"/>
                    <a:pt x="10286" y="11915"/>
                    <a:pt x="10114" y="14568"/>
                  </a:cubicBezTo>
                  <a:cubicBezTo>
                    <a:pt x="9943" y="17221"/>
                    <a:pt x="8571" y="18736"/>
                    <a:pt x="8229" y="18547"/>
                  </a:cubicBezTo>
                  <a:cubicBezTo>
                    <a:pt x="7886" y="18357"/>
                    <a:pt x="8571" y="16463"/>
                    <a:pt x="9429" y="14757"/>
                  </a:cubicBezTo>
                  <a:cubicBezTo>
                    <a:pt x="10286" y="13052"/>
                    <a:pt x="11314" y="11536"/>
                    <a:pt x="12686" y="9452"/>
                  </a:cubicBezTo>
                  <a:cubicBezTo>
                    <a:pt x="14057" y="7368"/>
                    <a:pt x="15771" y="4715"/>
                    <a:pt x="16114" y="4526"/>
                  </a:cubicBezTo>
                  <a:cubicBezTo>
                    <a:pt x="16457" y="4336"/>
                    <a:pt x="15429" y="6610"/>
                    <a:pt x="15086" y="9452"/>
                  </a:cubicBezTo>
                  <a:cubicBezTo>
                    <a:pt x="14743" y="12294"/>
                    <a:pt x="15086" y="15705"/>
                    <a:pt x="16286" y="17789"/>
                  </a:cubicBezTo>
                  <a:cubicBezTo>
                    <a:pt x="17486" y="19873"/>
                    <a:pt x="19543" y="20631"/>
                    <a:pt x="21600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8813799" y="4686299"/>
              <a:ext cx="57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8966200" y="4581243"/>
              <a:ext cx="71650" cy="162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0" h="21497" fill="norm" stroke="1" extrusionOk="0">
                  <a:moveTo>
                    <a:pt x="0" y="458"/>
                  </a:moveTo>
                  <a:cubicBezTo>
                    <a:pt x="3086" y="178"/>
                    <a:pt x="6171" y="-103"/>
                    <a:pt x="9257" y="37"/>
                  </a:cubicBezTo>
                  <a:cubicBezTo>
                    <a:pt x="12343" y="178"/>
                    <a:pt x="15429" y="739"/>
                    <a:pt x="16663" y="1720"/>
                  </a:cubicBezTo>
                  <a:cubicBezTo>
                    <a:pt x="17897" y="2702"/>
                    <a:pt x="17280" y="4105"/>
                    <a:pt x="14503" y="5367"/>
                  </a:cubicBezTo>
                  <a:cubicBezTo>
                    <a:pt x="11726" y="6629"/>
                    <a:pt x="6789" y="7752"/>
                    <a:pt x="6171" y="8172"/>
                  </a:cubicBezTo>
                  <a:cubicBezTo>
                    <a:pt x="5554" y="8593"/>
                    <a:pt x="9257" y="8313"/>
                    <a:pt x="12343" y="8593"/>
                  </a:cubicBezTo>
                  <a:cubicBezTo>
                    <a:pt x="15429" y="8874"/>
                    <a:pt x="17897" y="9715"/>
                    <a:pt x="19440" y="11679"/>
                  </a:cubicBezTo>
                  <a:cubicBezTo>
                    <a:pt x="20983" y="13642"/>
                    <a:pt x="21600" y="16728"/>
                    <a:pt x="19749" y="18692"/>
                  </a:cubicBezTo>
                  <a:cubicBezTo>
                    <a:pt x="17897" y="20655"/>
                    <a:pt x="13577" y="21497"/>
                    <a:pt x="10183" y="21497"/>
                  </a:cubicBezTo>
                  <a:cubicBezTo>
                    <a:pt x="6789" y="21497"/>
                    <a:pt x="4320" y="20655"/>
                    <a:pt x="1851" y="19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9055100" y="4572000"/>
              <a:ext cx="87096" cy="179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9" h="21303" fill="norm" stroke="1" extrusionOk="0">
                  <a:moveTo>
                    <a:pt x="0" y="0"/>
                  </a:moveTo>
                  <a:cubicBezTo>
                    <a:pt x="5526" y="502"/>
                    <a:pt x="11051" y="1005"/>
                    <a:pt x="15070" y="3265"/>
                  </a:cubicBezTo>
                  <a:cubicBezTo>
                    <a:pt x="19088" y="5526"/>
                    <a:pt x="21600" y="9544"/>
                    <a:pt x="20344" y="12935"/>
                  </a:cubicBezTo>
                  <a:cubicBezTo>
                    <a:pt x="19088" y="16326"/>
                    <a:pt x="14065" y="19088"/>
                    <a:pt x="10298" y="20344"/>
                  </a:cubicBezTo>
                  <a:cubicBezTo>
                    <a:pt x="6530" y="21600"/>
                    <a:pt x="4019" y="21349"/>
                    <a:pt x="1507" y="2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9131299" y="4446276"/>
              <a:ext cx="158751" cy="157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2418"/>
                  </a:moveTo>
                  <a:cubicBezTo>
                    <a:pt x="1152" y="1554"/>
                    <a:pt x="2304" y="690"/>
                    <a:pt x="3600" y="258"/>
                  </a:cubicBezTo>
                  <a:cubicBezTo>
                    <a:pt x="4896" y="-174"/>
                    <a:pt x="6336" y="-174"/>
                    <a:pt x="7488" y="1122"/>
                  </a:cubicBezTo>
                  <a:cubicBezTo>
                    <a:pt x="8640" y="2418"/>
                    <a:pt x="9504" y="5010"/>
                    <a:pt x="9360" y="6882"/>
                  </a:cubicBezTo>
                  <a:cubicBezTo>
                    <a:pt x="9216" y="8754"/>
                    <a:pt x="8064" y="9906"/>
                    <a:pt x="7056" y="11202"/>
                  </a:cubicBezTo>
                  <a:cubicBezTo>
                    <a:pt x="6048" y="12498"/>
                    <a:pt x="5184" y="13938"/>
                    <a:pt x="5472" y="15234"/>
                  </a:cubicBezTo>
                  <a:cubicBezTo>
                    <a:pt x="5760" y="16530"/>
                    <a:pt x="7200" y="17682"/>
                    <a:pt x="10080" y="18690"/>
                  </a:cubicBezTo>
                  <a:cubicBezTo>
                    <a:pt x="12960" y="19698"/>
                    <a:pt x="17280" y="20562"/>
                    <a:pt x="21600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8489950" y="4845050"/>
              <a:ext cx="5778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03" y="18400"/>
                    <a:pt x="3007" y="15200"/>
                    <a:pt x="5103" y="12400"/>
                  </a:cubicBezTo>
                  <a:cubicBezTo>
                    <a:pt x="7200" y="9600"/>
                    <a:pt x="9890" y="7200"/>
                    <a:pt x="12738" y="5200"/>
                  </a:cubicBezTo>
                  <a:cubicBezTo>
                    <a:pt x="15587" y="3200"/>
                    <a:pt x="18593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8680450" y="4946650"/>
              <a:ext cx="2540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8782050" y="4933949"/>
              <a:ext cx="110385" cy="147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469" fill="norm" stroke="1" extrusionOk="0">
                  <a:moveTo>
                    <a:pt x="8558" y="0"/>
                  </a:moveTo>
                  <a:cubicBezTo>
                    <a:pt x="6521" y="0"/>
                    <a:pt x="4483" y="0"/>
                    <a:pt x="2853" y="771"/>
                  </a:cubicBezTo>
                  <a:cubicBezTo>
                    <a:pt x="1223" y="1543"/>
                    <a:pt x="0" y="3086"/>
                    <a:pt x="0" y="4474"/>
                  </a:cubicBezTo>
                  <a:cubicBezTo>
                    <a:pt x="0" y="5863"/>
                    <a:pt x="1223" y="7097"/>
                    <a:pt x="3464" y="8949"/>
                  </a:cubicBezTo>
                  <a:cubicBezTo>
                    <a:pt x="5706" y="10800"/>
                    <a:pt x="8966" y="13269"/>
                    <a:pt x="11004" y="15274"/>
                  </a:cubicBezTo>
                  <a:cubicBezTo>
                    <a:pt x="13042" y="17280"/>
                    <a:pt x="13857" y="18823"/>
                    <a:pt x="13245" y="19903"/>
                  </a:cubicBezTo>
                  <a:cubicBezTo>
                    <a:pt x="12634" y="20983"/>
                    <a:pt x="10596" y="21600"/>
                    <a:pt x="8762" y="21446"/>
                  </a:cubicBezTo>
                  <a:cubicBezTo>
                    <a:pt x="6928" y="21291"/>
                    <a:pt x="5298" y="20366"/>
                    <a:pt x="4075" y="19131"/>
                  </a:cubicBezTo>
                  <a:cubicBezTo>
                    <a:pt x="2853" y="17897"/>
                    <a:pt x="2038" y="16354"/>
                    <a:pt x="2242" y="14966"/>
                  </a:cubicBezTo>
                  <a:cubicBezTo>
                    <a:pt x="2445" y="13577"/>
                    <a:pt x="3668" y="12343"/>
                    <a:pt x="6317" y="11109"/>
                  </a:cubicBezTo>
                  <a:cubicBezTo>
                    <a:pt x="8966" y="9874"/>
                    <a:pt x="13042" y="8640"/>
                    <a:pt x="15894" y="7560"/>
                  </a:cubicBezTo>
                  <a:cubicBezTo>
                    <a:pt x="18747" y="6480"/>
                    <a:pt x="20377" y="5554"/>
                    <a:pt x="20989" y="4320"/>
                  </a:cubicBezTo>
                  <a:cubicBezTo>
                    <a:pt x="21600" y="3086"/>
                    <a:pt x="21192" y="1543"/>
                    <a:pt x="19358" y="926"/>
                  </a:cubicBezTo>
                  <a:cubicBezTo>
                    <a:pt x="17525" y="309"/>
                    <a:pt x="14264" y="617"/>
                    <a:pt x="11004" y="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9378950" y="5219700"/>
              <a:ext cx="1" cy="317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9414590" y="4889499"/>
              <a:ext cx="402511" cy="433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466" fill="norm" stroke="1" extrusionOk="0">
                  <a:moveTo>
                    <a:pt x="7852" y="15728"/>
                  </a:moveTo>
                  <a:cubicBezTo>
                    <a:pt x="7069" y="15204"/>
                    <a:pt x="6285" y="14680"/>
                    <a:pt x="5166" y="14784"/>
                  </a:cubicBezTo>
                  <a:cubicBezTo>
                    <a:pt x="4047" y="14889"/>
                    <a:pt x="2592" y="15623"/>
                    <a:pt x="1641" y="16567"/>
                  </a:cubicBezTo>
                  <a:cubicBezTo>
                    <a:pt x="689" y="17511"/>
                    <a:pt x="242" y="18664"/>
                    <a:pt x="74" y="19503"/>
                  </a:cubicBezTo>
                  <a:cubicBezTo>
                    <a:pt x="-94" y="20342"/>
                    <a:pt x="18" y="20866"/>
                    <a:pt x="466" y="21181"/>
                  </a:cubicBezTo>
                  <a:cubicBezTo>
                    <a:pt x="913" y="21495"/>
                    <a:pt x="1697" y="21600"/>
                    <a:pt x="2592" y="21233"/>
                  </a:cubicBezTo>
                  <a:cubicBezTo>
                    <a:pt x="3487" y="20866"/>
                    <a:pt x="4495" y="20027"/>
                    <a:pt x="5726" y="17983"/>
                  </a:cubicBezTo>
                  <a:cubicBezTo>
                    <a:pt x="6957" y="15938"/>
                    <a:pt x="8412" y="12687"/>
                    <a:pt x="9587" y="9699"/>
                  </a:cubicBezTo>
                  <a:cubicBezTo>
                    <a:pt x="10762" y="6711"/>
                    <a:pt x="11657" y="3984"/>
                    <a:pt x="12161" y="2307"/>
                  </a:cubicBezTo>
                  <a:cubicBezTo>
                    <a:pt x="12665" y="629"/>
                    <a:pt x="12776" y="0"/>
                    <a:pt x="12665" y="0"/>
                  </a:cubicBezTo>
                  <a:cubicBezTo>
                    <a:pt x="12553" y="0"/>
                    <a:pt x="12217" y="629"/>
                    <a:pt x="11489" y="2674"/>
                  </a:cubicBezTo>
                  <a:cubicBezTo>
                    <a:pt x="10762" y="4718"/>
                    <a:pt x="9643" y="8179"/>
                    <a:pt x="8971" y="10957"/>
                  </a:cubicBezTo>
                  <a:cubicBezTo>
                    <a:pt x="8300" y="13736"/>
                    <a:pt x="8076" y="15833"/>
                    <a:pt x="7964" y="17196"/>
                  </a:cubicBezTo>
                  <a:cubicBezTo>
                    <a:pt x="7852" y="18559"/>
                    <a:pt x="7852" y="19188"/>
                    <a:pt x="8020" y="19241"/>
                  </a:cubicBezTo>
                  <a:cubicBezTo>
                    <a:pt x="8188" y="19293"/>
                    <a:pt x="8524" y="18769"/>
                    <a:pt x="9475" y="17668"/>
                  </a:cubicBezTo>
                  <a:cubicBezTo>
                    <a:pt x="10426" y="16567"/>
                    <a:pt x="11993" y="14889"/>
                    <a:pt x="13056" y="13893"/>
                  </a:cubicBezTo>
                  <a:cubicBezTo>
                    <a:pt x="14119" y="12897"/>
                    <a:pt x="14679" y="12583"/>
                    <a:pt x="15239" y="12373"/>
                  </a:cubicBezTo>
                  <a:cubicBezTo>
                    <a:pt x="15798" y="12163"/>
                    <a:pt x="16358" y="12058"/>
                    <a:pt x="16638" y="12478"/>
                  </a:cubicBezTo>
                  <a:cubicBezTo>
                    <a:pt x="16917" y="12897"/>
                    <a:pt x="16917" y="13841"/>
                    <a:pt x="16134" y="15204"/>
                  </a:cubicBezTo>
                  <a:cubicBezTo>
                    <a:pt x="15351" y="16567"/>
                    <a:pt x="13784" y="18350"/>
                    <a:pt x="12776" y="19398"/>
                  </a:cubicBezTo>
                  <a:cubicBezTo>
                    <a:pt x="11769" y="20447"/>
                    <a:pt x="11322" y="20761"/>
                    <a:pt x="10762" y="20971"/>
                  </a:cubicBezTo>
                  <a:cubicBezTo>
                    <a:pt x="10202" y="21181"/>
                    <a:pt x="9531" y="21285"/>
                    <a:pt x="9363" y="21128"/>
                  </a:cubicBezTo>
                  <a:cubicBezTo>
                    <a:pt x="9195" y="20971"/>
                    <a:pt x="9531" y="20551"/>
                    <a:pt x="11098" y="19293"/>
                  </a:cubicBezTo>
                  <a:cubicBezTo>
                    <a:pt x="12665" y="18035"/>
                    <a:pt x="15462" y="15938"/>
                    <a:pt x="17477" y="14575"/>
                  </a:cubicBezTo>
                  <a:cubicBezTo>
                    <a:pt x="19491" y="13212"/>
                    <a:pt x="20723" y="12583"/>
                    <a:pt x="21114" y="12425"/>
                  </a:cubicBezTo>
                  <a:cubicBezTo>
                    <a:pt x="21506" y="12268"/>
                    <a:pt x="21058" y="12583"/>
                    <a:pt x="20499" y="13264"/>
                  </a:cubicBezTo>
                  <a:cubicBezTo>
                    <a:pt x="19939" y="13946"/>
                    <a:pt x="19268" y="14994"/>
                    <a:pt x="19380" y="16410"/>
                  </a:cubicBezTo>
                  <a:cubicBezTo>
                    <a:pt x="19491" y="17825"/>
                    <a:pt x="20387" y="19608"/>
                    <a:pt x="21282" y="21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7391400" y="4216400"/>
              <a:ext cx="76200" cy="137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800"/>
                    <a:pt x="14400" y="1600"/>
                    <a:pt x="12000" y="2633"/>
                  </a:cubicBezTo>
                  <a:cubicBezTo>
                    <a:pt x="9600" y="3667"/>
                    <a:pt x="8400" y="4933"/>
                    <a:pt x="7800" y="6233"/>
                  </a:cubicBezTo>
                  <a:cubicBezTo>
                    <a:pt x="7200" y="7533"/>
                    <a:pt x="7200" y="8867"/>
                    <a:pt x="7200" y="10133"/>
                  </a:cubicBezTo>
                  <a:cubicBezTo>
                    <a:pt x="7200" y="11400"/>
                    <a:pt x="7200" y="12600"/>
                    <a:pt x="6600" y="13900"/>
                  </a:cubicBezTo>
                  <a:cubicBezTo>
                    <a:pt x="6000" y="15200"/>
                    <a:pt x="4800" y="16600"/>
                    <a:pt x="3600" y="17900"/>
                  </a:cubicBezTo>
                  <a:cubicBezTo>
                    <a:pt x="2400" y="19200"/>
                    <a:pt x="120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7435850" y="4231993"/>
              <a:ext cx="2354758" cy="1640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569" fill="norm" stroke="1" extrusionOk="0">
                  <a:moveTo>
                    <a:pt x="0" y="1883"/>
                  </a:moveTo>
                  <a:cubicBezTo>
                    <a:pt x="194" y="1716"/>
                    <a:pt x="388" y="1549"/>
                    <a:pt x="873" y="1354"/>
                  </a:cubicBezTo>
                  <a:cubicBezTo>
                    <a:pt x="1358" y="1159"/>
                    <a:pt x="2135" y="936"/>
                    <a:pt x="2921" y="755"/>
                  </a:cubicBezTo>
                  <a:cubicBezTo>
                    <a:pt x="3707" y="575"/>
                    <a:pt x="4502" y="435"/>
                    <a:pt x="5327" y="338"/>
                  </a:cubicBezTo>
                  <a:cubicBezTo>
                    <a:pt x="6152" y="241"/>
                    <a:pt x="7006" y="185"/>
                    <a:pt x="7792" y="143"/>
                  </a:cubicBezTo>
                  <a:cubicBezTo>
                    <a:pt x="8578" y="101"/>
                    <a:pt x="9296" y="74"/>
                    <a:pt x="10024" y="46"/>
                  </a:cubicBezTo>
                  <a:cubicBezTo>
                    <a:pt x="10751" y="18"/>
                    <a:pt x="11489" y="-10"/>
                    <a:pt x="12265" y="4"/>
                  </a:cubicBezTo>
                  <a:cubicBezTo>
                    <a:pt x="13042" y="18"/>
                    <a:pt x="13857" y="74"/>
                    <a:pt x="14662" y="129"/>
                  </a:cubicBezTo>
                  <a:cubicBezTo>
                    <a:pt x="15467" y="185"/>
                    <a:pt x="16263" y="241"/>
                    <a:pt x="17049" y="296"/>
                  </a:cubicBezTo>
                  <a:cubicBezTo>
                    <a:pt x="17835" y="352"/>
                    <a:pt x="18611" y="408"/>
                    <a:pt x="19232" y="505"/>
                  </a:cubicBezTo>
                  <a:cubicBezTo>
                    <a:pt x="19853" y="602"/>
                    <a:pt x="20319" y="742"/>
                    <a:pt x="20639" y="909"/>
                  </a:cubicBezTo>
                  <a:cubicBezTo>
                    <a:pt x="20960" y="1076"/>
                    <a:pt x="21134" y="1270"/>
                    <a:pt x="21212" y="1813"/>
                  </a:cubicBezTo>
                  <a:cubicBezTo>
                    <a:pt x="21289" y="2356"/>
                    <a:pt x="21270" y="3247"/>
                    <a:pt x="21280" y="4165"/>
                  </a:cubicBezTo>
                  <a:cubicBezTo>
                    <a:pt x="21289" y="5084"/>
                    <a:pt x="21328" y="6030"/>
                    <a:pt x="21367" y="6991"/>
                  </a:cubicBezTo>
                  <a:cubicBezTo>
                    <a:pt x="21406" y="7951"/>
                    <a:pt x="21445" y="8925"/>
                    <a:pt x="21484" y="9913"/>
                  </a:cubicBezTo>
                  <a:cubicBezTo>
                    <a:pt x="21522" y="10901"/>
                    <a:pt x="21561" y="11903"/>
                    <a:pt x="21581" y="12905"/>
                  </a:cubicBezTo>
                  <a:cubicBezTo>
                    <a:pt x="21600" y="13908"/>
                    <a:pt x="21600" y="14910"/>
                    <a:pt x="21474" y="15898"/>
                  </a:cubicBezTo>
                  <a:cubicBezTo>
                    <a:pt x="21348" y="16886"/>
                    <a:pt x="21095" y="17860"/>
                    <a:pt x="20882" y="18667"/>
                  </a:cubicBezTo>
                  <a:cubicBezTo>
                    <a:pt x="20668" y="19475"/>
                    <a:pt x="20494" y="20115"/>
                    <a:pt x="20212" y="20574"/>
                  </a:cubicBezTo>
                  <a:cubicBezTo>
                    <a:pt x="19931" y="21033"/>
                    <a:pt x="19543" y="21312"/>
                    <a:pt x="18999" y="21451"/>
                  </a:cubicBezTo>
                  <a:cubicBezTo>
                    <a:pt x="18456" y="21590"/>
                    <a:pt x="17757" y="21590"/>
                    <a:pt x="17020" y="21534"/>
                  </a:cubicBezTo>
                  <a:cubicBezTo>
                    <a:pt x="16282" y="21479"/>
                    <a:pt x="15506" y="21367"/>
                    <a:pt x="14711" y="21242"/>
                  </a:cubicBezTo>
                  <a:cubicBezTo>
                    <a:pt x="13915" y="21117"/>
                    <a:pt x="13100" y="20978"/>
                    <a:pt x="12353" y="20852"/>
                  </a:cubicBezTo>
                  <a:cubicBezTo>
                    <a:pt x="11605" y="20727"/>
                    <a:pt x="10926" y="20616"/>
                    <a:pt x="10033" y="20435"/>
                  </a:cubicBezTo>
                  <a:cubicBezTo>
                    <a:pt x="9141" y="20254"/>
                    <a:pt x="8035" y="20003"/>
                    <a:pt x="7045" y="19711"/>
                  </a:cubicBezTo>
                  <a:cubicBezTo>
                    <a:pt x="6055" y="19419"/>
                    <a:pt x="5182" y="19085"/>
                    <a:pt x="4308" y="18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674259" y="359826"/>
              <a:ext cx="4437761" cy="2913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63" fill="norm" stroke="1" extrusionOk="0">
                  <a:moveTo>
                    <a:pt x="11082" y="580"/>
                  </a:moveTo>
                  <a:cubicBezTo>
                    <a:pt x="11093" y="502"/>
                    <a:pt x="11103" y="423"/>
                    <a:pt x="11118" y="345"/>
                  </a:cubicBezTo>
                  <a:cubicBezTo>
                    <a:pt x="11134" y="267"/>
                    <a:pt x="11154" y="188"/>
                    <a:pt x="11113" y="133"/>
                  </a:cubicBezTo>
                  <a:cubicBezTo>
                    <a:pt x="11072" y="79"/>
                    <a:pt x="10969" y="47"/>
                    <a:pt x="10743" y="55"/>
                  </a:cubicBezTo>
                  <a:cubicBezTo>
                    <a:pt x="10516" y="63"/>
                    <a:pt x="10166" y="110"/>
                    <a:pt x="9800" y="180"/>
                  </a:cubicBezTo>
                  <a:cubicBezTo>
                    <a:pt x="9435" y="251"/>
                    <a:pt x="9054" y="345"/>
                    <a:pt x="8668" y="431"/>
                  </a:cubicBezTo>
                  <a:cubicBezTo>
                    <a:pt x="8282" y="517"/>
                    <a:pt x="7891" y="596"/>
                    <a:pt x="7489" y="697"/>
                  </a:cubicBezTo>
                  <a:cubicBezTo>
                    <a:pt x="7088" y="799"/>
                    <a:pt x="6676" y="924"/>
                    <a:pt x="6269" y="1089"/>
                  </a:cubicBezTo>
                  <a:cubicBezTo>
                    <a:pt x="5862" y="1253"/>
                    <a:pt x="5461" y="1457"/>
                    <a:pt x="5090" y="1668"/>
                  </a:cubicBezTo>
                  <a:cubicBezTo>
                    <a:pt x="4720" y="1880"/>
                    <a:pt x="4380" y="2099"/>
                    <a:pt x="4050" y="2334"/>
                  </a:cubicBezTo>
                  <a:cubicBezTo>
                    <a:pt x="3721" y="2569"/>
                    <a:pt x="3402" y="2820"/>
                    <a:pt x="3067" y="3133"/>
                  </a:cubicBezTo>
                  <a:cubicBezTo>
                    <a:pt x="2733" y="3446"/>
                    <a:pt x="2383" y="3822"/>
                    <a:pt x="2074" y="4253"/>
                  </a:cubicBezTo>
                  <a:cubicBezTo>
                    <a:pt x="1765" y="4684"/>
                    <a:pt x="1497" y="5169"/>
                    <a:pt x="1260" y="5702"/>
                  </a:cubicBezTo>
                  <a:cubicBezTo>
                    <a:pt x="1024" y="6234"/>
                    <a:pt x="818" y="6814"/>
                    <a:pt x="648" y="7370"/>
                  </a:cubicBezTo>
                  <a:cubicBezTo>
                    <a:pt x="478" y="7926"/>
                    <a:pt x="344" y="8459"/>
                    <a:pt x="241" y="8999"/>
                  </a:cubicBezTo>
                  <a:cubicBezTo>
                    <a:pt x="138" y="9539"/>
                    <a:pt x="66" y="10088"/>
                    <a:pt x="30" y="10691"/>
                  </a:cubicBezTo>
                  <a:cubicBezTo>
                    <a:pt x="-6" y="11294"/>
                    <a:pt x="-6" y="11952"/>
                    <a:pt x="9" y="12555"/>
                  </a:cubicBezTo>
                  <a:cubicBezTo>
                    <a:pt x="25" y="13158"/>
                    <a:pt x="56" y="13706"/>
                    <a:pt x="102" y="14278"/>
                  </a:cubicBezTo>
                  <a:cubicBezTo>
                    <a:pt x="148" y="14849"/>
                    <a:pt x="210" y="15445"/>
                    <a:pt x="308" y="15993"/>
                  </a:cubicBezTo>
                  <a:cubicBezTo>
                    <a:pt x="406" y="16541"/>
                    <a:pt x="540" y="17042"/>
                    <a:pt x="725" y="17520"/>
                  </a:cubicBezTo>
                  <a:cubicBezTo>
                    <a:pt x="910" y="17998"/>
                    <a:pt x="1147" y="18452"/>
                    <a:pt x="1379" y="18851"/>
                  </a:cubicBezTo>
                  <a:cubicBezTo>
                    <a:pt x="1610" y="19251"/>
                    <a:pt x="1837" y="19595"/>
                    <a:pt x="2115" y="19932"/>
                  </a:cubicBezTo>
                  <a:cubicBezTo>
                    <a:pt x="2393" y="20269"/>
                    <a:pt x="2722" y="20598"/>
                    <a:pt x="3067" y="20817"/>
                  </a:cubicBezTo>
                  <a:cubicBezTo>
                    <a:pt x="3412" y="21036"/>
                    <a:pt x="3772" y="21146"/>
                    <a:pt x="4148" y="21217"/>
                  </a:cubicBezTo>
                  <a:cubicBezTo>
                    <a:pt x="4524" y="21287"/>
                    <a:pt x="4915" y="21318"/>
                    <a:pt x="5286" y="21350"/>
                  </a:cubicBezTo>
                  <a:cubicBezTo>
                    <a:pt x="5657" y="21381"/>
                    <a:pt x="6007" y="21412"/>
                    <a:pt x="6367" y="21444"/>
                  </a:cubicBezTo>
                  <a:cubicBezTo>
                    <a:pt x="6727" y="21475"/>
                    <a:pt x="7098" y="21506"/>
                    <a:pt x="7479" y="21530"/>
                  </a:cubicBezTo>
                  <a:cubicBezTo>
                    <a:pt x="7860" y="21553"/>
                    <a:pt x="8251" y="21569"/>
                    <a:pt x="8637" y="21561"/>
                  </a:cubicBezTo>
                  <a:cubicBezTo>
                    <a:pt x="9023" y="21553"/>
                    <a:pt x="9404" y="21522"/>
                    <a:pt x="9800" y="21475"/>
                  </a:cubicBezTo>
                  <a:cubicBezTo>
                    <a:pt x="10197" y="21428"/>
                    <a:pt x="10609" y="21365"/>
                    <a:pt x="11026" y="21295"/>
                  </a:cubicBezTo>
                  <a:cubicBezTo>
                    <a:pt x="11443" y="21224"/>
                    <a:pt x="11865" y="21146"/>
                    <a:pt x="12297" y="21044"/>
                  </a:cubicBezTo>
                  <a:cubicBezTo>
                    <a:pt x="12730" y="20942"/>
                    <a:pt x="13172" y="20817"/>
                    <a:pt x="13558" y="20692"/>
                  </a:cubicBezTo>
                  <a:cubicBezTo>
                    <a:pt x="13944" y="20567"/>
                    <a:pt x="14274" y="20441"/>
                    <a:pt x="14614" y="20285"/>
                  </a:cubicBezTo>
                  <a:cubicBezTo>
                    <a:pt x="14953" y="20128"/>
                    <a:pt x="15303" y="19940"/>
                    <a:pt x="15643" y="19744"/>
                  </a:cubicBezTo>
                  <a:cubicBezTo>
                    <a:pt x="15983" y="19548"/>
                    <a:pt x="16312" y="19345"/>
                    <a:pt x="16642" y="19118"/>
                  </a:cubicBezTo>
                  <a:cubicBezTo>
                    <a:pt x="16971" y="18891"/>
                    <a:pt x="17301" y="18640"/>
                    <a:pt x="17615" y="18374"/>
                  </a:cubicBezTo>
                  <a:cubicBezTo>
                    <a:pt x="17929" y="18107"/>
                    <a:pt x="18227" y="17825"/>
                    <a:pt x="18521" y="17520"/>
                  </a:cubicBezTo>
                  <a:cubicBezTo>
                    <a:pt x="18814" y="17215"/>
                    <a:pt x="19102" y="16886"/>
                    <a:pt x="19370" y="16533"/>
                  </a:cubicBezTo>
                  <a:cubicBezTo>
                    <a:pt x="19638" y="16181"/>
                    <a:pt x="19885" y="15805"/>
                    <a:pt x="20111" y="15405"/>
                  </a:cubicBezTo>
                  <a:cubicBezTo>
                    <a:pt x="20338" y="15006"/>
                    <a:pt x="20544" y="14583"/>
                    <a:pt x="20719" y="14144"/>
                  </a:cubicBezTo>
                  <a:cubicBezTo>
                    <a:pt x="20894" y="13706"/>
                    <a:pt x="21038" y="13252"/>
                    <a:pt x="21162" y="12782"/>
                  </a:cubicBezTo>
                  <a:cubicBezTo>
                    <a:pt x="21285" y="12312"/>
                    <a:pt x="21388" y="11826"/>
                    <a:pt x="21465" y="11270"/>
                  </a:cubicBezTo>
                  <a:cubicBezTo>
                    <a:pt x="21543" y="10714"/>
                    <a:pt x="21594" y="10088"/>
                    <a:pt x="21584" y="9445"/>
                  </a:cubicBezTo>
                  <a:cubicBezTo>
                    <a:pt x="21573" y="8803"/>
                    <a:pt x="21501" y="8145"/>
                    <a:pt x="21404" y="7574"/>
                  </a:cubicBezTo>
                  <a:cubicBezTo>
                    <a:pt x="21306" y="7002"/>
                    <a:pt x="21182" y="6516"/>
                    <a:pt x="21017" y="6039"/>
                  </a:cubicBezTo>
                  <a:cubicBezTo>
                    <a:pt x="20853" y="5561"/>
                    <a:pt x="20647" y="5091"/>
                    <a:pt x="20420" y="4629"/>
                  </a:cubicBezTo>
                  <a:cubicBezTo>
                    <a:pt x="20194" y="4167"/>
                    <a:pt x="19947" y="3713"/>
                    <a:pt x="19679" y="3266"/>
                  </a:cubicBezTo>
                  <a:cubicBezTo>
                    <a:pt x="19411" y="2820"/>
                    <a:pt x="19123" y="2381"/>
                    <a:pt x="18814" y="2013"/>
                  </a:cubicBezTo>
                  <a:cubicBezTo>
                    <a:pt x="18505" y="1645"/>
                    <a:pt x="18176" y="1347"/>
                    <a:pt x="17831" y="1097"/>
                  </a:cubicBezTo>
                  <a:cubicBezTo>
                    <a:pt x="17486" y="846"/>
                    <a:pt x="17126" y="643"/>
                    <a:pt x="16750" y="478"/>
                  </a:cubicBezTo>
                  <a:cubicBezTo>
                    <a:pt x="16374" y="314"/>
                    <a:pt x="15983" y="188"/>
                    <a:pt x="15540" y="102"/>
                  </a:cubicBezTo>
                  <a:cubicBezTo>
                    <a:pt x="15098" y="16"/>
                    <a:pt x="14603" y="-31"/>
                    <a:pt x="14155" y="24"/>
                  </a:cubicBezTo>
                  <a:cubicBezTo>
                    <a:pt x="13708" y="79"/>
                    <a:pt x="13306" y="235"/>
                    <a:pt x="13002" y="431"/>
                  </a:cubicBezTo>
                  <a:cubicBezTo>
                    <a:pt x="12699" y="627"/>
                    <a:pt x="12493" y="862"/>
                    <a:pt x="12287" y="1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4210050" y="2677977"/>
              <a:ext cx="3143250" cy="1703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0" y="1386"/>
                  </a:moveTo>
                  <a:cubicBezTo>
                    <a:pt x="116" y="905"/>
                    <a:pt x="233" y="423"/>
                    <a:pt x="415" y="182"/>
                  </a:cubicBezTo>
                  <a:cubicBezTo>
                    <a:pt x="596" y="-59"/>
                    <a:pt x="844" y="-59"/>
                    <a:pt x="1244" y="169"/>
                  </a:cubicBezTo>
                  <a:cubicBezTo>
                    <a:pt x="1644" y="396"/>
                    <a:pt x="2196" y="851"/>
                    <a:pt x="2727" y="1279"/>
                  </a:cubicBezTo>
                  <a:cubicBezTo>
                    <a:pt x="3258" y="1708"/>
                    <a:pt x="3767" y="2109"/>
                    <a:pt x="4247" y="2537"/>
                  </a:cubicBezTo>
                  <a:cubicBezTo>
                    <a:pt x="4727" y="2966"/>
                    <a:pt x="5178" y="3421"/>
                    <a:pt x="5600" y="3942"/>
                  </a:cubicBezTo>
                  <a:cubicBezTo>
                    <a:pt x="6022" y="4464"/>
                    <a:pt x="6415" y="5053"/>
                    <a:pt x="6829" y="5736"/>
                  </a:cubicBezTo>
                  <a:cubicBezTo>
                    <a:pt x="7244" y="6418"/>
                    <a:pt x="7680" y="7195"/>
                    <a:pt x="8065" y="7931"/>
                  </a:cubicBezTo>
                  <a:cubicBezTo>
                    <a:pt x="8451" y="8667"/>
                    <a:pt x="8785" y="9363"/>
                    <a:pt x="9127" y="10099"/>
                  </a:cubicBezTo>
                  <a:cubicBezTo>
                    <a:pt x="9469" y="10835"/>
                    <a:pt x="9818" y="11611"/>
                    <a:pt x="10138" y="12360"/>
                  </a:cubicBezTo>
                  <a:cubicBezTo>
                    <a:pt x="10458" y="13110"/>
                    <a:pt x="10749" y="13832"/>
                    <a:pt x="11076" y="14502"/>
                  </a:cubicBezTo>
                  <a:cubicBezTo>
                    <a:pt x="11404" y="15171"/>
                    <a:pt x="11767" y="15786"/>
                    <a:pt x="12204" y="16335"/>
                  </a:cubicBezTo>
                  <a:cubicBezTo>
                    <a:pt x="12640" y="16884"/>
                    <a:pt x="13149" y="17366"/>
                    <a:pt x="13673" y="17861"/>
                  </a:cubicBezTo>
                  <a:cubicBezTo>
                    <a:pt x="14196" y="18356"/>
                    <a:pt x="14735" y="18864"/>
                    <a:pt x="15280" y="19306"/>
                  </a:cubicBezTo>
                  <a:cubicBezTo>
                    <a:pt x="15825" y="19748"/>
                    <a:pt x="16378" y="20122"/>
                    <a:pt x="16916" y="20390"/>
                  </a:cubicBezTo>
                  <a:cubicBezTo>
                    <a:pt x="17455" y="20658"/>
                    <a:pt x="17978" y="20818"/>
                    <a:pt x="18531" y="20952"/>
                  </a:cubicBezTo>
                  <a:cubicBezTo>
                    <a:pt x="19084" y="21086"/>
                    <a:pt x="19665" y="21193"/>
                    <a:pt x="20138" y="21260"/>
                  </a:cubicBezTo>
                  <a:cubicBezTo>
                    <a:pt x="20611" y="21327"/>
                    <a:pt x="20975" y="21354"/>
                    <a:pt x="21193" y="21367"/>
                  </a:cubicBezTo>
                  <a:cubicBezTo>
                    <a:pt x="21411" y="21380"/>
                    <a:pt x="21484" y="21380"/>
                    <a:pt x="21527" y="21407"/>
                  </a:cubicBezTo>
                  <a:cubicBezTo>
                    <a:pt x="21571" y="21434"/>
                    <a:pt x="21585" y="21487"/>
                    <a:pt x="21600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7228636" y="4275931"/>
              <a:ext cx="184376" cy="238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6" h="21387" fill="norm" stroke="1" extrusionOk="0">
                  <a:moveTo>
                    <a:pt x="4011" y="5471"/>
                  </a:moveTo>
                  <a:cubicBezTo>
                    <a:pt x="3061" y="4903"/>
                    <a:pt x="2112" y="4334"/>
                    <a:pt x="1281" y="3387"/>
                  </a:cubicBezTo>
                  <a:cubicBezTo>
                    <a:pt x="450" y="2440"/>
                    <a:pt x="-262" y="1113"/>
                    <a:pt x="94" y="450"/>
                  </a:cubicBezTo>
                  <a:cubicBezTo>
                    <a:pt x="450" y="-213"/>
                    <a:pt x="1874" y="-213"/>
                    <a:pt x="4011" y="924"/>
                  </a:cubicBezTo>
                  <a:cubicBezTo>
                    <a:pt x="6147" y="2061"/>
                    <a:pt x="8995" y="4334"/>
                    <a:pt x="12081" y="6703"/>
                  </a:cubicBezTo>
                  <a:cubicBezTo>
                    <a:pt x="15167" y="9071"/>
                    <a:pt x="18490" y="11534"/>
                    <a:pt x="19914" y="13240"/>
                  </a:cubicBezTo>
                  <a:cubicBezTo>
                    <a:pt x="21338" y="14945"/>
                    <a:pt x="20863" y="15892"/>
                    <a:pt x="17659" y="17124"/>
                  </a:cubicBezTo>
                  <a:cubicBezTo>
                    <a:pt x="14454" y="18355"/>
                    <a:pt x="8520" y="19871"/>
                    <a:pt x="2586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4538836" y="2686049"/>
              <a:ext cx="242714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600" fill="norm" stroke="1" extrusionOk="0">
                  <a:moveTo>
                    <a:pt x="21169" y="0"/>
                  </a:moveTo>
                  <a:cubicBezTo>
                    <a:pt x="16369" y="2700"/>
                    <a:pt x="11569" y="5400"/>
                    <a:pt x="7969" y="8025"/>
                  </a:cubicBezTo>
                  <a:cubicBezTo>
                    <a:pt x="4369" y="10650"/>
                    <a:pt x="1969" y="13200"/>
                    <a:pt x="769" y="15000"/>
                  </a:cubicBezTo>
                  <a:cubicBezTo>
                    <a:pt x="-431" y="16800"/>
                    <a:pt x="-431" y="17850"/>
                    <a:pt x="2246" y="18825"/>
                  </a:cubicBezTo>
                  <a:cubicBezTo>
                    <a:pt x="4923" y="19800"/>
                    <a:pt x="10277" y="20700"/>
                    <a:pt x="156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10109200" y="5010855"/>
              <a:ext cx="311150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5584" y="12126"/>
                    <a:pt x="11167" y="4168"/>
                    <a:pt x="14767" y="1326"/>
                  </a:cubicBezTo>
                  <a:cubicBezTo>
                    <a:pt x="18367" y="-1516"/>
                    <a:pt x="19984" y="758"/>
                    <a:pt x="21600" y="3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10172700" y="5156200"/>
              <a:ext cx="1714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10731499" y="4927600"/>
              <a:ext cx="3810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569"/>
                    <a:pt x="14400" y="9138"/>
                    <a:pt x="10800" y="12738"/>
                  </a:cubicBezTo>
                  <a:cubicBezTo>
                    <a:pt x="7200" y="16338"/>
                    <a:pt x="3600" y="189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876300" y="4324350"/>
              <a:ext cx="45529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1" y="18400"/>
                    <a:pt x="703" y="15200"/>
                    <a:pt x="1090" y="12400"/>
                  </a:cubicBezTo>
                  <a:cubicBezTo>
                    <a:pt x="1476" y="9600"/>
                    <a:pt x="1898" y="7200"/>
                    <a:pt x="2300" y="5600"/>
                  </a:cubicBezTo>
                  <a:cubicBezTo>
                    <a:pt x="2701" y="4000"/>
                    <a:pt x="3083" y="3200"/>
                    <a:pt x="3464" y="2400"/>
                  </a:cubicBezTo>
                  <a:cubicBezTo>
                    <a:pt x="3846" y="1600"/>
                    <a:pt x="4228" y="800"/>
                    <a:pt x="4619" y="400"/>
                  </a:cubicBezTo>
                  <a:cubicBezTo>
                    <a:pt x="5011" y="0"/>
                    <a:pt x="5413" y="0"/>
                    <a:pt x="5829" y="0"/>
                  </a:cubicBezTo>
                  <a:cubicBezTo>
                    <a:pt x="6246" y="0"/>
                    <a:pt x="6678" y="0"/>
                    <a:pt x="6999" y="0"/>
                  </a:cubicBezTo>
                  <a:cubicBezTo>
                    <a:pt x="7321" y="0"/>
                    <a:pt x="7531" y="0"/>
                    <a:pt x="7757" y="0"/>
                  </a:cubicBezTo>
                  <a:cubicBezTo>
                    <a:pt x="7983" y="0"/>
                    <a:pt x="8224" y="0"/>
                    <a:pt x="8450" y="400"/>
                  </a:cubicBezTo>
                  <a:cubicBezTo>
                    <a:pt x="8676" y="800"/>
                    <a:pt x="8887" y="1600"/>
                    <a:pt x="9123" y="2000"/>
                  </a:cubicBezTo>
                  <a:cubicBezTo>
                    <a:pt x="9359" y="2400"/>
                    <a:pt x="9620" y="2400"/>
                    <a:pt x="9866" y="2800"/>
                  </a:cubicBezTo>
                  <a:cubicBezTo>
                    <a:pt x="10112" y="3200"/>
                    <a:pt x="10343" y="4000"/>
                    <a:pt x="10599" y="4400"/>
                  </a:cubicBezTo>
                  <a:cubicBezTo>
                    <a:pt x="10855" y="4800"/>
                    <a:pt x="11136" y="4800"/>
                    <a:pt x="11377" y="5200"/>
                  </a:cubicBezTo>
                  <a:cubicBezTo>
                    <a:pt x="11618" y="5600"/>
                    <a:pt x="11819" y="6400"/>
                    <a:pt x="12065" y="7200"/>
                  </a:cubicBezTo>
                  <a:cubicBezTo>
                    <a:pt x="12311" y="8000"/>
                    <a:pt x="12603" y="8800"/>
                    <a:pt x="12984" y="9600"/>
                  </a:cubicBezTo>
                  <a:cubicBezTo>
                    <a:pt x="13366" y="10400"/>
                    <a:pt x="13838" y="11200"/>
                    <a:pt x="14320" y="11600"/>
                  </a:cubicBezTo>
                  <a:cubicBezTo>
                    <a:pt x="14802" y="12000"/>
                    <a:pt x="15294" y="12000"/>
                    <a:pt x="15756" y="12000"/>
                  </a:cubicBezTo>
                  <a:cubicBezTo>
                    <a:pt x="16218" y="12000"/>
                    <a:pt x="16649" y="12000"/>
                    <a:pt x="17177" y="12400"/>
                  </a:cubicBezTo>
                  <a:cubicBezTo>
                    <a:pt x="17704" y="12800"/>
                    <a:pt x="18326" y="13600"/>
                    <a:pt x="18803" y="14400"/>
                  </a:cubicBezTo>
                  <a:cubicBezTo>
                    <a:pt x="19280" y="15200"/>
                    <a:pt x="19612" y="16000"/>
                    <a:pt x="20054" y="17200"/>
                  </a:cubicBezTo>
                  <a:cubicBezTo>
                    <a:pt x="20495" y="18400"/>
                    <a:pt x="21048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1869334" y="5080800"/>
              <a:ext cx="299192" cy="269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475" fill="norm" stroke="1" extrusionOk="0">
                  <a:moveTo>
                    <a:pt x="3247" y="6770"/>
                  </a:moveTo>
                  <a:cubicBezTo>
                    <a:pt x="3247" y="7277"/>
                    <a:pt x="3247" y="7783"/>
                    <a:pt x="3438" y="8205"/>
                  </a:cubicBezTo>
                  <a:cubicBezTo>
                    <a:pt x="3628" y="8627"/>
                    <a:pt x="4008" y="8964"/>
                    <a:pt x="4731" y="9175"/>
                  </a:cubicBezTo>
                  <a:cubicBezTo>
                    <a:pt x="5453" y="9386"/>
                    <a:pt x="6518" y="9470"/>
                    <a:pt x="7849" y="9006"/>
                  </a:cubicBezTo>
                  <a:cubicBezTo>
                    <a:pt x="9180" y="8542"/>
                    <a:pt x="10777" y="7530"/>
                    <a:pt x="11842" y="6264"/>
                  </a:cubicBezTo>
                  <a:cubicBezTo>
                    <a:pt x="12907" y="4999"/>
                    <a:pt x="13439" y="3480"/>
                    <a:pt x="13667" y="2509"/>
                  </a:cubicBezTo>
                  <a:cubicBezTo>
                    <a:pt x="13895" y="1539"/>
                    <a:pt x="13819" y="1117"/>
                    <a:pt x="13629" y="780"/>
                  </a:cubicBezTo>
                  <a:cubicBezTo>
                    <a:pt x="13439" y="442"/>
                    <a:pt x="13135" y="189"/>
                    <a:pt x="12793" y="63"/>
                  </a:cubicBezTo>
                  <a:cubicBezTo>
                    <a:pt x="12450" y="-64"/>
                    <a:pt x="12070" y="-64"/>
                    <a:pt x="10891" y="695"/>
                  </a:cubicBezTo>
                  <a:cubicBezTo>
                    <a:pt x="9712" y="1455"/>
                    <a:pt x="7735" y="2973"/>
                    <a:pt x="5947" y="4745"/>
                  </a:cubicBezTo>
                  <a:cubicBezTo>
                    <a:pt x="4160" y="6517"/>
                    <a:pt x="2563" y="8542"/>
                    <a:pt x="1498" y="10609"/>
                  </a:cubicBezTo>
                  <a:cubicBezTo>
                    <a:pt x="433" y="12677"/>
                    <a:pt x="-99" y="14786"/>
                    <a:pt x="15" y="16473"/>
                  </a:cubicBezTo>
                  <a:cubicBezTo>
                    <a:pt x="129" y="18161"/>
                    <a:pt x="890" y="19427"/>
                    <a:pt x="2411" y="20228"/>
                  </a:cubicBezTo>
                  <a:cubicBezTo>
                    <a:pt x="3932" y="21030"/>
                    <a:pt x="6214" y="21367"/>
                    <a:pt x="8800" y="21452"/>
                  </a:cubicBezTo>
                  <a:cubicBezTo>
                    <a:pt x="11386" y="21536"/>
                    <a:pt x="14276" y="21367"/>
                    <a:pt x="16443" y="21241"/>
                  </a:cubicBezTo>
                  <a:cubicBezTo>
                    <a:pt x="18611" y="21114"/>
                    <a:pt x="20056" y="21030"/>
                    <a:pt x="21501" y="20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2025650" y="4746806"/>
              <a:ext cx="1333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286" y="11918"/>
                    <a:pt x="8571" y="3818"/>
                    <a:pt x="12171" y="1118"/>
                  </a:cubicBezTo>
                  <a:cubicBezTo>
                    <a:pt x="15771" y="-1582"/>
                    <a:pt x="18686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2235698" y="4633504"/>
              <a:ext cx="97928" cy="192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352" fill="norm" stroke="1" extrusionOk="0">
                  <a:moveTo>
                    <a:pt x="21491" y="222"/>
                  </a:moveTo>
                  <a:cubicBezTo>
                    <a:pt x="18936" y="-13"/>
                    <a:pt x="16381" y="-248"/>
                    <a:pt x="13246" y="574"/>
                  </a:cubicBezTo>
                  <a:cubicBezTo>
                    <a:pt x="10110" y="1395"/>
                    <a:pt x="6394" y="3274"/>
                    <a:pt x="3839" y="5856"/>
                  </a:cubicBezTo>
                  <a:cubicBezTo>
                    <a:pt x="1285" y="8439"/>
                    <a:pt x="-109" y="11726"/>
                    <a:pt x="7" y="14132"/>
                  </a:cubicBezTo>
                  <a:cubicBezTo>
                    <a:pt x="123" y="16539"/>
                    <a:pt x="1749" y="18065"/>
                    <a:pt x="5001" y="19122"/>
                  </a:cubicBezTo>
                  <a:cubicBezTo>
                    <a:pt x="8252" y="20178"/>
                    <a:pt x="13130" y="20765"/>
                    <a:pt x="18007" y="21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2368628" y="4658592"/>
              <a:ext cx="158672" cy="137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03" fill="norm" stroke="1" extrusionOk="0">
                  <a:moveTo>
                    <a:pt x="1276" y="2321"/>
                  </a:moveTo>
                  <a:cubicBezTo>
                    <a:pt x="2707" y="2157"/>
                    <a:pt x="4137" y="1993"/>
                    <a:pt x="5425" y="2648"/>
                  </a:cubicBezTo>
                  <a:cubicBezTo>
                    <a:pt x="6712" y="3302"/>
                    <a:pt x="7857" y="4775"/>
                    <a:pt x="8143" y="7148"/>
                  </a:cubicBezTo>
                  <a:cubicBezTo>
                    <a:pt x="8429" y="9521"/>
                    <a:pt x="7857" y="12793"/>
                    <a:pt x="6641" y="15330"/>
                  </a:cubicBezTo>
                  <a:cubicBezTo>
                    <a:pt x="5425" y="17866"/>
                    <a:pt x="3565" y="19666"/>
                    <a:pt x="2278" y="20566"/>
                  </a:cubicBezTo>
                  <a:cubicBezTo>
                    <a:pt x="990" y="21466"/>
                    <a:pt x="275" y="21466"/>
                    <a:pt x="61" y="20975"/>
                  </a:cubicBezTo>
                  <a:cubicBezTo>
                    <a:pt x="-154" y="20484"/>
                    <a:pt x="132" y="19502"/>
                    <a:pt x="1992" y="17293"/>
                  </a:cubicBezTo>
                  <a:cubicBezTo>
                    <a:pt x="3851" y="15084"/>
                    <a:pt x="7284" y="11648"/>
                    <a:pt x="10074" y="8866"/>
                  </a:cubicBezTo>
                  <a:cubicBezTo>
                    <a:pt x="12863" y="6084"/>
                    <a:pt x="15009" y="3957"/>
                    <a:pt x="16296" y="2484"/>
                  </a:cubicBezTo>
                  <a:cubicBezTo>
                    <a:pt x="17584" y="1011"/>
                    <a:pt x="18013" y="193"/>
                    <a:pt x="17870" y="30"/>
                  </a:cubicBezTo>
                  <a:cubicBezTo>
                    <a:pt x="17727" y="-134"/>
                    <a:pt x="17012" y="357"/>
                    <a:pt x="15796" y="2157"/>
                  </a:cubicBezTo>
                  <a:cubicBezTo>
                    <a:pt x="14580" y="3957"/>
                    <a:pt x="12863" y="7066"/>
                    <a:pt x="12291" y="9602"/>
                  </a:cubicBezTo>
                  <a:cubicBezTo>
                    <a:pt x="11719" y="12139"/>
                    <a:pt x="12291" y="14102"/>
                    <a:pt x="14008" y="15411"/>
                  </a:cubicBezTo>
                  <a:cubicBezTo>
                    <a:pt x="15724" y="16721"/>
                    <a:pt x="18585" y="17375"/>
                    <a:pt x="21446" y="18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2587624" y="4730750"/>
              <a:ext cx="152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4400"/>
                    <a:pt x="9600" y="7200"/>
                    <a:pt x="13200" y="3600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2828073" y="4644891"/>
              <a:ext cx="162777" cy="80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0832" fill="norm" stroke="1" extrusionOk="0">
                  <a:moveTo>
                    <a:pt x="11399" y="8237"/>
                  </a:moveTo>
                  <a:cubicBezTo>
                    <a:pt x="11399" y="6870"/>
                    <a:pt x="11399" y="5503"/>
                    <a:pt x="10912" y="3862"/>
                  </a:cubicBezTo>
                  <a:cubicBezTo>
                    <a:pt x="10424" y="2222"/>
                    <a:pt x="9448" y="308"/>
                    <a:pt x="7916" y="34"/>
                  </a:cubicBezTo>
                  <a:cubicBezTo>
                    <a:pt x="6383" y="-239"/>
                    <a:pt x="4292" y="1128"/>
                    <a:pt x="2759" y="3726"/>
                  </a:cubicBezTo>
                  <a:cubicBezTo>
                    <a:pt x="1227" y="6323"/>
                    <a:pt x="251" y="10151"/>
                    <a:pt x="42" y="13569"/>
                  </a:cubicBezTo>
                  <a:cubicBezTo>
                    <a:pt x="-167" y="16986"/>
                    <a:pt x="390" y="19994"/>
                    <a:pt x="1854" y="20677"/>
                  </a:cubicBezTo>
                  <a:cubicBezTo>
                    <a:pt x="3317" y="21361"/>
                    <a:pt x="5686" y="19720"/>
                    <a:pt x="7567" y="16850"/>
                  </a:cubicBezTo>
                  <a:cubicBezTo>
                    <a:pt x="9448" y="13979"/>
                    <a:pt x="10842" y="9877"/>
                    <a:pt x="11818" y="7007"/>
                  </a:cubicBezTo>
                  <a:cubicBezTo>
                    <a:pt x="12793" y="4136"/>
                    <a:pt x="13350" y="2495"/>
                    <a:pt x="13559" y="2358"/>
                  </a:cubicBezTo>
                  <a:cubicBezTo>
                    <a:pt x="13768" y="2222"/>
                    <a:pt x="13629" y="3589"/>
                    <a:pt x="13768" y="5913"/>
                  </a:cubicBezTo>
                  <a:cubicBezTo>
                    <a:pt x="13908" y="8237"/>
                    <a:pt x="14326" y="11518"/>
                    <a:pt x="15650" y="14115"/>
                  </a:cubicBezTo>
                  <a:cubicBezTo>
                    <a:pt x="16974" y="16713"/>
                    <a:pt x="19203" y="18627"/>
                    <a:pt x="21433" y="20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3022599" y="4603750"/>
              <a:ext cx="64709" cy="180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5" h="21600" fill="norm" stroke="1" extrusionOk="0">
                  <a:moveTo>
                    <a:pt x="0" y="0"/>
                  </a:moveTo>
                  <a:cubicBezTo>
                    <a:pt x="6075" y="1516"/>
                    <a:pt x="12150" y="3032"/>
                    <a:pt x="16031" y="5305"/>
                  </a:cubicBezTo>
                  <a:cubicBezTo>
                    <a:pt x="19912" y="7579"/>
                    <a:pt x="21600" y="10611"/>
                    <a:pt x="20081" y="13453"/>
                  </a:cubicBezTo>
                  <a:cubicBezTo>
                    <a:pt x="18563" y="16295"/>
                    <a:pt x="13838" y="18947"/>
                    <a:pt x="91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3092449" y="4509665"/>
              <a:ext cx="104776" cy="109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1008"/>
                  </a:moveTo>
                  <a:cubicBezTo>
                    <a:pt x="3055" y="391"/>
                    <a:pt x="6109" y="-226"/>
                    <a:pt x="8836" y="83"/>
                  </a:cubicBezTo>
                  <a:cubicBezTo>
                    <a:pt x="11564" y="391"/>
                    <a:pt x="13964" y="1625"/>
                    <a:pt x="14836" y="3271"/>
                  </a:cubicBezTo>
                  <a:cubicBezTo>
                    <a:pt x="15709" y="4917"/>
                    <a:pt x="15055" y="6974"/>
                    <a:pt x="13091" y="9134"/>
                  </a:cubicBezTo>
                  <a:cubicBezTo>
                    <a:pt x="11127" y="11294"/>
                    <a:pt x="7855" y="13557"/>
                    <a:pt x="6000" y="15203"/>
                  </a:cubicBezTo>
                  <a:cubicBezTo>
                    <a:pt x="4145" y="16848"/>
                    <a:pt x="3709" y="17877"/>
                    <a:pt x="4255" y="18391"/>
                  </a:cubicBezTo>
                  <a:cubicBezTo>
                    <a:pt x="4800" y="18905"/>
                    <a:pt x="6327" y="18905"/>
                    <a:pt x="9382" y="19317"/>
                  </a:cubicBezTo>
                  <a:cubicBezTo>
                    <a:pt x="12436" y="19728"/>
                    <a:pt x="17018" y="20551"/>
                    <a:pt x="21600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2282825" y="4864335"/>
              <a:ext cx="644525" cy="22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61" fill="norm" stroke="1" extrusionOk="0">
                  <a:moveTo>
                    <a:pt x="0" y="17455"/>
                  </a:moveTo>
                  <a:cubicBezTo>
                    <a:pt x="922" y="19418"/>
                    <a:pt x="1844" y="21382"/>
                    <a:pt x="2979" y="20400"/>
                  </a:cubicBezTo>
                  <a:cubicBezTo>
                    <a:pt x="4114" y="19418"/>
                    <a:pt x="5462" y="15491"/>
                    <a:pt x="6828" y="12055"/>
                  </a:cubicBezTo>
                  <a:cubicBezTo>
                    <a:pt x="8193" y="8618"/>
                    <a:pt x="9576" y="5673"/>
                    <a:pt x="10906" y="3709"/>
                  </a:cubicBezTo>
                  <a:cubicBezTo>
                    <a:pt x="12236" y="1746"/>
                    <a:pt x="13513" y="764"/>
                    <a:pt x="14843" y="273"/>
                  </a:cubicBezTo>
                  <a:cubicBezTo>
                    <a:pt x="16173" y="-218"/>
                    <a:pt x="17557" y="-218"/>
                    <a:pt x="18692" y="1746"/>
                  </a:cubicBezTo>
                  <a:cubicBezTo>
                    <a:pt x="19827" y="3709"/>
                    <a:pt x="20713" y="7637"/>
                    <a:pt x="21600" y="11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2606674" y="4924424"/>
              <a:ext cx="91335" cy="140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22" fill="norm" stroke="1" extrusionOk="0">
                  <a:moveTo>
                    <a:pt x="4469" y="0"/>
                  </a:moveTo>
                  <a:cubicBezTo>
                    <a:pt x="4717" y="5319"/>
                    <a:pt x="4966" y="10639"/>
                    <a:pt x="5090" y="13701"/>
                  </a:cubicBezTo>
                  <a:cubicBezTo>
                    <a:pt x="5214" y="16764"/>
                    <a:pt x="5214" y="17570"/>
                    <a:pt x="5586" y="17651"/>
                  </a:cubicBezTo>
                  <a:cubicBezTo>
                    <a:pt x="5959" y="17731"/>
                    <a:pt x="6703" y="17087"/>
                    <a:pt x="7945" y="16039"/>
                  </a:cubicBezTo>
                  <a:cubicBezTo>
                    <a:pt x="9186" y="14991"/>
                    <a:pt x="10924" y="13540"/>
                    <a:pt x="12290" y="12493"/>
                  </a:cubicBezTo>
                  <a:cubicBezTo>
                    <a:pt x="13655" y="11445"/>
                    <a:pt x="14648" y="10800"/>
                    <a:pt x="15766" y="10478"/>
                  </a:cubicBezTo>
                  <a:cubicBezTo>
                    <a:pt x="16883" y="10155"/>
                    <a:pt x="18124" y="10155"/>
                    <a:pt x="19117" y="10478"/>
                  </a:cubicBezTo>
                  <a:cubicBezTo>
                    <a:pt x="20110" y="10800"/>
                    <a:pt x="20855" y="11445"/>
                    <a:pt x="21228" y="12654"/>
                  </a:cubicBezTo>
                  <a:cubicBezTo>
                    <a:pt x="21600" y="13863"/>
                    <a:pt x="21600" y="15636"/>
                    <a:pt x="19862" y="17248"/>
                  </a:cubicBezTo>
                  <a:cubicBezTo>
                    <a:pt x="18124" y="18860"/>
                    <a:pt x="14648" y="20310"/>
                    <a:pt x="11048" y="20955"/>
                  </a:cubicBezTo>
                  <a:cubicBezTo>
                    <a:pt x="7448" y="21600"/>
                    <a:pt x="3724" y="21439"/>
                    <a:pt x="0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