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" name="Drawing"/>
          <p:cNvGrpSpPr/>
          <p:nvPr/>
        </p:nvGrpSpPr>
        <p:grpSpPr>
          <a:xfrm>
            <a:off x="1149350" y="2018169"/>
            <a:ext cx="6273801" cy="4685785"/>
            <a:chOff x="0" y="0"/>
            <a:chExt cx="6273800" cy="4685784"/>
          </a:xfrm>
        </p:grpSpPr>
        <p:sp>
          <p:nvSpPr>
            <p:cNvPr id="119" name="Line"/>
            <p:cNvSpPr/>
            <p:nvPr/>
          </p:nvSpPr>
          <p:spPr>
            <a:xfrm>
              <a:off x="0" y="30130"/>
              <a:ext cx="222250" cy="511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7" fill="norm" stroke="1" extrusionOk="0">
                  <a:moveTo>
                    <a:pt x="0" y="9258"/>
                  </a:moveTo>
                  <a:cubicBezTo>
                    <a:pt x="823" y="11784"/>
                    <a:pt x="1646" y="14310"/>
                    <a:pt x="2057" y="16749"/>
                  </a:cubicBezTo>
                  <a:cubicBezTo>
                    <a:pt x="2469" y="19187"/>
                    <a:pt x="2469" y="21539"/>
                    <a:pt x="2366" y="20929"/>
                  </a:cubicBezTo>
                  <a:cubicBezTo>
                    <a:pt x="2263" y="20320"/>
                    <a:pt x="2057" y="16749"/>
                    <a:pt x="2263" y="13265"/>
                  </a:cubicBezTo>
                  <a:cubicBezTo>
                    <a:pt x="2469" y="9781"/>
                    <a:pt x="3086" y="6384"/>
                    <a:pt x="3703" y="4294"/>
                  </a:cubicBezTo>
                  <a:cubicBezTo>
                    <a:pt x="4320" y="2204"/>
                    <a:pt x="4937" y="1420"/>
                    <a:pt x="5657" y="897"/>
                  </a:cubicBezTo>
                  <a:cubicBezTo>
                    <a:pt x="6377" y="374"/>
                    <a:pt x="7200" y="113"/>
                    <a:pt x="8126" y="26"/>
                  </a:cubicBezTo>
                  <a:cubicBezTo>
                    <a:pt x="9051" y="-61"/>
                    <a:pt x="10080" y="26"/>
                    <a:pt x="11623" y="984"/>
                  </a:cubicBezTo>
                  <a:cubicBezTo>
                    <a:pt x="13166" y="1942"/>
                    <a:pt x="15223" y="3771"/>
                    <a:pt x="16149" y="5862"/>
                  </a:cubicBezTo>
                  <a:cubicBezTo>
                    <a:pt x="17074" y="7952"/>
                    <a:pt x="16869" y="10304"/>
                    <a:pt x="15737" y="11828"/>
                  </a:cubicBezTo>
                  <a:cubicBezTo>
                    <a:pt x="14606" y="13352"/>
                    <a:pt x="12549" y="14049"/>
                    <a:pt x="11006" y="14354"/>
                  </a:cubicBezTo>
                  <a:cubicBezTo>
                    <a:pt x="9463" y="14658"/>
                    <a:pt x="8434" y="14571"/>
                    <a:pt x="7817" y="14745"/>
                  </a:cubicBezTo>
                  <a:cubicBezTo>
                    <a:pt x="7200" y="14920"/>
                    <a:pt x="6994" y="15355"/>
                    <a:pt x="8331" y="16226"/>
                  </a:cubicBezTo>
                  <a:cubicBezTo>
                    <a:pt x="9669" y="17097"/>
                    <a:pt x="12549" y="18404"/>
                    <a:pt x="15017" y="19274"/>
                  </a:cubicBezTo>
                  <a:cubicBezTo>
                    <a:pt x="17486" y="20145"/>
                    <a:pt x="19543" y="20581"/>
                    <a:pt x="21600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260350" y="313930"/>
              <a:ext cx="171450" cy="185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9" fill="norm" stroke="1" extrusionOk="0">
                  <a:moveTo>
                    <a:pt x="0" y="10732"/>
                  </a:moveTo>
                  <a:cubicBezTo>
                    <a:pt x="267" y="9519"/>
                    <a:pt x="533" y="8305"/>
                    <a:pt x="1467" y="7699"/>
                  </a:cubicBezTo>
                  <a:cubicBezTo>
                    <a:pt x="2400" y="7092"/>
                    <a:pt x="4000" y="7092"/>
                    <a:pt x="5467" y="6971"/>
                  </a:cubicBezTo>
                  <a:cubicBezTo>
                    <a:pt x="6933" y="6849"/>
                    <a:pt x="8267" y="6607"/>
                    <a:pt x="9600" y="6000"/>
                  </a:cubicBezTo>
                  <a:cubicBezTo>
                    <a:pt x="10933" y="5393"/>
                    <a:pt x="12267" y="4422"/>
                    <a:pt x="13067" y="3330"/>
                  </a:cubicBezTo>
                  <a:cubicBezTo>
                    <a:pt x="13867" y="2238"/>
                    <a:pt x="14133" y="1024"/>
                    <a:pt x="13467" y="418"/>
                  </a:cubicBezTo>
                  <a:cubicBezTo>
                    <a:pt x="12800" y="-189"/>
                    <a:pt x="11200" y="-189"/>
                    <a:pt x="9333" y="782"/>
                  </a:cubicBezTo>
                  <a:cubicBezTo>
                    <a:pt x="7467" y="1753"/>
                    <a:pt x="5333" y="3694"/>
                    <a:pt x="3867" y="6971"/>
                  </a:cubicBezTo>
                  <a:cubicBezTo>
                    <a:pt x="2400" y="10247"/>
                    <a:pt x="1600" y="14858"/>
                    <a:pt x="2400" y="17649"/>
                  </a:cubicBezTo>
                  <a:cubicBezTo>
                    <a:pt x="3200" y="20440"/>
                    <a:pt x="5600" y="21411"/>
                    <a:pt x="9067" y="21290"/>
                  </a:cubicBezTo>
                  <a:cubicBezTo>
                    <a:pt x="12533" y="21168"/>
                    <a:pt x="17067" y="19955"/>
                    <a:pt x="21600" y="18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513031" y="299095"/>
              <a:ext cx="331519" cy="160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0939" fill="norm" stroke="1" extrusionOk="0">
                  <a:moveTo>
                    <a:pt x="7878" y="2556"/>
                  </a:moveTo>
                  <a:cubicBezTo>
                    <a:pt x="7468" y="1449"/>
                    <a:pt x="7058" y="341"/>
                    <a:pt x="6101" y="64"/>
                  </a:cubicBezTo>
                  <a:cubicBezTo>
                    <a:pt x="5144" y="-213"/>
                    <a:pt x="3640" y="341"/>
                    <a:pt x="2478" y="3249"/>
                  </a:cubicBezTo>
                  <a:cubicBezTo>
                    <a:pt x="1316" y="6156"/>
                    <a:pt x="496" y="11418"/>
                    <a:pt x="154" y="14741"/>
                  </a:cubicBezTo>
                  <a:cubicBezTo>
                    <a:pt x="-188" y="18064"/>
                    <a:pt x="-51" y="19449"/>
                    <a:pt x="1521" y="20279"/>
                  </a:cubicBezTo>
                  <a:cubicBezTo>
                    <a:pt x="3093" y="21110"/>
                    <a:pt x="6101" y="21387"/>
                    <a:pt x="8630" y="19725"/>
                  </a:cubicBezTo>
                  <a:cubicBezTo>
                    <a:pt x="11159" y="18064"/>
                    <a:pt x="13209" y="14464"/>
                    <a:pt x="14371" y="11972"/>
                  </a:cubicBezTo>
                  <a:cubicBezTo>
                    <a:pt x="15534" y="9479"/>
                    <a:pt x="15807" y="8095"/>
                    <a:pt x="15875" y="6710"/>
                  </a:cubicBezTo>
                  <a:cubicBezTo>
                    <a:pt x="15944" y="5325"/>
                    <a:pt x="15807" y="3941"/>
                    <a:pt x="14713" y="4633"/>
                  </a:cubicBezTo>
                  <a:cubicBezTo>
                    <a:pt x="13620" y="5325"/>
                    <a:pt x="11569" y="8095"/>
                    <a:pt x="10475" y="10172"/>
                  </a:cubicBezTo>
                  <a:cubicBezTo>
                    <a:pt x="9382" y="12249"/>
                    <a:pt x="9245" y="13633"/>
                    <a:pt x="9450" y="14741"/>
                  </a:cubicBezTo>
                  <a:cubicBezTo>
                    <a:pt x="9655" y="15849"/>
                    <a:pt x="10202" y="16679"/>
                    <a:pt x="10817" y="16679"/>
                  </a:cubicBezTo>
                  <a:cubicBezTo>
                    <a:pt x="11432" y="16679"/>
                    <a:pt x="12116" y="15849"/>
                    <a:pt x="13141" y="14879"/>
                  </a:cubicBezTo>
                  <a:cubicBezTo>
                    <a:pt x="14166" y="13910"/>
                    <a:pt x="15534" y="12802"/>
                    <a:pt x="16490" y="12802"/>
                  </a:cubicBezTo>
                  <a:cubicBezTo>
                    <a:pt x="17447" y="12802"/>
                    <a:pt x="17994" y="13910"/>
                    <a:pt x="18746" y="14464"/>
                  </a:cubicBezTo>
                  <a:cubicBezTo>
                    <a:pt x="19498" y="15018"/>
                    <a:pt x="20455" y="15018"/>
                    <a:pt x="21412" y="15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899583" y="235678"/>
              <a:ext cx="136490" cy="435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244" fill="norm" stroke="1" extrusionOk="0">
                  <a:moveTo>
                    <a:pt x="1290" y="6531"/>
                  </a:moveTo>
                  <a:cubicBezTo>
                    <a:pt x="645" y="8598"/>
                    <a:pt x="0" y="10665"/>
                    <a:pt x="0" y="12732"/>
                  </a:cubicBezTo>
                  <a:cubicBezTo>
                    <a:pt x="0" y="14799"/>
                    <a:pt x="645" y="16866"/>
                    <a:pt x="1290" y="18416"/>
                  </a:cubicBezTo>
                  <a:cubicBezTo>
                    <a:pt x="1934" y="19966"/>
                    <a:pt x="2579" y="21000"/>
                    <a:pt x="2901" y="21206"/>
                  </a:cubicBezTo>
                  <a:cubicBezTo>
                    <a:pt x="3224" y="21413"/>
                    <a:pt x="3224" y="20793"/>
                    <a:pt x="3063" y="18933"/>
                  </a:cubicBezTo>
                  <a:cubicBezTo>
                    <a:pt x="2901" y="17072"/>
                    <a:pt x="2579" y="13972"/>
                    <a:pt x="2257" y="11026"/>
                  </a:cubicBezTo>
                  <a:cubicBezTo>
                    <a:pt x="1934" y="8081"/>
                    <a:pt x="1612" y="5291"/>
                    <a:pt x="1934" y="3482"/>
                  </a:cubicBezTo>
                  <a:cubicBezTo>
                    <a:pt x="2257" y="1673"/>
                    <a:pt x="3224" y="846"/>
                    <a:pt x="4513" y="381"/>
                  </a:cubicBezTo>
                  <a:cubicBezTo>
                    <a:pt x="5803" y="-84"/>
                    <a:pt x="7415" y="-187"/>
                    <a:pt x="9994" y="433"/>
                  </a:cubicBezTo>
                  <a:cubicBezTo>
                    <a:pt x="12573" y="1053"/>
                    <a:pt x="16119" y="2397"/>
                    <a:pt x="18376" y="3844"/>
                  </a:cubicBezTo>
                  <a:cubicBezTo>
                    <a:pt x="20633" y="5291"/>
                    <a:pt x="21600" y="6841"/>
                    <a:pt x="19988" y="8133"/>
                  </a:cubicBezTo>
                  <a:cubicBezTo>
                    <a:pt x="18376" y="9424"/>
                    <a:pt x="14185" y="10458"/>
                    <a:pt x="9994" y="1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6350" y="598030"/>
              <a:ext cx="8445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41" y="20057"/>
                    <a:pt x="3681" y="18514"/>
                    <a:pt x="5549" y="16714"/>
                  </a:cubicBezTo>
                  <a:cubicBezTo>
                    <a:pt x="7417" y="14914"/>
                    <a:pt x="9311" y="12857"/>
                    <a:pt x="11450" y="10800"/>
                  </a:cubicBezTo>
                  <a:cubicBezTo>
                    <a:pt x="13588" y="8743"/>
                    <a:pt x="15970" y="6686"/>
                    <a:pt x="17702" y="4886"/>
                  </a:cubicBezTo>
                  <a:cubicBezTo>
                    <a:pt x="19435" y="3086"/>
                    <a:pt x="20517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341795" y="591680"/>
              <a:ext cx="540856" cy="113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358" fill="norm" stroke="1" extrusionOk="0">
                  <a:moveTo>
                    <a:pt x="1563" y="16800"/>
                  </a:moveTo>
                  <a:cubicBezTo>
                    <a:pt x="804" y="18400"/>
                    <a:pt x="44" y="20000"/>
                    <a:pt x="2" y="20800"/>
                  </a:cubicBezTo>
                  <a:cubicBezTo>
                    <a:pt x="-40" y="21600"/>
                    <a:pt x="635" y="21600"/>
                    <a:pt x="2533" y="20400"/>
                  </a:cubicBezTo>
                  <a:cubicBezTo>
                    <a:pt x="4432" y="19200"/>
                    <a:pt x="7554" y="16800"/>
                    <a:pt x="10676" y="13600"/>
                  </a:cubicBezTo>
                  <a:cubicBezTo>
                    <a:pt x="13797" y="10400"/>
                    <a:pt x="16919" y="6400"/>
                    <a:pt x="18733" y="4000"/>
                  </a:cubicBezTo>
                  <a:cubicBezTo>
                    <a:pt x="20548" y="1600"/>
                    <a:pt x="21054" y="800"/>
                    <a:pt x="215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1250950" y="248780"/>
              <a:ext cx="25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1257300" y="413880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2393950" y="217030"/>
              <a:ext cx="127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105"/>
                    <a:pt x="7200" y="10211"/>
                    <a:pt x="10800" y="13811"/>
                  </a:cubicBezTo>
                  <a:cubicBezTo>
                    <a:pt x="14400" y="17411"/>
                    <a:pt x="18000" y="1950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2516046" y="432930"/>
              <a:ext cx="42163" cy="49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57" h="21037" fill="norm" stroke="1" extrusionOk="0">
                  <a:moveTo>
                    <a:pt x="14056" y="0"/>
                  </a:moveTo>
                  <a:cubicBezTo>
                    <a:pt x="9147" y="2700"/>
                    <a:pt x="4238" y="5400"/>
                    <a:pt x="1784" y="9000"/>
                  </a:cubicBezTo>
                  <a:cubicBezTo>
                    <a:pt x="-671" y="12600"/>
                    <a:pt x="-671" y="17100"/>
                    <a:pt x="2274" y="19350"/>
                  </a:cubicBezTo>
                  <a:cubicBezTo>
                    <a:pt x="5220" y="21600"/>
                    <a:pt x="11111" y="21600"/>
                    <a:pt x="15038" y="19350"/>
                  </a:cubicBezTo>
                  <a:cubicBezTo>
                    <a:pt x="18965" y="17100"/>
                    <a:pt x="20929" y="12600"/>
                    <a:pt x="18474" y="9450"/>
                  </a:cubicBezTo>
                  <a:cubicBezTo>
                    <a:pt x="16020" y="6300"/>
                    <a:pt x="9147" y="4500"/>
                    <a:pt x="2274" y="2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2909984" y="129676"/>
              <a:ext cx="214217" cy="391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460" fill="norm" stroke="1" extrusionOk="0">
                  <a:moveTo>
                    <a:pt x="19965" y="2702"/>
                  </a:moveTo>
                  <a:cubicBezTo>
                    <a:pt x="19965" y="2121"/>
                    <a:pt x="19965" y="1541"/>
                    <a:pt x="19545" y="1076"/>
                  </a:cubicBezTo>
                  <a:cubicBezTo>
                    <a:pt x="19126" y="612"/>
                    <a:pt x="18287" y="263"/>
                    <a:pt x="17343" y="89"/>
                  </a:cubicBezTo>
                  <a:cubicBezTo>
                    <a:pt x="16400" y="-85"/>
                    <a:pt x="15351" y="-85"/>
                    <a:pt x="13254" y="844"/>
                  </a:cubicBezTo>
                  <a:cubicBezTo>
                    <a:pt x="11157" y="1773"/>
                    <a:pt x="8011" y="3631"/>
                    <a:pt x="5495" y="6244"/>
                  </a:cubicBezTo>
                  <a:cubicBezTo>
                    <a:pt x="2978" y="8857"/>
                    <a:pt x="1091" y="12225"/>
                    <a:pt x="357" y="14663"/>
                  </a:cubicBezTo>
                  <a:cubicBezTo>
                    <a:pt x="-377" y="17102"/>
                    <a:pt x="42" y="18612"/>
                    <a:pt x="1406" y="19715"/>
                  </a:cubicBezTo>
                  <a:cubicBezTo>
                    <a:pt x="2769" y="20818"/>
                    <a:pt x="5075" y="21515"/>
                    <a:pt x="8536" y="21457"/>
                  </a:cubicBezTo>
                  <a:cubicBezTo>
                    <a:pt x="11996" y="21399"/>
                    <a:pt x="16609" y="20586"/>
                    <a:pt x="21223" y="19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3258020" y="152946"/>
              <a:ext cx="164631" cy="324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360" fill="norm" stroke="1" extrusionOk="0">
                  <a:moveTo>
                    <a:pt x="3261" y="875"/>
                  </a:moveTo>
                  <a:cubicBezTo>
                    <a:pt x="2153" y="317"/>
                    <a:pt x="1046" y="-240"/>
                    <a:pt x="492" y="108"/>
                  </a:cubicBezTo>
                  <a:cubicBezTo>
                    <a:pt x="-62" y="457"/>
                    <a:pt x="-62" y="1711"/>
                    <a:pt x="76" y="4707"/>
                  </a:cubicBezTo>
                  <a:cubicBezTo>
                    <a:pt x="215" y="7703"/>
                    <a:pt x="492" y="12441"/>
                    <a:pt x="630" y="14392"/>
                  </a:cubicBezTo>
                  <a:cubicBezTo>
                    <a:pt x="769" y="16343"/>
                    <a:pt x="769" y="15507"/>
                    <a:pt x="1600" y="14253"/>
                  </a:cubicBezTo>
                  <a:cubicBezTo>
                    <a:pt x="2430" y="12999"/>
                    <a:pt x="4092" y="11326"/>
                    <a:pt x="5615" y="10421"/>
                  </a:cubicBezTo>
                  <a:cubicBezTo>
                    <a:pt x="7138" y="9515"/>
                    <a:pt x="8523" y="9375"/>
                    <a:pt x="9630" y="9654"/>
                  </a:cubicBezTo>
                  <a:cubicBezTo>
                    <a:pt x="10738" y="9933"/>
                    <a:pt x="11569" y="10630"/>
                    <a:pt x="12538" y="12093"/>
                  </a:cubicBezTo>
                  <a:cubicBezTo>
                    <a:pt x="13507" y="13556"/>
                    <a:pt x="14615" y="15786"/>
                    <a:pt x="16138" y="17458"/>
                  </a:cubicBezTo>
                  <a:cubicBezTo>
                    <a:pt x="17661" y="19130"/>
                    <a:pt x="19600" y="20245"/>
                    <a:pt x="21538" y="21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3471247" y="309015"/>
              <a:ext cx="173654" cy="146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317" fill="norm" stroke="1" extrusionOk="0">
                  <a:moveTo>
                    <a:pt x="11201" y="6956"/>
                  </a:moveTo>
                  <a:cubicBezTo>
                    <a:pt x="10940" y="5413"/>
                    <a:pt x="10680" y="3870"/>
                    <a:pt x="9899" y="2482"/>
                  </a:cubicBezTo>
                  <a:cubicBezTo>
                    <a:pt x="9119" y="1093"/>
                    <a:pt x="7817" y="-141"/>
                    <a:pt x="6646" y="13"/>
                  </a:cubicBezTo>
                  <a:cubicBezTo>
                    <a:pt x="5475" y="168"/>
                    <a:pt x="4434" y="1710"/>
                    <a:pt x="3263" y="4333"/>
                  </a:cubicBezTo>
                  <a:cubicBezTo>
                    <a:pt x="2092" y="6956"/>
                    <a:pt x="791" y="10659"/>
                    <a:pt x="270" y="13282"/>
                  </a:cubicBezTo>
                  <a:cubicBezTo>
                    <a:pt x="-250" y="15905"/>
                    <a:pt x="10" y="17448"/>
                    <a:pt x="791" y="17910"/>
                  </a:cubicBezTo>
                  <a:cubicBezTo>
                    <a:pt x="1572" y="18373"/>
                    <a:pt x="2873" y="17756"/>
                    <a:pt x="4304" y="15905"/>
                  </a:cubicBezTo>
                  <a:cubicBezTo>
                    <a:pt x="5736" y="14053"/>
                    <a:pt x="7297" y="10968"/>
                    <a:pt x="8468" y="8345"/>
                  </a:cubicBezTo>
                  <a:cubicBezTo>
                    <a:pt x="9639" y="5722"/>
                    <a:pt x="10420" y="3562"/>
                    <a:pt x="11070" y="3408"/>
                  </a:cubicBezTo>
                  <a:cubicBezTo>
                    <a:pt x="11721" y="3253"/>
                    <a:pt x="12242" y="5105"/>
                    <a:pt x="12892" y="8036"/>
                  </a:cubicBezTo>
                  <a:cubicBezTo>
                    <a:pt x="13543" y="10968"/>
                    <a:pt x="14323" y="14979"/>
                    <a:pt x="15234" y="17602"/>
                  </a:cubicBezTo>
                  <a:cubicBezTo>
                    <a:pt x="16145" y="20225"/>
                    <a:pt x="17186" y="21459"/>
                    <a:pt x="18227" y="21305"/>
                  </a:cubicBezTo>
                  <a:cubicBezTo>
                    <a:pt x="19268" y="21150"/>
                    <a:pt x="20309" y="19608"/>
                    <a:pt x="21350" y="18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3663950" y="371314"/>
              <a:ext cx="44450" cy="67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7" fill="norm" stroke="1" extrusionOk="0">
                  <a:moveTo>
                    <a:pt x="0" y="7272"/>
                  </a:moveTo>
                  <a:cubicBezTo>
                    <a:pt x="2057" y="3344"/>
                    <a:pt x="4114" y="-583"/>
                    <a:pt x="5657" y="72"/>
                  </a:cubicBezTo>
                  <a:cubicBezTo>
                    <a:pt x="7200" y="726"/>
                    <a:pt x="8229" y="5962"/>
                    <a:pt x="10800" y="10217"/>
                  </a:cubicBezTo>
                  <a:cubicBezTo>
                    <a:pt x="13371" y="14472"/>
                    <a:pt x="17486" y="17744"/>
                    <a:pt x="21600" y="21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3694477" y="229730"/>
              <a:ext cx="13923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21600"/>
                  </a:moveTo>
                  <a:cubicBezTo>
                    <a:pt x="4868" y="16320"/>
                    <a:pt x="-1303" y="11040"/>
                    <a:pt x="240" y="7440"/>
                  </a:cubicBezTo>
                  <a:cubicBezTo>
                    <a:pt x="1783" y="3840"/>
                    <a:pt x="11040" y="1920"/>
                    <a:pt x="202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3790950" y="269717"/>
              <a:ext cx="165100" cy="163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2245"/>
                  </a:moveTo>
                  <a:cubicBezTo>
                    <a:pt x="0" y="5291"/>
                    <a:pt x="0" y="8338"/>
                    <a:pt x="138" y="11245"/>
                  </a:cubicBezTo>
                  <a:cubicBezTo>
                    <a:pt x="277" y="14153"/>
                    <a:pt x="554" y="16922"/>
                    <a:pt x="692" y="17338"/>
                  </a:cubicBezTo>
                  <a:cubicBezTo>
                    <a:pt x="831" y="17753"/>
                    <a:pt x="831" y="15815"/>
                    <a:pt x="1246" y="13045"/>
                  </a:cubicBezTo>
                  <a:cubicBezTo>
                    <a:pt x="1662" y="10276"/>
                    <a:pt x="2492" y="6676"/>
                    <a:pt x="4154" y="4045"/>
                  </a:cubicBezTo>
                  <a:cubicBezTo>
                    <a:pt x="5815" y="1415"/>
                    <a:pt x="8308" y="-247"/>
                    <a:pt x="10523" y="30"/>
                  </a:cubicBezTo>
                  <a:cubicBezTo>
                    <a:pt x="12738" y="307"/>
                    <a:pt x="14677" y="2522"/>
                    <a:pt x="16477" y="6399"/>
                  </a:cubicBezTo>
                  <a:cubicBezTo>
                    <a:pt x="18277" y="10276"/>
                    <a:pt x="19938" y="15815"/>
                    <a:pt x="21600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4512587" y="252701"/>
              <a:ext cx="141963" cy="217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330" fill="norm" stroke="1" extrusionOk="0">
                  <a:moveTo>
                    <a:pt x="339" y="2731"/>
                  </a:moveTo>
                  <a:cubicBezTo>
                    <a:pt x="22" y="1485"/>
                    <a:pt x="-296" y="238"/>
                    <a:pt x="498" y="31"/>
                  </a:cubicBezTo>
                  <a:cubicBezTo>
                    <a:pt x="1292" y="-177"/>
                    <a:pt x="3198" y="654"/>
                    <a:pt x="5739" y="3042"/>
                  </a:cubicBezTo>
                  <a:cubicBezTo>
                    <a:pt x="8280" y="5431"/>
                    <a:pt x="11457" y="9377"/>
                    <a:pt x="13204" y="12492"/>
                  </a:cubicBezTo>
                  <a:cubicBezTo>
                    <a:pt x="14951" y="15608"/>
                    <a:pt x="15269" y="17892"/>
                    <a:pt x="14633" y="19346"/>
                  </a:cubicBezTo>
                  <a:cubicBezTo>
                    <a:pt x="13998" y="20800"/>
                    <a:pt x="12410" y="21423"/>
                    <a:pt x="11139" y="21319"/>
                  </a:cubicBezTo>
                  <a:cubicBezTo>
                    <a:pt x="9869" y="21215"/>
                    <a:pt x="8916" y="20385"/>
                    <a:pt x="8598" y="17685"/>
                  </a:cubicBezTo>
                  <a:cubicBezTo>
                    <a:pt x="8280" y="14985"/>
                    <a:pt x="8598" y="10415"/>
                    <a:pt x="9551" y="7196"/>
                  </a:cubicBezTo>
                  <a:cubicBezTo>
                    <a:pt x="10504" y="3977"/>
                    <a:pt x="12092" y="2108"/>
                    <a:pt x="14157" y="1173"/>
                  </a:cubicBezTo>
                  <a:cubicBezTo>
                    <a:pt x="16222" y="238"/>
                    <a:pt x="18763" y="238"/>
                    <a:pt x="21304" y="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4696072" y="0"/>
              <a:ext cx="580778" cy="514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441" fill="norm" stroke="1" extrusionOk="0">
                  <a:moveTo>
                    <a:pt x="580" y="10891"/>
                  </a:moveTo>
                  <a:cubicBezTo>
                    <a:pt x="345" y="12390"/>
                    <a:pt x="109" y="13889"/>
                    <a:pt x="31" y="15123"/>
                  </a:cubicBezTo>
                  <a:cubicBezTo>
                    <a:pt x="-48" y="16357"/>
                    <a:pt x="31" y="17327"/>
                    <a:pt x="227" y="17944"/>
                  </a:cubicBezTo>
                  <a:cubicBezTo>
                    <a:pt x="423" y="18561"/>
                    <a:pt x="737" y="18826"/>
                    <a:pt x="1052" y="18826"/>
                  </a:cubicBezTo>
                  <a:cubicBezTo>
                    <a:pt x="1366" y="18826"/>
                    <a:pt x="1680" y="18561"/>
                    <a:pt x="2151" y="17724"/>
                  </a:cubicBezTo>
                  <a:cubicBezTo>
                    <a:pt x="2623" y="16886"/>
                    <a:pt x="3251" y="15476"/>
                    <a:pt x="3683" y="14462"/>
                  </a:cubicBezTo>
                  <a:cubicBezTo>
                    <a:pt x="4115" y="13448"/>
                    <a:pt x="4351" y="12831"/>
                    <a:pt x="4468" y="12787"/>
                  </a:cubicBezTo>
                  <a:cubicBezTo>
                    <a:pt x="4586" y="12743"/>
                    <a:pt x="4586" y="13272"/>
                    <a:pt x="4704" y="14021"/>
                  </a:cubicBezTo>
                  <a:cubicBezTo>
                    <a:pt x="4822" y="14770"/>
                    <a:pt x="5057" y="15740"/>
                    <a:pt x="5450" y="16313"/>
                  </a:cubicBezTo>
                  <a:cubicBezTo>
                    <a:pt x="5843" y="16886"/>
                    <a:pt x="6393" y="17063"/>
                    <a:pt x="7060" y="16666"/>
                  </a:cubicBezTo>
                  <a:cubicBezTo>
                    <a:pt x="7728" y="16269"/>
                    <a:pt x="8513" y="15299"/>
                    <a:pt x="9377" y="13316"/>
                  </a:cubicBezTo>
                  <a:cubicBezTo>
                    <a:pt x="10241" y="11332"/>
                    <a:pt x="11184" y="8335"/>
                    <a:pt x="11773" y="6086"/>
                  </a:cubicBezTo>
                  <a:cubicBezTo>
                    <a:pt x="12362" y="3838"/>
                    <a:pt x="12598" y="2339"/>
                    <a:pt x="12755" y="1370"/>
                  </a:cubicBezTo>
                  <a:cubicBezTo>
                    <a:pt x="12912" y="400"/>
                    <a:pt x="12991" y="-41"/>
                    <a:pt x="12912" y="3"/>
                  </a:cubicBezTo>
                  <a:cubicBezTo>
                    <a:pt x="12833" y="47"/>
                    <a:pt x="12598" y="576"/>
                    <a:pt x="12244" y="2207"/>
                  </a:cubicBezTo>
                  <a:cubicBezTo>
                    <a:pt x="11891" y="3838"/>
                    <a:pt x="11420" y="6571"/>
                    <a:pt x="11184" y="8863"/>
                  </a:cubicBezTo>
                  <a:cubicBezTo>
                    <a:pt x="10948" y="11156"/>
                    <a:pt x="10948" y="13007"/>
                    <a:pt x="11263" y="14550"/>
                  </a:cubicBezTo>
                  <a:cubicBezTo>
                    <a:pt x="11577" y="16093"/>
                    <a:pt x="12205" y="17327"/>
                    <a:pt x="12912" y="17856"/>
                  </a:cubicBezTo>
                  <a:cubicBezTo>
                    <a:pt x="13619" y="18385"/>
                    <a:pt x="14404" y="18209"/>
                    <a:pt x="15190" y="17371"/>
                  </a:cubicBezTo>
                  <a:cubicBezTo>
                    <a:pt x="15975" y="16534"/>
                    <a:pt x="16761" y="15035"/>
                    <a:pt x="17153" y="13977"/>
                  </a:cubicBezTo>
                  <a:cubicBezTo>
                    <a:pt x="17546" y="12919"/>
                    <a:pt x="17546" y="12302"/>
                    <a:pt x="17311" y="12037"/>
                  </a:cubicBezTo>
                  <a:cubicBezTo>
                    <a:pt x="17075" y="11773"/>
                    <a:pt x="16604" y="11861"/>
                    <a:pt x="16054" y="12566"/>
                  </a:cubicBezTo>
                  <a:cubicBezTo>
                    <a:pt x="15504" y="13272"/>
                    <a:pt x="14876" y="14594"/>
                    <a:pt x="14483" y="15917"/>
                  </a:cubicBezTo>
                  <a:cubicBezTo>
                    <a:pt x="14090" y="17239"/>
                    <a:pt x="13933" y="18561"/>
                    <a:pt x="14561" y="19531"/>
                  </a:cubicBezTo>
                  <a:cubicBezTo>
                    <a:pt x="15190" y="20501"/>
                    <a:pt x="16604" y="21118"/>
                    <a:pt x="17900" y="21339"/>
                  </a:cubicBezTo>
                  <a:cubicBezTo>
                    <a:pt x="19196" y="21559"/>
                    <a:pt x="20374" y="21383"/>
                    <a:pt x="21552" y="21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2331522" y="1607280"/>
              <a:ext cx="221179" cy="354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283" fill="norm" stroke="1" extrusionOk="0">
                  <a:moveTo>
                    <a:pt x="1731" y="6504"/>
                  </a:moveTo>
                  <a:cubicBezTo>
                    <a:pt x="1731" y="5234"/>
                    <a:pt x="1731" y="3963"/>
                    <a:pt x="3361" y="2756"/>
                  </a:cubicBezTo>
                  <a:cubicBezTo>
                    <a:pt x="4991" y="1549"/>
                    <a:pt x="8251" y="405"/>
                    <a:pt x="10289" y="88"/>
                  </a:cubicBezTo>
                  <a:cubicBezTo>
                    <a:pt x="12327" y="-230"/>
                    <a:pt x="13142" y="278"/>
                    <a:pt x="12938" y="2248"/>
                  </a:cubicBezTo>
                  <a:cubicBezTo>
                    <a:pt x="12735" y="4217"/>
                    <a:pt x="11512" y="7648"/>
                    <a:pt x="9270" y="10761"/>
                  </a:cubicBezTo>
                  <a:cubicBezTo>
                    <a:pt x="7029" y="13874"/>
                    <a:pt x="3768" y="16669"/>
                    <a:pt x="1935" y="18384"/>
                  </a:cubicBezTo>
                  <a:cubicBezTo>
                    <a:pt x="101" y="20099"/>
                    <a:pt x="-307" y="20735"/>
                    <a:pt x="202" y="21052"/>
                  </a:cubicBezTo>
                  <a:cubicBezTo>
                    <a:pt x="712" y="21370"/>
                    <a:pt x="2138" y="21370"/>
                    <a:pt x="5806" y="20989"/>
                  </a:cubicBezTo>
                  <a:cubicBezTo>
                    <a:pt x="9474" y="20608"/>
                    <a:pt x="15384" y="19845"/>
                    <a:pt x="21293" y="19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2635250" y="1874380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2940050" y="1531078"/>
              <a:ext cx="209550" cy="339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3" fill="norm" stroke="1" extrusionOk="0">
                  <a:moveTo>
                    <a:pt x="21600" y="2791"/>
                  </a:moveTo>
                  <a:cubicBezTo>
                    <a:pt x="21164" y="1869"/>
                    <a:pt x="20727" y="947"/>
                    <a:pt x="19855" y="421"/>
                  </a:cubicBezTo>
                  <a:cubicBezTo>
                    <a:pt x="18982" y="-106"/>
                    <a:pt x="17673" y="-238"/>
                    <a:pt x="15491" y="618"/>
                  </a:cubicBezTo>
                  <a:cubicBezTo>
                    <a:pt x="13309" y="1474"/>
                    <a:pt x="10255" y="3318"/>
                    <a:pt x="7527" y="5886"/>
                  </a:cubicBezTo>
                  <a:cubicBezTo>
                    <a:pt x="4800" y="8455"/>
                    <a:pt x="2400" y="11747"/>
                    <a:pt x="1200" y="13986"/>
                  </a:cubicBezTo>
                  <a:cubicBezTo>
                    <a:pt x="0" y="16225"/>
                    <a:pt x="0" y="17411"/>
                    <a:pt x="0" y="18333"/>
                  </a:cubicBezTo>
                  <a:cubicBezTo>
                    <a:pt x="0" y="19255"/>
                    <a:pt x="0" y="19913"/>
                    <a:pt x="655" y="20440"/>
                  </a:cubicBezTo>
                  <a:cubicBezTo>
                    <a:pt x="1309" y="20967"/>
                    <a:pt x="2618" y="21362"/>
                    <a:pt x="6218" y="21033"/>
                  </a:cubicBezTo>
                  <a:cubicBezTo>
                    <a:pt x="9818" y="20703"/>
                    <a:pt x="15709" y="19650"/>
                    <a:pt x="21600" y="18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3187699" y="1696628"/>
              <a:ext cx="126191" cy="140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0747" fill="norm" stroke="1" extrusionOk="0">
                  <a:moveTo>
                    <a:pt x="10623" y="3750"/>
                  </a:moveTo>
                  <a:cubicBezTo>
                    <a:pt x="9207" y="2497"/>
                    <a:pt x="7790" y="1245"/>
                    <a:pt x="6374" y="1089"/>
                  </a:cubicBezTo>
                  <a:cubicBezTo>
                    <a:pt x="4957" y="932"/>
                    <a:pt x="3541" y="1871"/>
                    <a:pt x="2302" y="3906"/>
                  </a:cubicBezTo>
                  <a:cubicBezTo>
                    <a:pt x="1062" y="5941"/>
                    <a:pt x="0" y="9071"/>
                    <a:pt x="0" y="12202"/>
                  </a:cubicBezTo>
                  <a:cubicBezTo>
                    <a:pt x="0" y="15332"/>
                    <a:pt x="1062" y="18463"/>
                    <a:pt x="3718" y="19871"/>
                  </a:cubicBezTo>
                  <a:cubicBezTo>
                    <a:pt x="6374" y="21280"/>
                    <a:pt x="10623" y="20967"/>
                    <a:pt x="13987" y="19089"/>
                  </a:cubicBezTo>
                  <a:cubicBezTo>
                    <a:pt x="17351" y="17210"/>
                    <a:pt x="19830" y="13767"/>
                    <a:pt x="20715" y="10480"/>
                  </a:cubicBezTo>
                  <a:cubicBezTo>
                    <a:pt x="21600" y="7193"/>
                    <a:pt x="20892" y="4063"/>
                    <a:pt x="19652" y="2184"/>
                  </a:cubicBezTo>
                  <a:cubicBezTo>
                    <a:pt x="18413" y="306"/>
                    <a:pt x="16643" y="-320"/>
                    <a:pt x="15757" y="150"/>
                  </a:cubicBezTo>
                  <a:cubicBezTo>
                    <a:pt x="14872" y="619"/>
                    <a:pt x="14872" y="2184"/>
                    <a:pt x="14872" y="3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3390900" y="1641557"/>
              <a:ext cx="146050" cy="177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0" fill="norm" stroke="1" extrusionOk="0">
                  <a:moveTo>
                    <a:pt x="0" y="8036"/>
                  </a:moveTo>
                  <a:cubicBezTo>
                    <a:pt x="313" y="10548"/>
                    <a:pt x="626" y="13060"/>
                    <a:pt x="783" y="15446"/>
                  </a:cubicBezTo>
                  <a:cubicBezTo>
                    <a:pt x="939" y="17832"/>
                    <a:pt x="939" y="20092"/>
                    <a:pt x="1096" y="20595"/>
                  </a:cubicBezTo>
                  <a:cubicBezTo>
                    <a:pt x="1252" y="21097"/>
                    <a:pt x="1565" y="19841"/>
                    <a:pt x="2035" y="16701"/>
                  </a:cubicBezTo>
                  <a:cubicBezTo>
                    <a:pt x="2504" y="13562"/>
                    <a:pt x="3130" y="8539"/>
                    <a:pt x="3757" y="5399"/>
                  </a:cubicBezTo>
                  <a:cubicBezTo>
                    <a:pt x="4383" y="2260"/>
                    <a:pt x="5009" y="1004"/>
                    <a:pt x="6104" y="376"/>
                  </a:cubicBezTo>
                  <a:cubicBezTo>
                    <a:pt x="7200" y="-252"/>
                    <a:pt x="8765" y="-252"/>
                    <a:pt x="10330" y="1632"/>
                  </a:cubicBezTo>
                  <a:cubicBezTo>
                    <a:pt x="11896" y="3515"/>
                    <a:pt x="13461" y="7283"/>
                    <a:pt x="14400" y="9795"/>
                  </a:cubicBezTo>
                  <a:cubicBezTo>
                    <a:pt x="15339" y="12306"/>
                    <a:pt x="15652" y="13562"/>
                    <a:pt x="15809" y="15320"/>
                  </a:cubicBezTo>
                  <a:cubicBezTo>
                    <a:pt x="15965" y="17078"/>
                    <a:pt x="15965" y="19339"/>
                    <a:pt x="16904" y="20343"/>
                  </a:cubicBezTo>
                  <a:cubicBezTo>
                    <a:pt x="17843" y="21348"/>
                    <a:pt x="19722" y="21097"/>
                    <a:pt x="21600" y="20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3586691" y="1428870"/>
              <a:ext cx="140759" cy="382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238" fill="norm" stroke="1" extrusionOk="0">
                  <a:moveTo>
                    <a:pt x="17312" y="14495"/>
                  </a:moveTo>
                  <a:cubicBezTo>
                    <a:pt x="16359" y="14025"/>
                    <a:pt x="15406" y="13556"/>
                    <a:pt x="14136" y="13204"/>
                  </a:cubicBezTo>
                  <a:cubicBezTo>
                    <a:pt x="12865" y="12851"/>
                    <a:pt x="11277" y="12617"/>
                    <a:pt x="8736" y="13673"/>
                  </a:cubicBezTo>
                  <a:cubicBezTo>
                    <a:pt x="6195" y="14730"/>
                    <a:pt x="2700" y="17078"/>
                    <a:pt x="1112" y="18545"/>
                  </a:cubicBezTo>
                  <a:cubicBezTo>
                    <a:pt x="-476" y="20012"/>
                    <a:pt x="-158" y="20599"/>
                    <a:pt x="795" y="20951"/>
                  </a:cubicBezTo>
                  <a:cubicBezTo>
                    <a:pt x="1748" y="21304"/>
                    <a:pt x="3336" y="21421"/>
                    <a:pt x="5400" y="20775"/>
                  </a:cubicBezTo>
                  <a:cubicBezTo>
                    <a:pt x="7465" y="20130"/>
                    <a:pt x="10006" y="18721"/>
                    <a:pt x="12071" y="16314"/>
                  </a:cubicBezTo>
                  <a:cubicBezTo>
                    <a:pt x="14136" y="13908"/>
                    <a:pt x="15724" y="10504"/>
                    <a:pt x="16677" y="7980"/>
                  </a:cubicBezTo>
                  <a:cubicBezTo>
                    <a:pt x="17630" y="5456"/>
                    <a:pt x="17948" y="3812"/>
                    <a:pt x="18106" y="2521"/>
                  </a:cubicBezTo>
                  <a:cubicBezTo>
                    <a:pt x="18265" y="1230"/>
                    <a:pt x="18265" y="291"/>
                    <a:pt x="17471" y="56"/>
                  </a:cubicBezTo>
                  <a:cubicBezTo>
                    <a:pt x="16677" y="-179"/>
                    <a:pt x="15089" y="291"/>
                    <a:pt x="13818" y="2110"/>
                  </a:cubicBezTo>
                  <a:cubicBezTo>
                    <a:pt x="12548" y="3930"/>
                    <a:pt x="11595" y="7099"/>
                    <a:pt x="11595" y="9506"/>
                  </a:cubicBezTo>
                  <a:cubicBezTo>
                    <a:pt x="11595" y="11912"/>
                    <a:pt x="12548" y="13556"/>
                    <a:pt x="14295" y="14788"/>
                  </a:cubicBezTo>
                  <a:cubicBezTo>
                    <a:pt x="16042" y="16021"/>
                    <a:pt x="18583" y="16843"/>
                    <a:pt x="21124" y="17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3822700" y="1645780"/>
              <a:ext cx="6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3835399" y="1518780"/>
              <a:ext cx="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3937633" y="1391780"/>
              <a:ext cx="202567" cy="42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1" h="21493" fill="norm" stroke="1" extrusionOk="0">
                  <a:moveTo>
                    <a:pt x="4471" y="0"/>
                  </a:moveTo>
                  <a:cubicBezTo>
                    <a:pt x="3607" y="2901"/>
                    <a:pt x="2743" y="5803"/>
                    <a:pt x="2203" y="9081"/>
                  </a:cubicBezTo>
                  <a:cubicBezTo>
                    <a:pt x="1663" y="12358"/>
                    <a:pt x="1447" y="16012"/>
                    <a:pt x="1339" y="18161"/>
                  </a:cubicBezTo>
                  <a:cubicBezTo>
                    <a:pt x="1231" y="20310"/>
                    <a:pt x="1231" y="20955"/>
                    <a:pt x="1771" y="21278"/>
                  </a:cubicBezTo>
                  <a:cubicBezTo>
                    <a:pt x="2311" y="21600"/>
                    <a:pt x="3391" y="21600"/>
                    <a:pt x="4363" y="21009"/>
                  </a:cubicBezTo>
                  <a:cubicBezTo>
                    <a:pt x="5335" y="20418"/>
                    <a:pt x="6199" y="19236"/>
                    <a:pt x="6415" y="17731"/>
                  </a:cubicBezTo>
                  <a:cubicBezTo>
                    <a:pt x="6631" y="16227"/>
                    <a:pt x="6199" y="14400"/>
                    <a:pt x="5227" y="13164"/>
                  </a:cubicBezTo>
                  <a:cubicBezTo>
                    <a:pt x="4255" y="11928"/>
                    <a:pt x="2743" y="11284"/>
                    <a:pt x="1447" y="10961"/>
                  </a:cubicBezTo>
                  <a:cubicBezTo>
                    <a:pt x="151" y="10639"/>
                    <a:pt x="-929" y="10639"/>
                    <a:pt x="1231" y="10639"/>
                  </a:cubicBezTo>
                  <a:cubicBezTo>
                    <a:pt x="3391" y="10639"/>
                    <a:pt x="8791" y="10639"/>
                    <a:pt x="12031" y="10907"/>
                  </a:cubicBezTo>
                  <a:cubicBezTo>
                    <a:pt x="15271" y="11176"/>
                    <a:pt x="16351" y="11713"/>
                    <a:pt x="16999" y="12896"/>
                  </a:cubicBezTo>
                  <a:cubicBezTo>
                    <a:pt x="17647" y="14078"/>
                    <a:pt x="17863" y="15904"/>
                    <a:pt x="17971" y="17087"/>
                  </a:cubicBezTo>
                  <a:cubicBezTo>
                    <a:pt x="18079" y="18269"/>
                    <a:pt x="18079" y="18806"/>
                    <a:pt x="18295" y="17409"/>
                  </a:cubicBezTo>
                  <a:cubicBezTo>
                    <a:pt x="18511" y="16012"/>
                    <a:pt x="18943" y="12681"/>
                    <a:pt x="19375" y="10746"/>
                  </a:cubicBezTo>
                  <a:cubicBezTo>
                    <a:pt x="19807" y="8812"/>
                    <a:pt x="20239" y="8275"/>
                    <a:pt x="20671" y="7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4198292" y="1579836"/>
              <a:ext cx="93803" cy="151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0939" fill="norm" stroke="1" extrusionOk="0">
                  <a:moveTo>
                    <a:pt x="15626" y="337"/>
                  </a:moveTo>
                  <a:cubicBezTo>
                    <a:pt x="13226" y="45"/>
                    <a:pt x="10826" y="-247"/>
                    <a:pt x="8666" y="337"/>
                  </a:cubicBezTo>
                  <a:cubicBezTo>
                    <a:pt x="6506" y="921"/>
                    <a:pt x="4586" y="2380"/>
                    <a:pt x="2906" y="5737"/>
                  </a:cubicBezTo>
                  <a:cubicBezTo>
                    <a:pt x="1226" y="9094"/>
                    <a:pt x="-214" y="14348"/>
                    <a:pt x="26" y="17412"/>
                  </a:cubicBezTo>
                  <a:cubicBezTo>
                    <a:pt x="266" y="20477"/>
                    <a:pt x="2186" y="21353"/>
                    <a:pt x="5786" y="20769"/>
                  </a:cubicBezTo>
                  <a:cubicBezTo>
                    <a:pt x="9386" y="20185"/>
                    <a:pt x="14666" y="18142"/>
                    <a:pt x="17546" y="16391"/>
                  </a:cubicBezTo>
                  <a:cubicBezTo>
                    <a:pt x="20426" y="14639"/>
                    <a:pt x="20906" y="13180"/>
                    <a:pt x="21146" y="11137"/>
                  </a:cubicBezTo>
                  <a:cubicBezTo>
                    <a:pt x="21386" y="9094"/>
                    <a:pt x="21386" y="6467"/>
                    <a:pt x="20186" y="5153"/>
                  </a:cubicBezTo>
                  <a:cubicBezTo>
                    <a:pt x="18986" y="3839"/>
                    <a:pt x="16586" y="3839"/>
                    <a:pt x="14186" y="3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4351866" y="1571923"/>
              <a:ext cx="150284" cy="176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608" y="481"/>
                  </a:moveTo>
                  <a:cubicBezTo>
                    <a:pt x="304" y="6580"/>
                    <a:pt x="0" y="12679"/>
                    <a:pt x="0" y="16364"/>
                  </a:cubicBezTo>
                  <a:cubicBezTo>
                    <a:pt x="0" y="20048"/>
                    <a:pt x="304" y="21319"/>
                    <a:pt x="761" y="21192"/>
                  </a:cubicBezTo>
                  <a:cubicBezTo>
                    <a:pt x="1217" y="21065"/>
                    <a:pt x="1825" y="19540"/>
                    <a:pt x="2738" y="16618"/>
                  </a:cubicBezTo>
                  <a:cubicBezTo>
                    <a:pt x="3651" y="13695"/>
                    <a:pt x="4868" y="9375"/>
                    <a:pt x="5780" y="6580"/>
                  </a:cubicBezTo>
                  <a:cubicBezTo>
                    <a:pt x="6693" y="3785"/>
                    <a:pt x="7301" y="2514"/>
                    <a:pt x="8214" y="1498"/>
                  </a:cubicBezTo>
                  <a:cubicBezTo>
                    <a:pt x="9127" y="481"/>
                    <a:pt x="10344" y="-281"/>
                    <a:pt x="11561" y="100"/>
                  </a:cubicBezTo>
                  <a:cubicBezTo>
                    <a:pt x="12777" y="481"/>
                    <a:pt x="13994" y="2006"/>
                    <a:pt x="14755" y="4420"/>
                  </a:cubicBezTo>
                  <a:cubicBezTo>
                    <a:pt x="15515" y="6834"/>
                    <a:pt x="15820" y="10138"/>
                    <a:pt x="16885" y="13060"/>
                  </a:cubicBezTo>
                  <a:cubicBezTo>
                    <a:pt x="17949" y="15983"/>
                    <a:pt x="19775" y="18524"/>
                    <a:pt x="21600" y="21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4557097" y="1328284"/>
              <a:ext cx="267166" cy="37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32" fill="norm" stroke="1" extrusionOk="0">
                  <a:moveTo>
                    <a:pt x="6757" y="14760"/>
                  </a:moveTo>
                  <a:cubicBezTo>
                    <a:pt x="6082" y="14400"/>
                    <a:pt x="5407" y="14040"/>
                    <a:pt x="4647" y="13980"/>
                  </a:cubicBezTo>
                  <a:cubicBezTo>
                    <a:pt x="3888" y="13920"/>
                    <a:pt x="3044" y="14160"/>
                    <a:pt x="2200" y="15180"/>
                  </a:cubicBezTo>
                  <a:cubicBezTo>
                    <a:pt x="1357" y="16200"/>
                    <a:pt x="513" y="18000"/>
                    <a:pt x="175" y="19200"/>
                  </a:cubicBezTo>
                  <a:cubicBezTo>
                    <a:pt x="-162" y="20400"/>
                    <a:pt x="7" y="21000"/>
                    <a:pt x="513" y="21240"/>
                  </a:cubicBezTo>
                  <a:cubicBezTo>
                    <a:pt x="1019" y="21480"/>
                    <a:pt x="1863" y="21360"/>
                    <a:pt x="2538" y="21060"/>
                  </a:cubicBezTo>
                  <a:cubicBezTo>
                    <a:pt x="3213" y="20760"/>
                    <a:pt x="3719" y="20280"/>
                    <a:pt x="4310" y="19860"/>
                  </a:cubicBezTo>
                  <a:cubicBezTo>
                    <a:pt x="4900" y="19440"/>
                    <a:pt x="5575" y="19080"/>
                    <a:pt x="5913" y="19260"/>
                  </a:cubicBezTo>
                  <a:cubicBezTo>
                    <a:pt x="6251" y="19440"/>
                    <a:pt x="6251" y="20160"/>
                    <a:pt x="6672" y="20640"/>
                  </a:cubicBezTo>
                  <a:cubicBezTo>
                    <a:pt x="7094" y="21120"/>
                    <a:pt x="7938" y="21360"/>
                    <a:pt x="8782" y="21420"/>
                  </a:cubicBezTo>
                  <a:cubicBezTo>
                    <a:pt x="9625" y="21480"/>
                    <a:pt x="10469" y="21360"/>
                    <a:pt x="11819" y="20220"/>
                  </a:cubicBezTo>
                  <a:cubicBezTo>
                    <a:pt x="13169" y="19080"/>
                    <a:pt x="15025" y="16920"/>
                    <a:pt x="16713" y="13800"/>
                  </a:cubicBezTo>
                  <a:cubicBezTo>
                    <a:pt x="18401" y="10680"/>
                    <a:pt x="19919" y="6600"/>
                    <a:pt x="20679" y="4200"/>
                  </a:cubicBezTo>
                  <a:cubicBezTo>
                    <a:pt x="21438" y="1800"/>
                    <a:pt x="21438" y="1080"/>
                    <a:pt x="21016" y="600"/>
                  </a:cubicBezTo>
                  <a:cubicBezTo>
                    <a:pt x="20594" y="120"/>
                    <a:pt x="19751" y="-120"/>
                    <a:pt x="18991" y="60"/>
                  </a:cubicBezTo>
                  <a:cubicBezTo>
                    <a:pt x="18232" y="240"/>
                    <a:pt x="17557" y="840"/>
                    <a:pt x="16713" y="2640"/>
                  </a:cubicBezTo>
                  <a:cubicBezTo>
                    <a:pt x="15869" y="4440"/>
                    <a:pt x="14857" y="7440"/>
                    <a:pt x="14772" y="10200"/>
                  </a:cubicBezTo>
                  <a:cubicBezTo>
                    <a:pt x="14688" y="12960"/>
                    <a:pt x="15532" y="15480"/>
                    <a:pt x="16713" y="17220"/>
                  </a:cubicBezTo>
                  <a:cubicBezTo>
                    <a:pt x="17894" y="18960"/>
                    <a:pt x="19413" y="19920"/>
                    <a:pt x="20932" y="20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5448300" y="1307584"/>
              <a:ext cx="96964" cy="475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363" fill="norm" stroke="1" extrusionOk="0">
                  <a:moveTo>
                    <a:pt x="6894" y="10636"/>
                  </a:moveTo>
                  <a:cubicBezTo>
                    <a:pt x="5055" y="12920"/>
                    <a:pt x="3217" y="15204"/>
                    <a:pt x="2298" y="16821"/>
                  </a:cubicBezTo>
                  <a:cubicBezTo>
                    <a:pt x="1379" y="18439"/>
                    <a:pt x="1379" y="19391"/>
                    <a:pt x="1609" y="20152"/>
                  </a:cubicBezTo>
                  <a:cubicBezTo>
                    <a:pt x="1838" y="20913"/>
                    <a:pt x="2298" y="21484"/>
                    <a:pt x="2528" y="21341"/>
                  </a:cubicBezTo>
                  <a:cubicBezTo>
                    <a:pt x="2757" y="21199"/>
                    <a:pt x="2757" y="20342"/>
                    <a:pt x="2298" y="18296"/>
                  </a:cubicBezTo>
                  <a:cubicBezTo>
                    <a:pt x="1838" y="16251"/>
                    <a:pt x="919" y="13015"/>
                    <a:pt x="919" y="10018"/>
                  </a:cubicBezTo>
                  <a:cubicBezTo>
                    <a:pt x="919" y="7021"/>
                    <a:pt x="1838" y="4261"/>
                    <a:pt x="2987" y="2596"/>
                  </a:cubicBezTo>
                  <a:cubicBezTo>
                    <a:pt x="4136" y="931"/>
                    <a:pt x="5515" y="360"/>
                    <a:pt x="7353" y="122"/>
                  </a:cubicBezTo>
                  <a:cubicBezTo>
                    <a:pt x="9191" y="-116"/>
                    <a:pt x="11489" y="-21"/>
                    <a:pt x="14247" y="550"/>
                  </a:cubicBezTo>
                  <a:cubicBezTo>
                    <a:pt x="17004" y="1121"/>
                    <a:pt x="20221" y="2168"/>
                    <a:pt x="20911" y="3405"/>
                  </a:cubicBezTo>
                  <a:cubicBezTo>
                    <a:pt x="21600" y="4642"/>
                    <a:pt x="19762" y="6069"/>
                    <a:pt x="15855" y="7068"/>
                  </a:cubicBezTo>
                  <a:cubicBezTo>
                    <a:pt x="11949" y="8067"/>
                    <a:pt x="5974" y="8638"/>
                    <a:pt x="0" y="9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5568950" y="1550530"/>
              <a:ext cx="139700" cy="16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3281"/>
                  </a:moveTo>
                  <a:cubicBezTo>
                    <a:pt x="1636" y="3281"/>
                    <a:pt x="3273" y="3281"/>
                    <a:pt x="5073" y="4785"/>
                  </a:cubicBezTo>
                  <a:cubicBezTo>
                    <a:pt x="6873" y="6289"/>
                    <a:pt x="8836" y="9296"/>
                    <a:pt x="9982" y="11757"/>
                  </a:cubicBezTo>
                  <a:cubicBezTo>
                    <a:pt x="11127" y="14218"/>
                    <a:pt x="11455" y="16132"/>
                    <a:pt x="11455" y="17909"/>
                  </a:cubicBezTo>
                  <a:cubicBezTo>
                    <a:pt x="11455" y="19686"/>
                    <a:pt x="11127" y="21327"/>
                    <a:pt x="10636" y="21463"/>
                  </a:cubicBezTo>
                  <a:cubicBezTo>
                    <a:pt x="10145" y="21600"/>
                    <a:pt x="9491" y="20233"/>
                    <a:pt x="9491" y="17089"/>
                  </a:cubicBezTo>
                  <a:cubicBezTo>
                    <a:pt x="9491" y="13944"/>
                    <a:pt x="10145" y="9023"/>
                    <a:pt x="12273" y="5878"/>
                  </a:cubicBezTo>
                  <a:cubicBezTo>
                    <a:pt x="14400" y="2734"/>
                    <a:pt x="18000" y="13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5763918" y="1525130"/>
              <a:ext cx="92062" cy="154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3" h="21253" fill="norm" stroke="1" extrusionOk="0">
                  <a:moveTo>
                    <a:pt x="18730" y="5254"/>
                  </a:moveTo>
                  <a:cubicBezTo>
                    <a:pt x="14974" y="5254"/>
                    <a:pt x="11217" y="5254"/>
                    <a:pt x="7930" y="7151"/>
                  </a:cubicBezTo>
                  <a:cubicBezTo>
                    <a:pt x="4643" y="9049"/>
                    <a:pt x="1826" y="12843"/>
                    <a:pt x="652" y="15470"/>
                  </a:cubicBezTo>
                  <a:cubicBezTo>
                    <a:pt x="-522" y="18097"/>
                    <a:pt x="-52" y="19557"/>
                    <a:pt x="1591" y="20432"/>
                  </a:cubicBezTo>
                  <a:cubicBezTo>
                    <a:pt x="3235" y="21308"/>
                    <a:pt x="6052" y="21600"/>
                    <a:pt x="9339" y="20724"/>
                  </a:cubicBezTo>
                  <a:cubicBezTo>
                    <a:pt x="12626" y="19849"/>
                    <a:pt x="16382" y="17805"/>
                    <a:pt x="18495" y="15762"/>
                  </a:cubicBezTo>
                  <a:cubicBezTo>
                    <a:pt x="20608" y="13719"/>
                    <a:pt x="21078" y="11676"/>
                    <a:pt x="19435" y="9049"/>
                  </a:cubicBezTo>
                  <a:cubicBezTo>
                    <a:pt x="17791" y="6422"/>
                    <a:pt x="14035" y="3211"/>
                    <a:pt x="102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5930900" y="1379080"/>
              <a:ext cx="126575" cy="32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600" fill="norm" stroke="1" extrusionOk="0">
                  <a:moveTo>
                    <a:pt x="0" y="0"/>
                  </a:moveTo>
                  <a:cubicBezTo>
                    <a:pt x="360" y="5330"/>
                    <a:pt x="720" y="10660"/>
                    <a:pt x="900" y="14026"/>
                  </a:cubicBezTo>
                  <a:cubicBezTo>
                    <a:pt x="1080" y="17392"/>
                    <a:pt x="1080" y="18795"/>
                    <a:pt x="900" y="19847"/>
                  </a:cubicBezTo>
                  <a:cubicBezTo>
                    <a:pt x="720" y="20899"/>
                    <a:pt x="360" y="21600"/>
                    <a:pt x="180" y="21600"/>
                  </a:cubicBezTo>
                  <a:cubicBezTo>
                    <a:pt x="0" y="21600"/>
                    <a:pt x="0" y="20899"/>
                    <a:pt x="1260" y="19356"/>
                  </a:cubicBezTo>
                  <a:cubicBezTo>
                    <a:pt x="2520" y="17813"/>
                    <a:pt x="5040" y="15429"/>
                    <a:pt x="7200" y="14026"/>
                  </a:cubicBezTo>
                  <a:cubicBezTo>
                    <a:pt x="9360" y="12623"/>
                    <a:pt x="11160" y="12203"/>
                    <a:pt x="12960" y="12062"/>
                  </a:cubicBezTo>
                  <a:cubicBezTo>
                    <a:pt x="14760" y="11922"/>
                    <a:pt x="16560" y="12062"/>
                    <a:pt x="18000" y="12483"/>
                  </a:cubicBezTo>
                  <a:cubicBezTo>
                    <a:pt x="19440" y="12904"/>
                    <a:pt x="20520" y="13605"/>
                    <a:pt x="21060" y="14306"/>
                  </a:cubicBezTo>
                  <a:cubicBezTo>
                    <a:pt x="21600" y="15008"/>
                    <a:pt x="21600" y="15709"/>
                    <a:pt x="21420" y="16410"/>
                  </a:cubicBezTo>
                  <a:cubicBezTo>
                    <a:pt x="21240" y="17112"/>
                    <a:pt x="20880" y="17813"/>
                    <a:pt x="17460" y="18444"/>
                  </a:cubicBezTo>
                  <a:cubicBezTo>
                    <a:pt x="14040" y="19075"/>
                    <a:pt x="7560" y="19636"/>
                    <a:pt x="1080" y="20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6134100" y="1652130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2321257" y="2850697"/>
              <a:ext cx="162676" cy="304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154" fill="norm" stroke="1" extrusionOk="0">
                  <a:moveTo>
                    <a:pt x="2007" y="4518"/>
                  </a:moveTo>
                  <a:cubicBezTo>
                    <a:pt x="1187" y="3930"/>
                    <a:pt x="367" y="3342"/>
                    <a:pt x="93" y="2681"/>
                  </a:cubicBezTo>
                  <a:cubicBezTo>
                    <a:pt x="-180" y="2020"/>
                    <a:pt x="93" y="1285"/>
                    <a:pt x="1597" y="698"/>
                  </a:cubicBezTo>
                  <a:cubicBezTo>
                    <a:pt x="3101" y="110"/>
                    <a:pt x="5835" y="-331"/>
                    <a:pt x="8569" y="330"/>
                  </a:cubicBezTo>
                  <a:cubicBezTo>
                    <a:pt x="11304" y="991"/>
                    <a:pt x="14038" y="2755"/>
                    <a:pt x="15405" y="4371"/>
                  </a:cubicBezTo>
                  <a:cubicBezTo>
                    <a:pt x="16772" y="5987"/>
                    <a:pt x="16772" y="7457"/>
                    <a:pt x="15952" y="8485"/>
                  </a:cubicBezTo>
                  <a:cubicBezTo>
                    <a:pt x="15131" y="9514"/>
                    <a:pt x="13491" y="10102"/>
                    <a:pt x="13354" y="10542"/>
                  </a:cubicBezTo>
                  <a:cubicBezTo>
                    <a:pt x="13217" y="10983"/>
                    <a:pt x="14585" y="11277"/>
                    <a:pt x="16088" y="12085"/>
                  </a:cubicBezTo>
                  <a:cubicBezTo>
                    <a:pt x="17592" y="12893"/>
                    <a:pt x="19233" y="14216"/>
                    <a:pt x="20190" y="15245"/>
                  </a:cubicBezTo>
                  <a:cubicBezTo>
                    <a:pt x="21147" y="16273"/>
                    <a:pt x="21420" y="17008"/>
                    <a:pt x="20190" y="17963"/>
                  </a:cubicBezTo>
                  <a:cubicBezTo>
                    <a:pt x="18959" y="18918"/>
                    <a:pt x="16225" y="20093"/>
                    <a:pt x="13354" y="20681"/>
                  </a:cubicBezTo>
                  <a:cubicBezTo>
                    <a:pt x="10483" y="21269"/>
                    <a:pt x="7476" y="21269"/>
                    <a:pt x="5562" y="20902"/>
                  </a:cubicBezTo>
                  <a:cubicBezTo>
                    <a:pt x="3648" y="20534"/>
                    <a:pt x="2828" y="19800"/>
                    <a:pt x="2007" y="19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2609850" y="3074530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3251200" y="2737980"/>
              <a:ext cx="24489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10800" y="2057"/>
                  </a:moveTo>
                  <a:cubicBezTo>
                    <a:pt x="9000" y="1029"/>
                    <a:pt x="7200" y="0"/>
                    <a:pt x="6300" y="0"/>
                  </a:cubicBezTo>
                  <a:cubicBezTo>
                    <a:pt x="5400" y="0"/>
                    <a:pt x="5400" y="1029"/>
                    <a:pt x="8100" y="3657"/>
                  </a:cubicBezTo>
                  <a:cubicBezTo>
                    <a:pt x="10800" y="6286"/>
                    <a:pt x="16200" y="10514"/>
                    <a:pt x="18900" y="13600"/>
                  </a:cubicBezTo>
                  <a:cubicBezTo>
                    <a:pt x="21600" y="16686"/>
                    <a:pt x="21600" y="18629"/>
                    <a:pt x="18000" y="19771"/>
                  </a:cubicBezTo>
                  <a:cubicBezTo>
                    <a:pt x="14400" y="20914"/>
                    <a:pt x="7200" y="212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3065827" y="2700315"/>
              <a:ext cx="375874" cy="202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332" fill="norm" stroke="1" extrusionOk="0">
                  <a:moveTo>
                    <a:pt x="434" y="21332"/>
                  </a:moveTo>
                  <a:cubicBezTo>
                    <a:pt x="192" y="20219"/>
                    <a:pt x="-51" y="19105"/>
                    <a:pt x="10" y="17992"/>
                  </a:cubicBezTo>
                  <a:cubicBezTo>
                    <a:pt x="70" y="16878"/>
                    <a:pt x="434" y="15765"/>
                    <a:pt x="2255" y="13316"/>
                  </a:cubicBezTo>
                  <a:cubicBezTo>
                    <a:pt x="4075" y="10866"/>
                    <a:pt x="7351" y="7080"/>
                    <a:pt x="10506" y="4520"/>
                  </a:cubicBezTo>
                  <a:cubicBezTo>
                    <a:pt x="13661" y="1959"/>
                    <a:pt x="16695" y="623"/>
                    <a:pt x="18515" y="177"/>
                  </a:cubicBezTo>
                  <a:cubicBezTo>
                    <a:pt x="20336" y="-268"/>
                    <a:pt x="20942" y="177"/>
                    <a:pt x="21246" y="957"/>
                  </a:cubicBezTo>
                  <a:cubicBezTo>
                    <a:pt x="21549" y="1736"/>
                    <a:pt x="21549" y="2850"/>
                    <a:pt x="21549" y="3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3390355" y="2976602"/>
              <a:ext cx="109713" cy="135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015" fill="norm" stroke="1" extrusionOk="0">
                  <a:moveTo>
                    <a:pt x="9886" y="414"/>
                  </a:moveTo>
                  <a:cubicBezTo>
                    <a:pt x="7848" y="86"/>
                    <a:pt x="5810" y="-241"/>
                    <a:pt x="3976" y="250"/>
                  </a:cubicBezTo>
                  <a:cubicBezTo>
                    <a:pt x="2142" y="741"/>
                    <a:pt x="512" y="2050"/>
                    <a:pt x="105" y="5486"/>
                  </a:cubicBezTo>
                  <a:cubicBezTo>
                    <a:pt x="-303" y="8923"/>
                    <a:pt x="512" y="14486"/>
                    <a:pt x="1939" y="17595"/>
                  </a:cubicBezTo>
                  <a:cubicBezTo>
                    <a:pt x="3365" y="20704"/>
                    <a:pt x="5403" y="21359"/>
                    <a:pt x="8255" y="20868"/>
                  </a:cubicBezTo>
                  <a:cubicBezTo>
                    <a:pt x="11108" y="20377"/>
                    <a:pt x="14776" y="18741"/>
                    <a:pt x="17222" y="16286"/>
                  </a:cubicBezTo>
                  <a:cubicBezTo>
                    <a:pt x="19667" y="13832"/>
                    <a:pt x="20889" y="10559"/>
                    <a:pt x="21093" y="8104"/>
                  </a:cubicBezTo>
                  <a:cubicBezTo>
                    <a:pt x="21297" y="5650"/>
                    <a:pt x="20482" y="4014"/>
                    <a:pt x="18648" y="3195"/>
                  </a:cubicBezTo>
                  <a:cubicBezTo>
                    <a:pt x="16814" y="2377"/>
                    <a:pt x="13961" y="2377"/>
                    <a:pt x="11108" y="2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3630980" y="2730500"/>
              <a:ext cx="57428" cy="421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406" fill="norm" stroke="1" extrusionOk="0">
                  <a:moveTo>
                    <a:pt x="12016" y="2959"/>
                  </a:moveTo>
                  <a:cubicBezTo>
                    <a:pt x="12787" y="2422"/>
                    <a:pt x="13559" y="1884"/>
                    <a:pt x="13944" y="1293"/>
                  </a:cubicBezTo>
                  <a:cubicBezTo>
                    <a:pt x="14330" y="702"/>
                    <a:pt x="14330" y="57"/>
                    <a:pt x="13559" y="4"/>
                  </a:cubicBezTo>
                  <a:cubicBezTo>
                    <a:pt x="12787" y="-50"/>
                    <a:pt x="11244" y="487"/>
                    <a:pt x="9702" y="2207"/>
                  </a:cubicBezTo>
                  <a:cubicBezTo>
                    <a:pt x="8159" y="3926"/>
                    <a:pt x="6616" y="6828"/>
                    <a:pt x="4687" y="9890"/>
                  </a:cubicBezTo>
                  <a:cubicBezTo>
                    <a:pt x="2759" y="12953"/>
                    <a:pt x="444" y="16177"/>
                    <a:pt x="59" y="18165"/>
                  </a:cubicBezTo>
                  <a:cubicBezTo>
                    <a:pt x="-327" y="20153"/>
                    <a:pt x="1216" y="20905"/>
                    <a:pt x="3916" y="21228"/>
                  </a:cubicBezTo>
                  <a:cubicBezTo>
                    <a:pt x="6616" y="21550"/>
                    <a:pt x="10473" y="21443"/>
                    <a:pt x="13944" y="20851"/>
                  </a:cubicBezTo>
                  <a:cubicBezTo>
                    <a:pt x="17416" y="20260"/>
                    <a:pt x="20502" y="19186"/>
                    <a:pt x="20887" y="17896"/>
                  </a:cubicBezTo>
                  <a:cubicBezTo>
                    <a:pt x="21273" y="16607"/>
                    <a:pt x="18959" y="15102"/>
                    <a:pt x="16644" y="135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3620497" y="2724151"/>
              <a:ext cx="351201" cy="382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544" fill="norm" stroke="1" extrusionOk="0">
                  <a:moveTo>
                    <a:pt x="1879" y="13668"/>
                  </a:moveTo>
                  <a:cubicBezTo>
                    <a:pt x="974" y="13310"/>
                    <a:pt x="68" y="12952"/>
                    <a:pt x="4" y="12773"/>
                  </a:cubicBezTo>
                  <a:cubicBezTo>
                    <a:pt x="-61" y="12594"/>
                    <a:pt x="715" y="12594"/>
                    <a:pt x="2267" y="12594"/>
                  </a:cubicBezTo>
                  <a:cubicBezTo>
                    <a:pt x="3819" y="12594"/>
                    <a:pt x="6147" y="12594"/>
                    <a:pt x="7764" y="12594"/>
                  </a:cubicBezTo>
                  <a:cubicBezTo>
                    <a:pt x="9381" y="12594"/>
                    <a:pt x="10286" y="12594"/>
                    <a:pt x="10480" y="12415"/>
                  </a:cubicBezTo>
                  <a:cubicBezTo>
                    <a:pt x="10674" y="12236"/>
                    <a:pt x="10157" y="11878"/>
                    <a:pt x="9575" y="11878"/>
                  </a:cubicBezTo>
                  <a:cubicBezTo>
                    <a:pt x="8993" y="11878"/>
                    <a:pt x="8346" y="12236"/>
                    <a:pt x="7764" y="13071"/>
                  </a:cubicBezTo>
                  <a:cubicBezTo>
                    <a:pt x="7182" y="13906"/>
                    <a:pt x="6665" y="15219"/>
                    <a:pt x="6471" y="16174"/>
                  </a:cubicBezTo>
                  <a:cubicBezTo>
                    <a:pt x="6277" y="17129"/>
                    <a:pt x="6406" y="17725"/>
                    <a:pt x="6794" y="18024"/>
                  </a:cubicBezTo>
                  <a:cubicBezTo>
                    <a:pt x="7182" y="18322"/>
                    <a:pt x="7829" y="18322"/>
                    <a:pt x="8476" y="18083"/>
                  </a:cubicBezTo>
                  <a:cubicBezTo>
                    <a:pt x="9122" y="17845"/>
                    <a:pt x="9769" y="17367"/>
                    <a:pt x="10286" y="16890"/>
                  </a:cubicBezTo>
                  <a:cubicBezTo>
                    <a:pt x="10804" y="16413"/>
                    <a:pt x="11192" y="15935"/>
                    <a:pt x="11580" y="15935"/>
                  </a:cubicBezTo>
                  <a:cubicBezTo>
                    <a:pt x="11968" y="15935"/>
                    <a:pt x="12356" y="16413"/>
                    <a:pt x="12938" y="16592"/>
                  </a:cubicBezTo>
                  <a:cubicBezTo>
                    <a:pt x="13520" y="16771"/>
                    <a:pt x="14296" y="16651"/>
                    <a:pt x="15589" y="15517"/>
                  </a:cubicBezTo>
                  <a:cubicBezTo>
                    <a:pt x="16883" y="14384"/>
                    <a:pt x="18693" y="12236"/>
                    <a:pt x="19793" y="9730"/>
                  </a:cubicBezTo>
                  <a:cubicBezTo>
                    <a:pt x="20892" y="7224"/>
                    <a:pt x="21280" y="4359"/>
                    <a:pt x="21410" y="2569"/>
                  </a:cubicBezTo>
                  <a:cubicBezTo>
                    <a:pt x="21539" y="779"/>
                    <a:pt x="21410" y="63"/>
                    <a:pt x="21151" y="4"/>
                  </a:cubicBezTo>
                  <a:cubicBezTo>
                    <a:pt x="20892" y="-56"/>
                    <a:pt x="20504" y="541"/>
                    <a:pt x="19728" y="2689"/>
                  </a:cubicBezTo>
                  <a:cubicBezTo>
                    <a:pt x="18952" y="4837"/>
                    <a:pt x="17788" y="8536"/>
                    <a:pt x="17335" y="11639"/>
                  </a:cubicBezTo>
                  <a:cubicBezTo>
                    <a:pt x="16883" y="14742"/>
                    <a:pt x="17141" y="17248"/>
                    <a:pt x="17788" y="18799"/>
                  </a:cubicBezTo>
                  <a:cubicBezTo>
                    <a:pt x="18435" y="20351"/>
                    <a:pt x="19470" y="20947"/>
                    <a:pt x="20504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4645522" y="2676597"/>
              <a:ext cx="119343" cy="460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2" h="21553" fill="norm" stroke="1" extrusionOk="0">
                  <a:moveTo>
                    <a:pt x="3758" y="7035"/>
                  </a:moveTo>
                  <a:cubicBezTo>
                    <a:pt x="2660" y="9017"/>
                    <a:pt x="1562" y="10998"/>
                    <a:pt x="1195" y="13228"/>
                  </a:cubicBezTo>
                  <a:cubicBezTo>
                    <a:pt x="829" y="15457"/>
                    <a:pt x="1195" y="17934"/>
                    <a:pt x="1378" y="19470"/>
                  </a:cubicBezTo>
                  <a:cubicBezTo>
                    <a:pt x="1562" y="21006"/>
                    <a:pt x="1562" y="21600"/>
                    <a:pt x="1378" y="21550"/>
                  </a:cubicBezTo>
                  <a:cubicBezTo>
                    <a:pt x="1195" y="21501"/>
                    <a:pt x="829" y="20807"/>
                    <a:pt x="463" y="18628"/>
                  </a:cubicBezTo>
                  <a:cubicBezTo>
                    <a:pt x="97" y="16448"/>
                    <a:pt x="-269" y="12782"/>
                    <a:pt x="280" y="9561"/>
                  </a:cubicBezTo>
                  <a:cubicBezTo>
                    <a:pt x="829" y="6341"/>
                    <a:pt x="2294" y="3567"/>
                    <a:pt x="3758" y="1982"/>
                  </a:cubicBezTo>
                  <a:cubicBezTo>
                    <a:pt x="5223" y="396"/>
                    <a:pt x="6687" y="0"/>
                    <a:pt x="8151" y="0"/>
                  </a:cubicBezTo>
                  <a:cubicBezTo>
                    <a:pt x="9616" y="0"/>
                    <a:pt x="11080" y="396"/>
                    <a:pt x="13460" y="1486"/>
                  </a:cubicBezTo>
                  <a:cubicBezTo>
                    <a:pt x="15839" y="2576"/>
                    <a:pt x="19134" y="4360"/>
                    <a:pt x="20233" y="5796"/>
                  </a:cubicBezTo>
                  <a:cubicBezTo>
                    <a:pt x="21331" y="7233"/>
                    <a:pt x="20233" y="8323"/>
                    <a:pt x="16755" y="9264"/>
                  </a:cubicBezTo>
                  <a:cubicBezTo>
                    <a:pt x="13277" y="10206"/>
                    <a:pt x="7419" y="10998"/>
                    <a:pt x="1562" y="11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4768849" y="2928480"/>
              <a:ext cx="152401" cy="190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2" fill="norm" stroke="1" extrusionOk="0">
                  <a:moveTo>
                    <a:pt x="0" y="0"/>
                  </a:moveTo>
                  <a:cubicBezTo>
                    <a:pt x="1500" y="0"/>
                    <a:pt x="3000" y="0"/>
                    <a:pt x="4650" y="1305"/>
                  </a:cubicBezTo>
                  <a:cubicBezTo>
                    <a:pt x="6300" y="2611"/>
                    <a:pt x="8100" y="5222"/>
                    <a:pt x="9600" y="7952"/>
                  </a:cubicBezTo>
                  <a:cubicBezTo>
                    <a:pt x="11100" y="10681"/>
                    <a:pt x="12300" y="13530"/>
                    <a:pt x="12600" y="15666"/>
                  </a:cubicBezTo>
                  <a:cubicBezTo>
                    <a:pt x="12900" y="17802"/>
                    <a:pt x="12300" y="19226"/>
                    <a:pt x="11100" y="20176"/>
                  </a:cubicBezTo>
                  <a:cubicBezTo>
                    <a:pt x="9900" y="21125"/>
                    <a:pt x="8100" y="21600"/>
                    <a:pt x="6900" y="21125"/>
                  </a:cubicBezTo>
                  <a:cubicBezTo>
                    <a:pt x="5700" y="20651"/>
                    <a:pt x="5100" y="19226"/>
                    <a:pt x="5400" y="16378"/>
                  </a:cubicBezTo>
                  <a:cubicBezTo>
                    <a:pt x="5700" y="13530"/>
                    <a:pt x="6900" y="9257"/>
                    <a:pt x="9750" y="6409"/>
                  </a:cubicBezTo>
                  <a:cubicBezTo>
                    <a:pt x="12600" y="3560"/>
                    <a:pt x="17100" y="2136"/>
                    <a:pt x="21600" y="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4915524" y="2922130"/>
              <a:ext cx="109153" cy="156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277" fill="norm" stroke="1" extrusionOk="0">
                  <a:moveTo>
                    <a:pt x="13329" y="3456"/>
                  </a:moveTo>
                  <a:cubicBezTo>
                    <a:pt x="8846" y="6048"/>
                    <a:pt x="4363" y="8640"/>
                    <a:pt x="2122" y="10944"/>
                  </a:cubicBezTo>
                  <a:cubicBezTo>
                    <a:pt x="-120" y="13248"/>
                    <a:pt x="-120" y="15264"/>
                    <a:pt x="84" y="17136"/>
                  </a:cubicBezTo>
                  <a:cubicBezTo>
                    <a:pt x="288" y="19008"/>
                    <a:pt x="695" y="20736"/>
                    <a:pt x="3140" y="21168"/>
                  </a:cubicBezTo>
                  <a:cubicBezTo>
                    <a:pt x="5586" y="21600"/>
                    <a:pt x="10069" y="20736"/>
                    <a:pt x="13533" y="18864"/>
                  </a:cubicBezTo>
                  <a:cubicBezTo>
                    <a:pt x="16997" y="16992"/>
                    <a:pt x="19442" y="14112"/>
                    <a:pt x="20461" y="11952"/>
                  </a:cubicBezTo>
                  <a:cubicBezTo>
                    <a:pt x="21480" y="9792"/>
                    <a:pt x="21072" y="8352"/>
                    <a:pt x="19442" y="7200"/>
                  </a:cubicBezTo>
                  <a:cubicBezTo>
                    <a:pt x="17812" y="6048"/>
                    <a:pt x="14959" y="5184"/>
                    <a:pt x="13533" y="4032"/>
                  </a:cubicBezTo>
                  <a:cubicBezTo>
                    <a:pt x="12106" y="2880"/>
                    <a:pt x="12106" y="1440"/>
                    <a:pt x="121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5057523" y="2731630"/>
              <a:ext cx="148932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600" fill="norm" stroke="1" extrusionOk="0">
                  <a:moveTo>
                    <a:pt x="2286" y="0"/>
                  </a:moveTo>
                  <a:cubicBezTo>
                    <a:pt x="2586" y="4560"/>
                    <a:pt x="2886" y="9120"/>
                    <a:pt x="2736" y="12480"/>
                  </a:cubicBezTo>
                  <a:cubicBezTo>
                    <a:pt x="2586" y="15840"/>
                    <a:pt x="1986" y="18000"/>
                    <a:pt x="1386" y="19440"/>
                  </a:cubicBezTo>
                  <a:cubicBezTo>
                    <a:pt x="786" y="20880"/>
                    <a:pt x="186" y="21600"/>
                    <a:pt x="36" y="21600"/>
                  </a:cubicBezTo>
                  <a:cubicBezTo>
                    <a:pt x="-114" y="21600"/>
                    <a:pt x="186" y="20880"/>
                    <a:pt x="1386" y="19320"/>
                  </a:cubicBezTo>
                  <a:cubicBezTo>
                    <a:pt x="2586" y="17760"/>
                    <a:pt x="4686" y="15360"/>
                    <a:pt x="6186" y="13860"/>
                  </a:cubicBezTo>
                  <a:cubicBezTo>
                    <a:pt x="7686" y="12360"/>
                    <a:pt x="8586" y="11760"/>
                    <a:pt x="9486" y="11220"/>
                  </a:cubicBezTo>
                  <a:cubicBezTo>
                    <a:pt x="10386" y="10680"/>
                    <a:pt x="11286" y="10200"/>
                    <a:pt x="12486" y="10020"/>
                  </a:cubicBezTo>
                  <a:cubicBezTo>
                    <a:pt x="13686" y="9840"/>
                    <a:pt x="15186" y="9960"/>
                    <a:pt x="16836" y="10740"/>
                  </a:cubicBezTo>
                  <a:cubicBezTo>
                    <a:pt x="18486" y="11520"/>
                    <a:pt x="20286" y="12960"/>
                    <a:pt x="20886" y="14280"/>
                  </a:cubicBezTo>
                  <a:cubicBezTo>
                    <a:pt x="21486" y="15600"/>
                    <a:pt x="20886" y="16800"/>
                    <a:pt x="18936" y="17700"/>
                  </a:cubicBezTo>
                  <a:cubicBezTo>
                    <a:pt x="16986" y="18600"/>
                    <a:pt x="13686" y="19200"/>
                    <a:pt x="11136" y="19500"/>
                  </a:cubicBezTo>
                  <a:cubicBezTo>
                    <a:pt x="8586" y="19800"/>
                    <a:pt x="6786" y="19800"/>
                    <a:pt x="5436" y="19500"/>
                  </a:cubicBezTo>
                  <a:cubicBezTo>
                    <a:pt x="4086" y="19200"/>
                    <a:pt x="3186" y="18600"/>
                    <a:pt x="2286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5308600" y="3093580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5607050" y="2915780"/>
              <a:ext cx="184150" cy="217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1869"/>
                  </a:moveTo>
                  <a:cubicBezTo>
                    <a:pt x="745" y="1038"/>
                    <a:pt x="1490" y="208"/>
                    <a:pt x="2483" y="104"/>
                  </a:cubicBezTo>
                  <a:cubicBezTo>
                    <a:pt x="3476" y="0"/>
                    <a:pt x="4717" y="623"/>
                    <a:pt x="6828" y="2492"/>
                  </a:cubicBezTo>
                  <a:cubicBezTo>
                    <a:pt x="8938" y="4362"/>
                    <a:pt x="11917" y="7477"/>
                    <a:pt x="12786" y="10800"/>
                  </a:cubicBezTo>
                  <a:cubicBezTo>
                    <a:pt x="13655" y="14123"/>
                    <a:pt x="12414" y="17654"/>
                    <a:pt x="11172" y="19523"/>
                  </a:cubicBezTo>
                  <a:cubicBezTo>
                    <a:pt x="9931" y="21392"/>
                    <a:pt x="8690" y="21600"/>
                    <a:pt x="7821" y="21081"/>
                  </a:cubicBezTo>
                  <a:cubicBezTo>
                    <a:pt x="6952" y="20562"/>
                    <a:pt x="6455" y="19315"/>
                    <a:pt x="6579" y="17031"/>
                  </a:cubicBezTo>
                  <a:cubicBezTo>
                    <a:pt x="6703" y="14746"/>
                    <a:pt x="7448" y="11423"/>
                    <a:pt x="10055" y="8412"/>
                  </a:cubicBezTo>
                  <a:cubicBezTo>
                    <a:pt x="12662" y="5400"/>
                    <a:pt x="17131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5766808" y="2738471"/>
              <a:ext cx="506993" cy="375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274" fill="norm" stroke="1" extrusionOk="0">
                  <a:moveTo>
                    <a:pt x="1307" y="10052"/>
                  </a:moveTo>
                  <a:cubicBezTo>
                    <a:pt x="857" y="12452"/>
                    <a:pt x="407" y="14852"/>
                    <a:pt x="182" y="16592"/>
                  </a:cubicBezTo>
                  <a:cubicBezTo>
                    <a:pt x="-43" y="18332"/>
                    <a:pt x="-43" y="19412"/>
                    <a:pt x="92" y="20192"/>
                  </a:cubicBezTo>
                  <a:cubicBezTo>
                    <a:pt x="227" y="20972"/>
                    <a:pt x="497" y="21452"/>
                    <a:pt x="857" y="21212"/>
                  </a:cubicBezTo>
                  <a:cubicBezTo>
                    <a:pt x="1217" y="20972"/>
                    <a:pt x="1667" y="20012"/>
                    <a:pt x="2072" y="18872"/>
                  </a:cubicBezTo>
                  <a:cubicBezTo>
                    <a:pt x="2477" y="17732"/>
                    <a:pt x="2837" y="16412"/>
                    <a:pt x="3152" y="15392"/>
                  </a:cubicBezTo>
                  <a:cubicBezTo>
                    <a:pt x="3467" y="14372"/>
                    <a:pt x="3737" y="13652"/>
                    <a:pt x="3827" y="13592"/>
                  </a:cubicBezTo>
                  <a:cubicBezTo>
                    <a:pt x="3917" y="13532"/>
                    <a:pt x="3827" y="14132"/>
                    <a:pt x="3782" y="15152"/>
                  </a:cubicBezTo>
                  <a:cubicBezTo>
                    <a:pt x="3737" y="16172"/>
                    <a:pt x="3737" y="17612"/>
                    <a:pt x="3782" y="18632"/>
                  </a:cubicBezTo>
                  <a:cubicBezTo>
                    <a:pt x="3827" y="19652"/>
                    <a:pt x="3917" y="20252"/>
                    <a:pt x="4232" y="20552"/>
                  </a:cubicBezTo>
                  <a:cubicBezTo>
                    <a:pt x="4547" y="20852"/>
                    <a:pt x="5087" y="20852"/>
                    <a:pt x="5717" y="20012"/>
                  </a:cubicBezTo>
                  <a:cubicBezTo>
                    <a:pt x="6347" y="19172"/>
                    <a:pt x="7067" y="17492"/>
                    <a:pt x="7967" y="14672"/>
                  </a:cubicBezTo>
                  <a:cubicBezTo>
                    <a:pt x="8867" y="11852"/>
                    <a:pt x="9947" y="7892"/>
                    <a:pt x="10577" y="5432"/>
                  </a:cubicBezTo>
                  <a:cubicBezTo>
                    <a:pt x="11207" y="2972"/>
                    <a:pt x="11387" y="2012"/>
                    <a:pt x="11567" y="1232"/>
                  </a:cubicBezTo>
                  <a:cubicBezTo>
                    <a:pt x="11747" y="452"/>
                    <a:pt x="11927" y="-148"/>
                    <a:pt x="11837" y="32"/>
                  </a:cubicBezTo>
                  <a:cubicBezTo>
                    <a:pt x="11747" y="212"/>
                    <a:pt x="11387" y="1172"/>
                    <a:pt x="10892" y="3092"/>
                  </a:cubicBezTo>
                  <a:cubicBezTo>
                    <a:pt x="10397" y="5012"/>
                    <a:pt x="9767" y="7892"/>
                    <a:pt x="9362" y="10772"/>
                  </a:cubicBezTo>
                  <a:cubicBezTo>
                    <a:pt x="8957" y="13652"/>
                    <a:pt x="8777" y="16532"/>
                    <a:pt x="8822" y="18212"/>
                  </a:cubicBezTo>
                  <a:cubicBezTo>
                    <a:pt x="8867" y="19892"/>
                    <a:pt x="9137" y="20372"/>
                    <a:pt x="9497" y="20612"/>
                  </a:cubicBezTo>
                  <a:cubicBezTo>
                    <a:pt x="9857" y="20852"/>
                    <a:pt x="10307" y="20852"/>
                    <a:pt x="11117" y="20132"/>
                  </a:cubicBezTo>
                  <a:cubicBezTo>
                    <a:pt x="11927" y="19412"/>
                    <a:pt x="13097" y="17972"/>
                    <a:pt x="13952" y="16652"/>
                  </a:cubicBezTo>
                  <a:cubicBezTo>
                    <a:pt x="14807" y="15332"/>
                    <a:pt x="15347" y="14132"/>
                    <a:pt x="15662" y="13232"/>
                  </a:cubicBezTo>
                  <a:cubicBezTo>
                    <a:pt x="15977" y="12332"/>
                    <a:pt x="16067" y="11732"/>
                    <a:pt x="15842" y="11552"/>
                  </a:cubicBezTo>
                  <a:cubicBezTo>
                    <a:pt x="15617" y="11372"/>
                    <a:pt x="15077" y="11612"/>
                    <a:pt x="14447" y="12332"/>
                  </a:cubicBezTo>
                  <a:cubicBezTo>
                    <a:pt x="13817" y="13052"/>
                    <a:pt x="13097" y="14252"/>
                    <a:pt x="12692" y="15452"/>
                  </a:cubicBezTo>
                  <a:cubicBezTo>
                    <a:pt x="12287" y="16652"/>
                    <a:pt x="12197" y="17852"/>
                    <a:pt x="12647" y="18752"/>
                  </a:cubicBezTo>
                  <a:cubicBezTo>
                    <a:pt x="13097" y="19652"/>
                    <a:pt x="14087" y="20252"/>
                    <a:pt x="15662" y="20372"/>
                  </a:cubicBezTo>
                  <a:cubicBezTo>
                    <a:pt x="17237" y="20492"/>
                    <a:pt x="19397" y="20132"/>
                    <a:pt x="21557" y="19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2277823" y="4014330"/>
              <a:ext cx="160578" cy="321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441" fill="norm" stroke="1" extrusionOk="0">
                  <a:moveTo>
                    <a:pt x="17915" y="0"/>
                  </a:moveTo>
                  <a:cubicBezTo>
                    <a:pt x="13987" y="3812"/>
                    <a:pt x="10060" y="7624"/>
                    <a:pt x="7115" y="10588"/>
                  </a:cubicBezTo>
                  <a:cubicBezTo>
                    <a:pt x="4169" y="13553"/>
                    <a:pt x="2206" y="15671"/>
                    <a:pt x="1084" y="17365"/>
                  </a:cubicBezTo>
                  <a:cubicBezTo>
                    <a:pt x="-38" y="19059"/>
                    <a:pt x="-319" y="20329"/>
                    <a:pt x="382" y="20965"/>
                  </a:cubicBezTo>
                  <a:cubicBezTo>
                    <a:pt x="1084" y="21600"/>
                    <a:pt x="2767" y="21600"/>
                    <a:pt x="5852" y="20965"/>
                  </a:cubicBezTo>
                  <a:cubicBezTo>
                    <a:pt x="8938" y="20329"/>
                    <a:pt x="13426" y="19059"/>
                    <a:pt x="16232" y="18141"/>
                  </a:cubicBezTo>
                  <a:cubicBezTo>
                    <a:pt x="19037" y="17224"/>
                    <a:pt x="20159" y="16659"/>
                    <a:pt x="21281" y="16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2400300" y="4179430"/>
              <a:ext cx="254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743"/>
                    <a:pt x="14400" y="5486"/>
                    <a:pt x="10800" y="9086"/>
                  </a:cubicBezTo>
                  <a:cubicBezTo>
                    <a:pt x="7200" y="12686"/>
                    <a:pt x="3600" y="171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2520950" y="4249280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3009900" y="4096880"/>
              <a:ext cx="63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600"/>
                    <a:pt x="21600" y="7200"/>
                    <a:pt x="18000" y="10800"/>
                  </a:cubicBezTo>
                  <a:cubicBezTo>
                    <a:pt x="14400" y="14400"/>
                    <a:pt x="72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3016758" y="4005863"/>
              <a:ext cx="170020" cy="436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600" fill="norm" stroke="1" extrusionOk="0">
                  <a:moveTo>
                    <a:pt x="1499" y="7025"/>
                  </a:moveTo>
                  <a:cubicBezTo>
                    <a:pt x="978" y="5033"/>
                    <a:pt x="458" y="3041"/>
                    <a:pt x="1238" y="1783"/>
                  </a:cubicBezTo>
                  <a:cubicBezTo>
                    <a:pt x="2019" y="524"/>
                    <a:pt x="4101" y="0"/>
                    <a:pt x="7094" y="0"/>
                  </a:cubicBezTo>
                  <a:cubicBezTo>
                    <a:pt x="10087" y="0"/>
                    <a:pt x="13990" y="524"/>
                    <a:pt x="16072" y="1625"/>
                  </a:cubicBezTo>
                  <a:cubicBezTo>
                    <a:pt x="18154" y="2726"/>
                    <a:pt x="18414" y="4404"/>
                    <a:pt x="17634" y="5715"/>
                  </a:cubicBezTo>
                  <a:cubicBezTo>
                    <a:pt x="16853" y="7025"/>
                    <a:pt x="15031" y="7969"/>
                    <a:pt x="13600" y="8598"/>
                  </a:cubicBezTo>
                  <a:cubicBezTo>
                    <a:pt x="12169" y="9227"/>
                    <a:pt x="11128" y="9542"/>
                    <a:pt x="11128" y="9909"/>
                  </a:cubicBezTo>
                  <a:cubicBezTo>
                    <a:pt x="11128" y="10276"/>
                    <a:pt x="12169" y="10695"/>
                    <a:pt x="13860" y="11377"/>
                  </a:cubicBezTo>
                  <a:cubicBezTo>
                    <a:pt x="15552" y="12058"/>
                    <a:pt x="17894" y="13002"/>
                    <a:pt x="19325" y="14260"/>
                  </a:cubicBezTo>
                  <a:cubicBezTo>
                    <a:pt x="20757" y="15518"/>
                    <a:pt x="21277" y="17091"/>
                    <a:pt x="20626" y="18297"/>
                  </a:cubicBezTo>
                  <a:cubicBezTo>
                    <a:pt x="19976" y="19503"/>
                    <a:pt x="18154" y="20342"/>
                    <a:pt x="14901" y="20866"/>
                  </a:cubicBezTo>
                  <a:cubicBezTo>
                    <a:pt x="11648" y="21390"/>
                    <a:pt x="6964" y="21600"/>
                    <a:pt x="3971" y="21600"/>
                  </a:cubicBezTo>
                  <a:cubicBezTo>
                    <a:pt x="978" y="21600"/>
                    <a:pt x="-323" y="21390"/>
                    <a:pt x="67" y="20971"/>
                  </a:cubicBezTo>
                  <a:cubicBezTo>
                    <a:pt x="458" y="20551"/>
                    <a:pt x="2540" y="19922"/>
                    <a:pt x="4622" y="19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3242007" y="4231226"/>
              <a:ext cx="335160" cy="454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76" fill="norm" stroke="1" extrusionOk="0">
                  <a:moveTo>
                    <a:pt x="7111" y="2342"/>
                  </a:moveTo>
                  <a:cubicBezTo>
                    <a:pt x="6703" y="1944"/>
                    <a:pt x="6296" y="1546"/>
                    <a:pt x="5820" y="1048"/>
                  </a:cubicBezTo>
                  <a:cubicBezTo>
                    <a:pt x="5345" y="550"/>
                    <a:pt x="4802" y="-47"/>
                    <a:pt x="3986" y="3"/>
                  </a:cubicBezTo>
                  <a:cubicBezTo>
                    <a:pt x="3171" y="53"/>
                    <a:pt x="2085" y="749"/>
                    <a:pt x="1337" y="1794"/>
                  </a:cubicBezTo>
                  <a:cubicBezTo>
                    <a:pt x="590" y="2840"/>
                    <a:pt x="183" y="4233"/>
                    <a:pt x="47" y="5229"/>
                  </a:cubicBezTo>
                  <a:cubicBezTo>
                    <a:pt x="-89" y="6224"/>
                    <a:pt x="47" y="6821"/>
                    <a:pt x="794" y="7020"/>
                  </a:cubicBezTo>
                  <a:cubicBezTo>
                    <a:pt x="1541" y="7219"/>
                    <a:pt x="2900" y="7020"/>
                    <a:pt x="3986" y="6274"/>
                  </a:cubicBezTo>
                  <a:cubicBezTo>
                    <a:pt x="5073" y="5527"/>
                    <a:pt x="5888" y="4233"/>
                    <a:pt x="6432" y="3288"/>
                  </a:cubicBezTo>
                  <a:cubicBezTo>
                    <a:pt x="6975" y="2342"/>
                    <a:pt x="7247" y="1745"/>
                    <a:pt x="7383" y="1695"/>
                  </a:cubicBezTo>
                  <a:cubicBezTo>
                    <a:pt x="7519" y="1645"/>
                    <a:pt x="7519" y="2143"/>
                    <a:pt x="7519" y="3088"/>
                  </a:cubicBezTo>
                  <a:cubicBezTo>
                    <a:pt x="7519" y="4034"/>
                    <a:pt x="7519" y="5428"/>
                    <a:pt x="7722" y="6324"/>
                  </a:cubicBezTo>
                  <a:cubicBezTo>
                    <a:pt x="7926" y="7219"/>
                    <a:pt x="8334" y="7618"/>
                    <a:pt x="8877" y="7767"/>
                  </a:cubicBezTo>
                  <a:cubicBezTo>
                    <a:pt x="9420" y="7916"/>
                    <a:pt x="10100" y="7817"/>
                    <a:pt x="10915" y="6971"/>
                  </a:cubicBezTo>
                  <a:cubicBezTo>
                    <a:pt x="11730" y="6124"/>
                    <a:pt x="12681" y="4532"/>
                    <a:pt x="13224" y="3487"/>
                  </a:cubicBezTo>
                  <a:cubicBezTo>
                    <a:pt x="13768" y="2441"/>
                    <a:pt x="13903" y="1944"/>
                    <a:pt x="13768" y="1894"/>
                  </a:cubicBezTo>
                  <a:cubicBezTo>
                    <a:pt x="13632" y="1844"/>
                    <a:pt x="13224" y="2242"/>
                    <a:pt x="13020" y="2690"/>
                  </a:cubicBezTo>
                  <a:cubicBezTo>
                    <a:pt x="12817" y="3138"/>
                    <a:pt x="12817" y="3636"/>
                    <a:pt x="12953" y="4134"/>
                  </a:cubicBezTo>
                  <a:cubicBezTo>
                    <a:pt x="13088" y="4631"/>
                    <a:pt x="13360" y="5129"/>
                    <a:pt x="14175" y="5378"/>
                  </a:cubicBezTo>
                  <a:cubicBezTo>
                    <a:pt x="14990" y="5627"/>
                    <a:pt x="16349" y="5627"/>
                    <a:pt x="17571" y="4930"/>
                  </a:cubicBezTo>
                  <a:cubicBezTo>
                    <a:pt x="18794" y="4233"/>
                    <a:pt x="19881" y="2840"/>
                    <a:pt x="20560" y="1844"/>
                  </a:cubicBezTo>
                  <a:cubicBezTo>
                    <a:pt x="21239" y="849"/>
                    <a:pt x="21511" y="252"/>
                    <a:pt x="21511" y="202"/>
                  </a:cubicBezTo>
                  <a:cubicBezTo>
                    <a:pt x="21511" y="152"/>
                    <a:pt x="21239" y="650"/>
                    <a:pt x="21171" y="2441"/>
                  </a:cubicBezTo>
                  <a:cubicBezTo>
                    <a:pt x="21103" y="4233"/>
                    <a:pt x="21239" y="7319"/>
                    <a:pt x="21307" y="10156"/>
                  </a:cubicBezTo>
                  <a:cubicBezTo>
                    <a:pt x="21375" y="12993"/>
                    <a:pt x="21375" y="15581"/>
                    <a:pt x="21036" y="17372"/>
                  </a:cubicBezTo>
                  <a:cubicBezTo>
                    <a:pt x="20696" y="19164"/>
                    <a:pt x="20017" y="20159"/>
                    <a:pt x="19269" y="20757"/>
                  </a:cubicBezTo>
                  <a:cubicBezTo>
                    <a:pt x="18522" y="21354"/>
                    <a:pt x="17707" y="21553"/>
                    <a:pt x="16960" y="21205"/>
                  </a:cubicBezTo>
                  <a:cubicBezTo>
                    <a:pt x="16213" y="20856"/>
                    <a:pt x="15534" y="19960"/>
                    <a:pt x="15534" y="18368"/>
                  </a:cubicBezTo>
                  <a:cubicBezTo>
                    <a:pt x="15534" y="16775"/>
                    <a:pt x="16213" y="14486"/>
                    <a:pt x="16756" y="13092"/>
                  </a:cubicBezTo>
                  <a:cubicBezTo>
                    <a:pt x="17300" y="11699"/>
                    <a:pt x="17707" y="11201"/>
                    <a:pt x="18115" y="10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3638550" y="4203619"/>
              <a:ext cx="232834" cy="206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6" fill="norm" stroke="1" extrusionOk="0">
                  <a:moveTo>
                    <a:pt x="0" y="12436"/>
                  </a:moveTo>
                  <a:cubicBezTo>
                    <a:pt x="982" y="12436"/>
                    <a:pt x="1964" y="12436"/>
                    <a:pt x="3142" y="11356"/>
                  </a:cubicBezTo>
                  <a:cubicBezTo>
                    <a:pt x="4320" y="10276"/>
                    <a:pt x="5695" y="8116"/>
                    <a:pt x="6480" y="6388"/>
                  </a:cubicBezTo>
                  <a:cubicBezTo>
                    <a:pt x="7265" y="4660"/>
                    <a:pt x="7462" y="3364"/>
                    <a:pt x="7069" y="2824"/>
                  </a:cubicBezTo>
                  <a:cubicBezTo>
                    <a:pt x="6676" y="2284"/>
                    <a:pt x="5695" y="2500"/>
                    <a:pt x="4615" y="3688"/>
                  </a:cubicBezTo>
                  <a:cubicBezTo>
                    <a:pt x="3535" y="4876"/>
                    <a:pt x="2356" y="7036"/>
                    <a:pt x="1669" y="9844"/>
                  </a:cubicBezTo>
                  <a:cubicBezTo>
                    <a:pt x="982" y="12652"/>
                    <a:pt x="785" y="16108"/>
                    <a:pt x="1178" y="18268"/>
                  </a:cubicBezTo>
                  <a:cubicBezTo>
                    <a:pt x="1571" y="20428"/>
                    <a:pt x="2553" y="21292"/>
                    <a:pt x="5302" y="20104"/>
                  </a:cubicBezTo>
                  <a:cubicBezTo>
                    <a:pt x="8051" y="18916"/>
                    <a:pt x="12567" y="15676"/>
                    <a:pt x="15218" y="12976"/>
                  </a:cubicBezTo>
                  <a:cubicBezTo>
                    <a:pt x="17869" y="10276"/>
                    <a:pt x="18655" y="8116"/>
                    <a:pt x="19047" y="6064"/>
                  </a:cubicBezTo>
                  <a:cubicBezTo>
                    <a:pt x="19440" y="4012"/>
                    <a:pt x="19440" y="2068"/>
                    <a:pt x="18949" y="988"/>
                  </a:cubicBezTo>
                  <a:cubicBezTo>
                    <a:pt x="18458" y="-92"/>
                    <a:pt x="17476" y="-308"/>
                    <a:pt x="16887" y="448"/>
                  </a:cubicBezTo>
                  <a:cubicBezTo>
                    <a:pt x="16298" y="1204"/>
                    <a:pt x="16102" y="2932"/>
                    <a:pt x="16887" y="5524"/>
                  </a:cubicBezTo>
                  <a:cubicBezTo>
                    <a:pt x="17673" y="8116"/>
                    <a:pt x="19440" y="11572"/>
                    <a:pt x="20422" y="13948"/>
                  </a:cubicBezTo>
                  <a:cubicBezTo>
                    <a:pt x="21404" y="16324"/>
                    <a:pt x="21600" y="17620"/>
                    <a:pt x="21600" y="18808"/>
                  </a:cubicBezTo>
                  <a:cubicBezTo>
                    <a:pt x="21600" y="19996"/>
                    <a:pt x="21404" y="21076"/>
                    <a:pt x="20913" y="21076"/>
                  </a:cubicBezTo>
                  <a:cubicBezTo>
                    <a:pt x="20422" y="21076"/>
                    <a:pt x="19636" y="19996"/>
                    <a:pt x="19047" y="18916"/>
                  </a:cubicBezTo>
                  <a:cubicBezTo>
                    <a:pt x="18458" y="17836"/>
                    <a:pt x="18065" y="16756"/>
                    <a:pt x="17673" y="15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3924300" y="3982580"/>
              <a:ext cx="6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4574116" y="4109580"/>
              <a:ext cx="4235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149"/>
                    <a:pt x="0" y="8298"/>
                    <a:pt x="0" y="11898"/>
                  </a:cubicBezTo>
                  <a:cubicBezTo>
                    <a:pt x="0" y="15498"/>
                    <a:pt x="10800" y="185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4414192" y="4041380"/>
              <a:ext cx="405458" cy="387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508" fill="norm" stroke="1" extrusionOk="0">
                  <a:moveTo>
                    <a:pt x="2313" y="14347"/>
                  </a:moveTo>
                  <a:cubicBezTo>
                    <a:pt x="1750" y="13995"/>
                    <a:pt x="1188" y="13643"/>
                    <a:pt x="738" y="13232"/>
                  </a:cubicBezTo>
                  <a:cubicBezTo>
                    <a:pt x="288" y="12821"/>
                    <a:pt x="-50" y="12351"/>
                    <a:pt x="6" y="11823"/>
                  </a:cubicBezTo>
                  <a:cubicBezTo>
                    <a:pt x="63" y="11295"/>
                    <a:pt x="513" y="10708"/>
                    <a:pt x="2256" y="9182"/>
                  </a:cubicBezTo>
                  <a:cubicBezTo>
                    <a:pt x="4000" y="7656"/>
                    <a:pt x="7038" y="5191"/>
                    <a:pt x="9231" y="3488"/>
                  </a:cubicBezTo>
                  <a:cubicBezTo>
                    <a:pt x="11425" y="1786"/>
                    <a:pt x="12775" y="847"/>
                    <a:pt x="13731" y="378"/>
                  </a:cubicBezTo>
                  <a:cubicBezTo>
                    <a:pt x="14688" y="-92"/>
                    <a:pt x="15250" y="-92"/>
                    <a:pt x="15588" y="201"/>
                  </a:cubicBezTo>
                  <a:cubicBezTo>
                    <a:pt x="15925" y="495"/>
                    <a:pt x="16038" y="1082"/>
                    <a:pt x="16038" y="3195"/>
                  </a:cubicBezTo>
                  <a:cubicBezTo>
                    <a:pt x="16038" y="5308"/>
                    <a:pt x="15925" y="8947"/>
                    <a:pt x="15700" y="12058"/>
                  </a:cubicBezTo>
                  <a:cubicBezTo>
                    <a:pt x="15475" y="15169"/>
                    <a:pt x="15137" y="17751"/>
                    <a:pt x="14856" y="19336"/>
                  </a:cubicBezTo>
                  <a:cubicBezTo>
                    <a:pt x="14575" y="20921"/>
                    <a:pt x="14350" y="21508"/>
                    <a:pt x="14238" y="21508"/>
                  </a:cubicBezTo>
                  <a:cubicBezTo>
                    <a:pt x="14125" y="21508"/>
                    <a:pt x="14125" y="20921"/>
                    <a:pt x="14294" y="19865"/>
                  </a:cubicBezTo>
                  <a:cubicBezTo>
                    <a:pt x="14462" y="18808"/>
                    <a:pt x="14800" y="17282"/>
                    <a:pt x="15194" y="16343"/>
                  </a:cubicBezTo>
                  <a:cubicBezTo>
                    <a:pt x="15588" y="15404"/>
                    <a:pt x="16038" y="15051"/>
                    <a:pt x="16544" y="14934"/>
                  </a:cubicBezTo>
                  <a:cubicBezTo>
                    <a:pt x="17050" y="14817"/>
                    <a:pt x="17613" y="14934"/>
                    <a:pt x="18231" y="15638"/>
                  </a:cubicBezTo>
                  <a:cubicBezTo>
                    <a:pt x="18850" y="16343"/>
                    <a:pt x="19525" y="17634"/>
                    <a:pt x="20088" y="18456"/>
                  </a:cubicBezTo>
                  <a:cubicBezTo>
                    <a:pt x="20650" y="19278"/>
                    <a:pt x="21100" y="19630"/>
                    <a:pt x="21550" y="19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4847877" y="4249403"/>
              <a:ext cx="244823" cy="161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0657" fill="norm" stroke="1" extrusionOk="0">
                  <a:moveTo>
                    <a:pt x="861" y="8084"/>
                  </a:moveTo>
                  <a:cubicBezTo>
                    <a:pt x="2522" y="6464"/>
                    <a:pt x="4184" y="4844"/>
                    <a:pt x="5199" y="3359"/>
                  </a:cubicBezTo>
                  <a:cubicBezTo>
                    <a:pt x="6215" y="1874"/>
                    <a:pt x="6584" y="524"/>
                    <a:pt x="6307" y="119"/>
                  </a:cubicBezTo>
                  <a:cubicBezTo>
                    <a:pt x="6030" y="-286"/>
                    <a:pt x="5107" y="254"/>
                    <a:pt x="3907" y="3089"/>
                  </a:cubicBezTo>
                  <a:cubicBezTo>
                    <a:pt x="2707" y="5924"/>
                    <a:pt x="1230" y="11054"/>
                    <a:pt x="491" y="14294"/>
                  </a:cubicBezTo>
                  <a:cubicBezTo>
                    <a:pt x="-247" y="17534"/>
                    <a:pt x="-247" y="18884"/>
                    <a:pt x="1138" y="19829"/>
                  </a:cubicBezTo>
                  <a:cubicBezTo>
                    <a:pt x="2522" y="20774"/>
                    <a:pt x="5291" y="21314"/>
                    <a:pt x="8615" y="19154"/>
                  </a:cubicBezTo>
                  <a:cubicBezTo>
                    <a:pt x="11938" y="16994"/>
                    <a:pt x="15815" y="12134"/>
                    <a:pt x="18122" y="8624"/>
                  </a:cubicBezTo>
                  <a:cubicBezTo>
                    <a:pt x="20430" y="5114"/>
                    <a:pt x="21168" y="2954"/>
                    <a:pt x="21076" y="1874"/>
                  </a:cubicBezTo>
                  <a:cubicBezTo>
                    <a:pt x="20984" y="794"/>
                    <a:pt x="20061" y="794"/>
                    <a:pt x="18953" y="1739"/>
                  </a:cubicBezTo>
                  <a:cubicBezTo>
                    <a:pt x="17845" y="2684"/>
                    <a:pt x="16553" y="4574"/>
                    <a:pt x="15815" y="7004"/>
                  </a:cubicBezTo>
                  <a:cubicBezTo>
                    <a:pt x="15076" y="9434"/>
                    <a:pt x="14891" y="12404"/>
                    <a:pt x="14891" y="14564"/>
                  </a:cubicBezTo>
                  <a:cubicBezTo>
                    <a:pt x="14891" y="16724"/>
                    <a:pt x="15076" y="18074"/>
                    <a:pt x="15630" y="18884"/>
                  </a:cubicBezTo>
                  <a:cubicBezTo>
                    <a:pt x="16184" y="19694"/>
                    <a:pt x="17107" y="19964"/>
                    <a:pt x="18122" y="17534"/>
                  </a:cubicBezTo>
                  <a:cubicBezTo>
                    <a:pt x="19138" y="15104"/>
                    <a:pt x="20245" y="9974"/>
                    <a:pt x="20799" y="6734"/>
                  </a:cubicBezTo>
                  <a:cubicBezTo>
                    <a:pt x="21353" y="3494"/>
                    <a:pt x="21353" y="2144"/>
                    <a:pt x="21353" y="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5118100" y="4241519"/>
              <a:ext cx="241300" cy="178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7" fill="norm" stroke="1" extrusionOk="0">
                  <a:moveTo>
                    <a:pt x="0" y="166"/>
                  </a:moveTo>
                  <a:cubicBezTo>
                    <a:pt x="947" y="-83"/>
                    <a:pt x="1895" y="-331"/>
                    <a:pt x="3126" y="1655"/>
                  </a:cubicBezTo>
                  <a:cubicBezTo>
                    <a:pt x="4358" y="3641"/>
                    <a:pt x="5874" y="7862"/>
                    <a:pt x="6632" y="11338"/>
                  </a:cubicBezTo>
                  <a:cubicBezTo>
                    <a:pt x="7389" y="14814"/>
                    <a:pt x="7389" y="17545"/>
                    <a:pt x="6916" y="19159"/>
                  </a:cubicBezTo>
                  <a:cubicBezTo>
                    <a:pt x="6442" y="20772"/>
                    <a:pt x="5495" y="21269"/>
                    <a:pt x="4926" y="20772"/>
                  </a:cubicBezTo>
                  <a:cubicBezTo>
                    <a:pt x="4358" y="20276"/>
                    <a:pt x="4168" y="18786"/>
                    <a:pt x="4453" y="16800"/>
                  </a:cubicBezTo>
                  <a:cubicBezTo>
                    <a:pt x="4737" y="14814"/>
                    <a:pt x="5495" y="12331"/>
                    <a:pt x="6726" y="10221"/>
                  </a:cubicBezTo>
                  <a:cubicBezTo>
                    <a:pt x="7958" y="8110"/>
                    <a:pt x="9663" y="6372"/>
                    <a:pt x="11084" y="5379"/>
                  </a:cubicBezTo>
                  <a:cubicBezTo>
                    <a:pt x="12505" y="4386"/>
                    <a:pt x="13642" y="4138"/>
                    <a:pt x="14495" y="4635"/>
                  </a:cubicBezTo>
                  <a:cubicBezTo>
                    <a:pt x="15347" y="5131"/>
                    <a:pt x="15916" y="6372"/>
                    <a:pt x="16674" y="6869"/>
                  </a:cubicBezTo>
                  <a:cubicBezTo>
                    <a:pt x="17432" y="7366"/>
                    <a:pt x="18379" y="7117"/>
                    <a:pt x="19137" y="6124"/>
                  </a:cubicBezTo>
                  <a:cubicBezTo>
                    <a:pt x="19895" y="5131"/>
                    <a:pt x="20463" y="3393"/>
                    <a:pt x="20179" y="2400"/>
                  </a:cubicBezTo>
                  <a:cubicBezTo>
                    <a:pt x="19895" y="1407"/>
                    <a:pt x="18758" y="1159"/>
                    <a:pt x="17811" y="1531"/>
                  </a:cubicBezTo>
                  <a:cubicBezTo>
                    <a:pt x="16863" y="1903"/>
                    <a:pt x="16105" y="2897"/>
                    <a:pt x="15442" y="4883"/>
                  </a:cubicBezTo>
                  <a:cubicBezTo>
                    <a:pt x="14779" y="6869"/>
                    <a:pt x="14211" y="9848"/>
                    <a:pt x="14305" y="12579"/>
                  </a:cubicBezTo>
                  <a:cubicBezTo>
                    <a:pt x="14400" y="15310"/>
                    <a:pt x="15158" y="17793"/>
                    <a:pt x="16484" y="18538"/>
                  </a:cubicBezTo>
                  <a:cubicBezTo>
                    <a:pt x="17811" y="19283"/>
                    <a:pt x="19705" y="18290"/>
                    <a:pt x="21600" y="17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5423405" y="4217965"/>
              <a:ext cx="196345" cy="145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0857" fill="norm" stroke="1" extrusionOk="0">
                  <a:moveTo>
                    <a:pt x="642" y="5413"/>
                  </a:moveTo>
                  <a:cubicBezTo>
                    <a:pt x="642" y="8760"/>
                    <a:pt x="642" y="12106"/>
                    <a:pt x="526" y="14996"/>
                  </a:cubicBezTo>
                  <a:cubicBezTo>
                    <a:pt x="410" y="17887"/>
                    <a:pt x="177" y="20320"/>
                    <a:pt x="61" y="20777"/>
                  </a:cubicBezTo>
                  <a:cubicBezTo>
                    <a:pt x="-55" y="21233"/>
                    <a:pt x="-55" y="19712"/>
                    <a:pt x="526" y="16670"/>
                  </a:cubicBezTo>
                  <a:cubicBezTo>
                    <a:pt x="1106" y="13627"/>
                    <a:pt x="2268" y="9064"/>
                    <a:pt x="3197" y="5870"/>
                  </a:cubicBezTo>
                  <a:cubicBezTo>
                    <a:pt x="4126" y="2675"/>
                    <a:pt x="4822" y="850"/>
                    <a:pt x="5751" y="241"/>
                  </a:cubicBezTo>
                  <a:cubicBezTo>
                    <a:pt x="6680" y="-367"/>
                    <a:pt x="7842" y="241"/>
                    <a:pt x="8422" y="1306"/>
                  </a:cubicBezTo>
                  <a:cubicBezTo>
                    <a:pt x="9003" y="2371"/>
                    <a:pt x="9003" y="3892"/>
                    <a:pt x="9119" y="5718"/>
                  </a:cubicBezTo>
                  <a:cubicBezTo>
                    <a:pt x="9235" y="7543"/>
                    <a:pt x="9468" y="9672"/>
                    <a:pt x="10048" y="10281"/>
                  </a:cubicBezTo>
                  <a:cubicBezTo>
                    <a:pt x="10629" y="10889"/>
                    <a:pt x="11558" y="9977"/>
                    <a:pt x="12371" y="8760"/>
                  </a:cubicBezTo>
                  <a:cubicBezTo>
                    <a:pt x="13184" y="7543"/>
                    <a:pt x="13880" y="6022"/>
                    <a:pt x="14693" y="4805"/>
                  </a:cubicBezTo>
                  <a:cubicBezTo>
                    <a:pt x="15506" y="3588"/>
                    <a:pt x="16435" y="2675"/>
                    <a:pt x="17480" y="2523"/>
                  </a:cubicBezTo>
                  <a:cubicBezTo>
                    <a:pt x="18526" y="2371"/>
                    <a:pt x="19687" y="2979"/>
                    <a:pt x="20384" y="5718"/>
                  </a:cubicBezTo>
                  <a:cubicBezTo>
                    <a:pt x="21080" y="8456"/>
                    <a:pt x="21313" y="13323"/>
                    <a:pt x="21545" y="18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1531356" y="1723463"/>
              <a:ext cx="291095" cy="1398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562" fill="norm" stroke="1" extrusionOk="0">
                  <a:moveTo>
                    <a:pt x="21218" y="564"/>
                  </a:moveTo>
                  <a:cubicBezTo>
                    <a:pt x="19521" y="466"/>
                    <a:pt x="17824" y="369"/>
                    <a:pt x="16358" y="271"/>
                  </a:cubicBezTo>
                  <a:cubicBezTo>
                    <a:pt x="14892" y="173"/>
                    <a:pt x="13658" y="75"/>
                    <a:pt x="12655" y="26"/>
                  </a:cubicBezTo>
                  <a:cubicBezTo>
                    <a:pt x="11652" y="-23"/>
                    <a:pt x="10881" y="-23"/>
                    <a:pt x="9569" y="205"/>
                  </a:cubicBezTo>
                  <a:cubicBezTo>
                    <a:pt x="8258" y="434"/>
                    <a:pt x="6407" y="891"/>
                    <a:pt x="4555" y="1527"/>
                  </a:cubicBezTo>
                  <a:cubicBezTo>
                    <a:pt x="2704" y="2163"/>
                    <a:pt x="852" y="2979"/>
                    <a:pt x="235" y="3599"/>
                  </a:cubicBezTo>
                  <a:cubicBezTo>
                    <a:pt x="-382" y="4219"/>
                    <a:pt x="235" y="4643"/>
                    <a:pt x="1855" y="5181"/>
                  </a:cubicBezTo>
                  <a:cubicBezTo>
                    <a:pt x="3475" y="5720"/>
                    <a:pt x="6098" y="6372"/>
                    <a:pt x="7641" y="7025"/>
                  </a:cubicBezTo>
                  <a:cubicBezTo>
                    <a:pt x="9184" y="7677"/>
                    <a:pt x="9647" y="8330"/>
                    <a:pt x="9492" y="9129"/>
                  </a:cubicBezTo>
                  <a:cubicBezTo>
                    <a:pt x="9338" y="9929"/>
                    <a:pt x="8567" y="10875"/>
                    <a:pt x="7564" y="11821"/>
                  </a:cubicBezTo>
                  <a:cubicBezTo>
                    <a:pt x="6561" y="12767"/>
                    <a:pt x="5327" y="13714"/>
                    <a:pt x="4247" y="14790"/>
                  </a:cubicBezTo>
                  <a:cubicBezTo>
                    <a:pt x="3167" y="15867"/>
                    <a:pt x="2241" y="17074"/>
                    <a:pt x="1701" y="18135"/>
                  </a:cubicBezTo>
                  <a:cubicBezTo>
                    <a:pt x="1161" y="19195"/>
                    <a:pt x="1007" y="20109"/>
                    <a:pt x="1547" y="20696"/>
                  </a:cubicBezTo>
                  <a:cubicBezTo>
                    <a:pt x="2087" y="21283"/>
                    <a:pt x="3321" y="21544"/>
                    <a:pt x="5712" y="21561"/>
                  </a:cubicBezTo>
                  <a:cubicBezTo>
                    <a:pt x="8104" y="21577"/>
                    <a:pt x="11652" y="21349"/>
                    <a:pt x="15201" y="21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516199" y="2642730"/>
              <a:ext cx="1255451" cy="1789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591" fill="norm" stroke="1" extrusionOk="0">
                  <a:moveTo>
                    <a:pt x="18452" y="0"/>
                  </a:moveTo>
                  <a:cubicBezTo>
                    <a:pt x="17437" y="204"/>
                    <a:pt x="16422" y="409"/>
                    <a:pt x="15407" y="791"/>
                  </a:cubicBezTo>
                  <a:cubicBezTo>
                    <a:pt x="14393" y="1174"/>
                    <a:pt x="13378" y="1736"/>
                    <a:pt x="12345" y="2400"/>
                  </a:cubicBezTo>
                  <a:cubicBezTo>
                    <a:pt x="11312" y="3064"/>
                    <a:pt x="10261" y="3830"/>
                    <a:pt x="9301" y="4583"/>
                  </a:cubicBezTo>
                  <a:cubicBezTo>
                    <a:pt x="8340" y="5336"/>
                    <a:pt x="7470" y="6077"/>
                    <a:pt x="6637" y="6817"/>
                  </a:cubicBezTo>
                  <a:cubicBezTo>
                    <a:pt x="5803" y="7557"/>
                    <a:pt x="5006" y="8298"/>
                    <a:pt x="4299" y="9051"/>
                  </a:cubicBezTo>
                  <a:cubicBezTo>
                    <a:pt x="3593" y="9804"/>
                    <a:pt x="2977" y="10570"/>
                    <a:pt x="2342" y="11413"/>
                  </a:cubicBezTo>
                  <a:cubicBezTo>
                    <a:pt x="1708" y="12255"/>
                    <a:pt x="1056" y="13174"/>
                    <a:pt x="603" y="14043"/>
                  </a:cubicBezTo>
                  <a:cubicBezTo>
                    <a:pt x="150" y="14911"/>
                    <a:pt x="-104" y="15728"/>
                    <a:pt x="41" y="16545"/>
                  </a:cubicBezTo>
                  <a:cubicBezTo>
                    <a:pt x="186" y="17362"/>
                    <a:pt x="730" y="18179"/>
                    <a:pt x="1255" y="18881"/>
                  </a:cubicBezTo>
                  <a:cubicBezTo>
                    <a:pt x="1781" y="19583"/>
                    <a:pt x="2288" y="20170"/>
                    <a:pt x="2868" y="20515"/>
                  </a:cubicBezTo>
                  <a:cubicBezTo>
                    <a:pt x="3448" y="20860"/>
                    <a:pt x="4100" y="20962"/>
                    <a:pt x="5060" y="21051"/>
                  </a:cubicBezTo>
                  <a:cubicBezTo>
                    <a:pt x="6021" y="21140"/>
                    <a:pt x="7289" y="21217"/>
                    <a:pt x="8576" y="21306"/>
                  </a:cubicBezTo>
                  <a:cubicBezTo>
                    <a:pt x="9862" y="21396"/>
                    <a:pt x="11167" y="21498"/>
                    <a:pt x="12454" y="21549"/>
                  </a:cubicBezTo>
                  <a:cubicBezTo>
                    <a:pt x="13740" y="21600"/>
                    <a:pt x="15009" y="21600"/>
                    <a:pt x="16132" y="21574"/>
                  </a:cubicBezTo>
                  <a:cubicBezTo>
                    <a:pt x="17256" y="21549"/>
                    <a:pt x="18234" y="21498"/>
                    <a:pt x="19104" y="21485"/>
                  </a:cubicBezTo>
                  <a:cubicBezTo>
                    <a:pt x="19974" y="21472"/>
                    <a:pt x="20735" y="21498"/>
                    <a:pt x="21496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1606550" y="4295426"/>
              <a:ext cx="189503" cy="309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482" fill="norm" stroke="1" extrusionOk="0">
                  <a:moveTo>
                    <a:pt x="9360" y="1204"/>
                  </a:moveTo>
                  <a:cubicBezTo>
                    <a:pt x="7920" y="1058"/>
                    <a:pt x="6480" y="911"/>
                    <a:pt x="5040" y="617"/>
                  </a:cubicBezTo>
                  <a:cubicBezTo>
                    <a:pt x="3600" y="323"/>
                    <a:pt x="2160" y="-118"/>
                    <a:pt x="1800" y="29"/>
                  </a:cubicBezTo>
                  <a:cubicBezTo>
                    <a:pt x="1440" y="176"/>
                    <a:pt x="2160" y="911"/>
                    <a:pt x="5040" y="1939"/>
                  </a:cubicBezTo>
                  <a:cubicBezTo>
                    <a:pt x="7920" y="2968"/>
                    <a:pt x="12960" y="4290"/>
                    <a:pt x="16320" y="5319"/>
                  </a:cubicBezTo>
                  <a:cubicBezTo>
                    <a:pt x="19680" y="6347"/>
                    <a:pt x="21360" y="7082"/>
                    <a:pt x="21480" y="8404"/>
                  </a:cubicBezTo>
                  <a:cubicBezTo>
                    <a:pt x="21600" y="9727"/>
                    <a:pt x="20160" y="11637"/>
                    <a:pt x="16320" y="13915"/>
                  </a:cubicBezTo>
                  <a:cubicBezTo>
                    <a:pt x="12480" y="16192"/>
                    <a:pt x="6240" y="18837"/>
                    <a:pt x="0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8" name="Drawing"/>
          <p:cNvGrpSpPr/>
          <p:nvPr/>
        </p:nvGrpSpPr>
        <p:grpSpPr>
          <a:xfrm>
            <a:off x="448455" y="1701800"/>
            <a:ext cx="12221258" cy="5893053"/>
            <a:chOff x="0" y="0"/>
            <a:chExt cx="12221257" cy="5893052"/>
          </a:xfrm>
        </p:grpSpPr>
        <p:sp>
          <p:nvSpPr>
            <p:cNvPr id="1707" name="Line"/>
            <p:cNvSpPr/>
            <p:nvPr/>
          </p:nvSpPr>
          <p:spPr>
            <a:xfrm>
              <a:off x="0" y="230327"/>
              <a:ext cx="197872" cy="391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364" fill="norm" stroke="1" extrusionOk="0">
                  <a:moveTo>
                    <a:pt x="255" y="6143"/>
                  </a:moveTo>
                  <a:cubicBezTo>
                    <a:pt x="1155" y="6490"/>
                    <a:pt x="2055" y="6836"/>
                    <a:pt x="3742" y="6779"/>
                  </a:cubicBezTo>
                  <a:cubicBezTo>
                    <a:pt x="5430" y="6721"/>
                    <a:pt x="7905" y="6259"/>
                    <a:pt x="10492" y="5566"/>
                  </a:cubicBezTo>
                  <a:cubicBezTo>
                    <a:pt x="13080" y="4873"/>
                    <a:pt x="15780" y="3949"/>
                    <a:pt x="17580" y="3198"/>
                  </a:cubicBezTo>
                  <a:cubicBezTo>
                    <a:pt x="19380" y="2447"/>
                    <a:pt x="20280" y="1870"/>
                    <a:pt x="20730" y="1292"/>
                  </a:cubicBezTo>
                  <a:cubicBezTo>
                    <a:pt x="21180" y="715"/>
                    <a:pt x="21180" y="137"/>
                    <a:pt x="20392" y="22"/>
                  </a:cubicBezTo>
                  <a:cubicBezTo>
                    <a:pt x="19605" y="-94"/>
                    <a:pt x="18030" y="253"/>
                    <a:pt x="15105" y="1292"/>
                  </a:cubicBezTo>
                  <a:cubicBezTo>
                    <a:pt x="12180" y="2332"/>
                    <a:pt x="7905" y="4064"/>
                    <a:pt x="5318" y="5277"/>
                  </a:cubicBezTo>
                  <a:cubicBezTo>
                    <a:pt x="2730" y="6490"/>
                    <a:pt x="1830" y="7183"/>
                    <a:pt x="1380" y="7818"/>
                  </a:cubicBezTo>
                  <a:cubicBezTo>
                    <a:pt x="930" y="8454"/>
                    <a:pt x="930" y="9031"/>
                    <a:pt x="1492" y="9378"/>
                  </a:cubicBezTo>
                  <a:cubicBezTo>
                    <a:pt x="2055" y="9724"/>
                    <a:pt x="3180" y="9840"/>
                    <a:pt x="4755" y="9840"/>
                  </a:cubicBezTo>
                  <a:cubicBezTo>
                    <a:pt x="6330" y="9840"/>
                    <a:pt x="8355" y="9724"/>
                    <a:pt x="9930" y="9609"/>
                  </a:cubicBezTo>
                  <a:cubicBezTo>
                    <a:pt x="11505" y="9493"/>
                    <a:pt x="12630" y="9378"/>
                    <a:pt x="12630" y="9551"/>
                  </a:cubicBezTo>
                  <a:cubicBezTo>
                    <a:pt x="12630" y="9724"/>
                    <a:pt x="11505" y="10186"/>
                    <a:pt x="9143" y="11746"/>
                  </a:cubicBezTo>
                  <a:cubicBezTo>
                    <a:pt x="6780" y="13305"/>
                    <a:pt x="3180" y="15962"/>
                    <a:pt x="1380" y="17579"/>
                  </a:cubicBezTo>
                  <a:cubicBezTo>
                    <a:pt x="-420" y="19196"/>
                    <a:pt x="-420" y="19773"/>
                    <a:pt x="1155" y="20351"/>
                  </a:cubicBezTo>
                  <a:cubicBezTo>
                    <a:pt x="2730" y="20928"/>
                    <a:pt x="5880" y="21506"/>
                    <a:pt x="9030" y="21333"/>
                  </a:cubicBezTo>
                  <a:cubicBezTo>
                    <a:pt x="12180" y="21159"/>
                    <a:pt x="15330" y="20235"/>
                    <a:pt x="18480" y="19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211944" y="354470"/>
              <a:ext cx="209551" cy="200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8895"/>
                  </a:moveTo>
                  <a:cubicBezTo>
                    <a:pt x="1091" y="8220"/>
                    <a:pt x="2182" y="7545"/>
                    <a:pt x="3709" y="7658"/>
                  </a:cubicBezTo>
                  <a:cubicBezTo>
                    <a:pt x="5236" y="7770"/>
                    <a:pt x="7200" y="8670"/>
                    <a:pt x="7964" y="10808"/>
                  </a:cubicBezTo>
                  <a:cubicBezTo>
                    <a:pt x="8727" y="12945"/>
                    <a:pt x="8291" y="16320"/>
                    <a:pt x="7745" y="18457"/>
                  </a:cubicBezTo>
                  <a:cubicBezTo>
                    <a:pt x="7200" y="20595"/>
                    <a:pt x="6545" y="21495"/>
                    <a:pt x="6327" y="21270"/>
                  </a:cubicBezTo>
                  <a:cubicBezTo>
                    <a:pt x="6109" y="21045"/>
                    <a:pt x="6327" y="19695"/>
                    <a:pt x="7855" y="16320"/>
                  </a:cubicBezTo>
                  <a:cubicBezTo>
                    <a:pt x="9382" y="12945"/>
                    <a:pt x="12218" y="7545"/>
                    <a:pt x="13964" y="4283"/>
                  </a:cubicBezTo>
                  <a:cubicBezTo>
                    <a:pt x="15709" y="1020"/>
                    <a:pt x="16364" y="-105"/>
                    <a:pt x="16364" y="8"/>
                  </a:cubicBezTo>
                  <a:cubicBezTo>
                    <a:pt x="16364" y="120"/>
                    <a:pt x="15709" y="1470"/>
                    <a:pt x="14836" y="4283"/>
                  </a:cubicBezTo>
                  <a:cubicBezTo>
                    <a:pt x="13964" y="7095"/>
                    <a:pt x="12873" y="11370"/>
                    <a:pt x="12764" y="13845"/>
                  </a:cubicBezTo>
                  <a:cubicBezTo>
                    <a:pt x="12655" y="16320"/>
                    <a:pt x="13527" y="16995"/>
                    <a:pt x="15164" y="17107"/>
                  </a:cubicBezTo>
                  <a:cubicBezTo>
                    <a:pt x="16800" y="17220"/>
                    <a:pt x="19200" y="16770"/>
                    <a:pt x="21600" y="16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658561" y="158750"/>
              <a:ext cx="131234" cy="19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1742" y="0"/>
                  </a:moveTo>
                  <a:cubicBezTo>
                    <a:pt x="1394" y="4696"/>
                    <a:pt x="1045" y="9391"/>
                    <a:pt x="697" y="12443"/>
                  </a:cubicBezTo>
                  <a:cubicBezTo>
                    <a:pt x="348" y="15496"/>
                    <a:pt x="0" y="16904"/>
                    <a:pt x="0" y="18196"/>
                  </a:cubicBezTo>
                  <a:cubicBezTo>
                    <a:pt x="0" y="19487"/>
                    <a:pt x="348" y="20661"/>
                    <a:pt x="1394" y="21130"/>
                  </a:cubicBezTo>
                  <a:cubicBezTo>
                    <a:pt x="2439" y="21600"/>
                    <a:pt x="4181" y="21365"/>
                    <a:pt x="7665" y="19604"/>
                  </a:cubicBezTo>
                  <a:cubicBezTo>
                    <a:pt x="11148" y="17843"/>
                    <a:pt x="16374" y="14557"/>
                    <a:pt x="21600" y="1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783394" y="209550"/>
              <a:ext cx="254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3138"/>
                    <a:pt x="3363" y="6277"/>
                    <a:pt x="870" y="9877"/>
                  </a:cubicBezTo>
                  <a:cubicBezTo>
                    <a:pt x="-1622" y="13477"/>
                    <a:pt x="1701" y="17538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61311" y="615950"/>
              <a:ext cx="684034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600" fill="norm" stroke="1" extrusionOk="0">
                  <a:moveTo>
                    <a:pt x="543" y="21600"/>
                  </a:moveTo>
                  <a:cubicBezTo>
                    <a:pt x="210" y="21600"/>
                    <a:pt x="-122" y="21600"/>
                    <a:pt x="44" y="21352"/>
                  </a:cubicBezTo>
                  <a:cubicBezTo>
                    <a:pt x="210" y="21103"/>
                    <a:pt x="875" y="20607"/>
                    <a:pt x="2370" y="18745"/>
                  </a:cubicBezTo>
                  <a:cubicBezTo>
                    <a:pt x="3866" y="16883"/>
                    <a:pt x="6192" y="13655"/>
                    <a:pt x="8485" y="10924"/>
                  </a:cubicBezTo>
                  <a:cubicBezTo>
                    <a:pt x="10778" y="8193"/>
                    <a:pt x="13037" y="5959"/>
                    <a:pt x="15197" y="4221"/>
                  </a:cubicBezTo>
                  <a:cubicBezTo>
                    <a:pt x="17357" y="2483"/>
                    <a:pt x="19418" y="1241"/>
                    <a:pt x="214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313544" y="692150"/>
              <a:ext cx="3619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89" y="17829"/>
                    <a:pt x="7579" y="14057"/>
                    <a:pt x="11179" y="10457"/>
                  </a:cubicBezTo>
                  <a:cubicBezTo>
                    <a:pt x="14779" y="6857"/>
                    <a:pt x="18189" y="34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967594" y="311150"/>
              <a:ext cx="6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961244" y="50800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1488294" y="184150"/>
              <a:ext cx="2349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30" y="1614"/>
                    <a:pt x="5059" y="3228"/>
                    <a:pt x="7978" y="6083"/>
                  </a:cubicBezTo>
                  <a:cubicBezTo>
                    <a:pt x="10897" y="8938"/>
                    <a:pt x="14205" y="13034"/>
                    <a:pt x="16541" y="15828"/>
                  </a:cubicBezTo>
                  <a:cubicBezTo>
                    <a:pt x="18876" y="18621"/>
                    <a:pt x="20238" y="201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1550248" y="141816"/>
              <a:ext cx="185697" cy="467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600" fill="norm" stroke="1" extrusionOk="0">
                  <a:moveTo>
                    <a:pt x="21292" y="782"/>
                  </a:moveTo>
                  <a:cubicBezTo>
                    <a:pt x="20564" y="391"/>
                    <a:pt x="19836" y="0"/>
                    <a:pt x="18865" y="0"/>
                  </a:cubicBezTo>
                  <a:cubicBezTo>
                    <a:pt x="17894" y="0"/>
                    <a:pt x="16681" y="391"/>
                    <a:pt x="15103" y="2004"/>
                  </a:cubicBezTo>
                  <a:cubicBezTo>
                    <a:pt x="13526" y="3616"/>
                    <a:pt x="11584" y="6451"/>
                    <a:pt x="8914" y="9676"/>
                  </a:cubicBezTo>
                  <a:cubicBezTo>
                    <a:pt x="6245" y="12901"/>
                    <a:pt x="2847" y="16518"/>
                    <a:pt x="1270" y="18570"/>
                  </a:cubicBezTo>
                  <a:cubicBezTo>
                    <a:pt x="-308" y="20623"/>
                    <a:pt x="-65" y="21111"/>
                    <a:pt x="1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1845448" y="373370"/>
              <a:ext cx="277847" cy="75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0350" fill="norm" stroke="1" extrusionOk="0">
                  <a:moveTo>
                    <a:pt x="2335" y="17396"/>
                  </a:moveTo>
                  <a:cubicBezTo>
                    <a:pt x="1516" y="19102"/>
                    <a:pt x="698" y="20807"/>
                    <a:pt x="289" y="20239"/>
                  </a:cubicBezTo>
                  <a:cubicBezTo>
                    <a:pt x="-120" y="19670"/>
                    <a:pt x="-120" y="16828"/>
                    <a:pt x="453" y="13133"/>
                  </a:cubicBezTo>
                  <a:cubicBezTo>
                    <a:pt x="1025" y="9439"/>
                    <a:pt x="2171" y="4891"/>
                    <a:pt x="3153" y="2333"/>
                  </a:cubicBezTo>
                  <a:cubicBezTo>
                    <a:pt x="4135" y="-225"/>
                    <a:pt x="4953" y="-793"/>
                    <a:pt x="6098" y="1196"/>
                  </a:cubicBezTo>
                  <a:cubicBezTo>
                    <a:pt x="7244" y="3186"/>
                    <a:pt x="8716" y="7733"/>
                    <a:pt x="11007" y="10007"/>
                  </a:cubicBezTo>
                  <a:cubicBezTo>
                    <a:pt x="13298" y="12281"/>
                    <a:pt x="16407" y="12281"/>
                    <a:pt x="18289" y="10860"/>
                  </a:cubicBezTo>
                  <a:cubicBezTo>
                    <a:pt x="20171" y="9439"/>
                    <a:pt x="20825" y="6596"/>
                    <a:pt x="21480" y="3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2336372" y="77901"/>
              <a:ext cx="218723" cy="374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76" fill="norm" stroke="1" extrusionOk="0">
                  <a:moveTo>
                    <a:pt x="21461" y="1351"/>
                  </a:moveTo>
                  <a:cubicBezTo>
                    <a:pt x="20630" y="868"/>
                    <a:pt x="19799" y="386"/>
                    <a:pt x="18761" y="144"/>
                  </a:cubicBezTo>
                  <a:cubicBezTo>
                    <a:pt x="17723" y="-97"/>
                    <a:pt x="16476" y="-97"/>
                    <a:pt x="14607" y="627"/>
                  </a:cubicBezTo>
                  <a:cubicBezTo>
                    <a:pt x="12738" y="1351"/>
                    <a:pt x="10246" y="2799"/>
                    <a:pt x="7753" y="4911"/>
                  </a:cubicBezTo>
                  <a:cubicBezTo>
                    <a:pt x="5261" y="7023"/>
                    <a:pt x="2769" y="9798"/>
                    <a:pt x="1419" y="12392"/>
                  </a:cubicBezTo>
                  <a:cubicBezTo>
                    <a:pt x="69" y="14987"/>
                    <a:pt x="-139" y="17400"/>
                    <a:pt x="69" y="18848"/>
                  </a:cubicBezTo>
                  <a:cubicBezTo>
                    <a:pt x="276" y="20296"/>
                    <a:pt x="899" y="20779"/>
                    <a:pt x="1730" y="21081"/>
                  </a:cubicBezTo>
                  <a:cubicBezTo>
                    <a:pt x="2561" y="21382"/>
                    <a:pt x="3599" y="21503"/>
                    <a:pt x="5053" y="21201"/>
                  </a:cubicBezTo>
                  <a:cubicBezTo>
                    <a:pt x="6507" y="20900"/>
                    <a:pt x="8376" y="20176"/>
                    <a:pt x="9415" y="19391"/>
                  </a:cubicBezTo>
                  <a:cubicBezTo>
                    <a:pt x="10453" y="18607"/>
                    <a:pt x="10661" y="17762"/>
                    <a:pt x="10349" y="17159"/>
                  </a:cubicBezTo>
                  <a:cubicBezTo>
                    <a:pt x="10038" y="16556"/>
                    <a:pt x="9207" y="16194"/>
                    <a:pt x="8273" y="16012"/>
                  </a:cubicBezTo>
                  <a:cubicBezTo>
                    <a:pt x="7338" y="15831"/>
                    <a:pt x="6299" y="15831"/>
                    <a:pt x="5261" y="15892"/>
                  </a:cubicBezTo>
                  <a:cubicBezTo>
                    <a:pt x="4223" y="15952"/>
                    <a:pt x="3184" y="16073"/>
                    <a:pt x="2976" y="16435"/>
                  </a:cubicBezTo>
                  <a:cubicBezTo>
                    <a:pt x="2769" y="16797"/>
                    <a:pt x="3392" y="17400"/>
                    <a:pt x="4015" y="18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2524606" y="255954"/>
              <a:ext cx="144789" cy="137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0925" fill="norm" stroke="1" extrusionOk="0">
                  <a:moveTo>
                    <a:pt x="7326" y="8406"/>
                  </a:moveTo>
                  <a:cubicBezTo>
                    <a:pt x="8891" y="8729"/>
                    <a:pt x="10456" y="9051"/>
                    <a:pt x="12178" y="8406"/>
                  </a:cubicBezTo>
                  <a:cubicBezTo>
                    <a:pt x="13900" y="7762"/>
                    <a:pt x="15778" y="6150"/>
                    <a:pt x="16874" y="4538"/>
                  </a:cubicBezTo>
                  <a:cubicBezTo>
                    <a:pt x="17970" y="2926"/>
                    <a:pt x="18283" y="1314"/>
                    <a:pt x="17656" y="508"/>
                  </a:cubicBezTo>
                  <a:cubicBezTo>
                    <a:pt x="17030" y="-298"/>
                    <a:pt x="15465" y="-298"/>
                    <a:pt x="12648" y="1636"/>
                  </a:cubicBezTo>
                  <a:cubicBezTo>
                    <a:pt x="9830" y="3571"/>
                    <a:pt x="5761" y="7439"/>
                    <a:pt x="3413" y="10180"/>
                  </a:cubicBezTo>
                  <a:cubicBezTo>
                    <a:pt x="1065" y="12920"/>
                    <a:pt x="439" y="14532"/>
                    <a:pt x="126" y="16305"/>
                  </a:cubicBezTo>
                  <a:cubicBezTo>
                    <a:pt x="-187" y="18078"/>
                    <a:pt x="-187" y="20012"/>
                    <a:pt x="3413" y="20657"/>
                  </a:cubicBezTo>
                  <a:cubicBezTo>
                    <a:pt x="7013" y="21302"/>
                    <a:pt x="14213" y="20657"/>
                    <a:pt x="21413" y="20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2689414" y="273050"/>
              <a:ext cx="108862" cy="135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2" h="21230" fill="norm" stroke="1" extrusionOk="0">
                  <a:moveTo>
                    <a:pt x="15417" y="0"/>
                  </a:moveTo>
                  <a:cubicBezTo>
                    <a:pt x="12617" y="0"/>
                    <a:pt x="9817" y="0"/>
                    <a:pt x="7017" y="2825"/>
                  </a:cubicBezTo>
                  <a:cubicBezTo>
                    <a:pt x="4217" y="5649"/>
                    <a:pt x="1417" y="11298"/>
                    <a:pt x="417" y="14954"/>
                  </a:cubicBezTo>
                  <a:cubicBezTo>
                    <a:pt x="-583" y="18609"/>
                    <a:pt x="217" y="20271"/>
                    <a:pt x="2817" y="20935"/>
                  </a:cubicBezTo>
                  <a:cubicBezTo>
                    <a:pt x="5417" y="21600"/>
                    <a:pt x="9817" y="21268"/>
                    <a:pt x="13217" y="18609"/>
                  </a:cubicBezTo>
                  <a:cubicBezTo>
                    <a:pt x="16617" y="15951"/>
                    <a:pt x="19017" y="10966"/>
                    <a:pt x="20017" y="7643"/>
                  </a:cubicBezTo>
                  <a:cubicBezTo>
                    <a:pt x="21017" y="4320"/>
                    <a:pt x="20617" y="2658"/>
                    <a:pt x="19217" y="1828"/>
                  </a:cubicBezTo>
                  <a:cubicBezTo>
                    <a:pt x="17817" y="997"/>
                    <a:pt x="15417" y="997"/>
                    <a:pt x="13617" y="1662"/>
                  </a:cubicBezTo>
                  <a:cubicBezTo>
                    <a:pt x="11817" y="2326"/>
                    <a:pt x="10617" y="3655"/>
                    <a:pt x="9417" y="4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2859894" y="278826"/>
              <a:ext cx="203201" cy="164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6" fill="norm" stroke="1" extrusionOk="0">
                  <a:moveTo>
                    <a:pt x="0" y="1693"/>
                  </a:moveTo>
                  <a:cubicBezTo>
                    <a:pt x="450" y="6823"/>
                    <a:pt x="900" y="11953"/>
                    <a:pt x="1238" y="15463"/>
                  </a:cubicBezTo>
                  <a:cubicBezTo>
                    <a:pt x="1575" y="18973"/>
                    <a:pt x="1800" y="20863"/>
                    <a:pt x="2025" y="20998"/>
                  </a:cubicBezTo>
                  <a:cubicBezTo>
                    <a:pt x="2250" y="21133"/>
                    <a:pt x="2475" y="19513"/>
                    <a:pt x="3038" y="17083"/>
                  </a:cubicBezTo>
                  <a:cubicBezTo>
                    <a:pt x="3600" y="14653"/>
                    <a:pt x="4500" y="11413"/>
                    <a:pt x="5175" y="9118"/>
                  </a:cubicBezTo>
                  <a:cubicBezTo>
                    <a:pt x="5850" y="6823"/>
                    <a:pt x="6300" y="5473"/>
                    <a:pt x="6863" y="5338"/>
                  </a:cubicBezTo>
                  <a:cubicBezTo>
                    <a:pt x="7425" y="5203"/>
                    <a:pt x="8100" y="6283"/>
                    <a:pt x="8438" y="7633"/>
                  </a:cubicBezTo>
                  <a:cubicBezTo>
                    <a:pt x="8775" y="8983"/>
                    <a:pt x="8775" y="10603"/>
                    <a:pt x="9225" y="10333"/>
                  </a:cubicBezTo>
                  <a:cubicBezTo>
                    <a:pt x="9675" y="10063"/>
                    <a:pt x="10575" y="7903"/>
                    <a:pt x="11363" y="6148"/>
                  </a:cubicBezTo>
                  <a:cubicBezTo>
                    <a:pt x="12150" y="4393"/>
                    <a:pt x="12825" y="3043"/>
                    <a:pt x="13612" y="1828"/>
                  </a:cubicBezTo>
                  <a:cubicBezTo>
                    <a:pt x="14400" y="613"/>
                    <a:pt x="15300" y="-467"/>
                    <a:pt x="16538" y="208"/>
                  </a:cubicBezTo>
                  <a:cubicBezTo>
                    <a:pt x="17775" y="883"/>
                    <a:pt x="19350" y="3313"/>
                    <a:pt x="20250" y="6148"/>
                  </a:cubicBezTo>
                  <a:cubicBezTo>
                    <a:pt x="21150" y="8983"/>
                    <a:pt x="21375" y="12223"/>
                    <a:pt x="21600" y="15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3137467" y="292629"/>
              <a:ext cx="135178" cy="120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0869" fill="norm" stroke="1" extrusionOk="0">
                  <a:moveTo>
                    <a:pt x="1284" y="5400"/>
                  </a:moveTo>
                  <a:cubicBezTo>
                    <a:pt x="2945" y="5400"/>
                    <a:pt x="4607" y="5400"/>
                    <a:pt x="6434" y="4301"/>
                  </a:cubicBezTo>
                  <a:cubicBezTo>
                    <a:pt x="8262" y="3203"/>
                    <a:pt x="10256" y="1006"/>
                    <a:pt x="10422" y="274"/>
                  </a:cubicBezTo>
                  <a:cubicBezTo>
                    <a:pt x="10588" y="-458"/>
                    <a:pt x="8927" y="274"/>
                    <a:pt x="6933" y="2471"/>
                  </a:cubicBezTo>
                  <a:cubicBezTo>
                    <a:pt x="4939" y="4667"/>
                    <a:pt x="2613" y="8328"/>
                    <a:pt x="1284" y="11440"/>
                  </a:cubicBezTo>
                  <a:cubicBezTo>
                    <a:pt x="-46" y="14552"/>
                    <a:pt x="-378" y="17115"/>
                    <a:pt x="453" y="18762"/>
                  </a:cubicBezTo>
                  <a:cubicBezTo>
                    <a:pt x="1284" y="20410"/>
                    <a:pt x="3277" y="21142"/>
                    <a:pt x="6933" y="20776"/>
                  </a:cubicBezTo>
                  <a:cubicBezTo>
                    <a:pt x="10588" y="20410"/>
                    <a:pt x="15905" y="18945"/>
                    <a:pt x="21222" y="17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3368983" y="0"/>
              <a:ext cx="100512" cy="443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40" fill="norm" stroke="1" extrusionOk="0">
                  <a:moveTo>
                    <a:pt x="13268" y="1228"/>
                  </a:moveTo>
                  <a:cubicBezTo>
                    <a:pt x="13718" y="614"/>
                    <a:pt x="14168" y="0"/>
                    <a:pt x="13718" y="0"/>
                  </a:cubicBezTo>
                  <a:cubicBezTo>
                    <a:pt x="13268" y="0"/>
                    <a:pt x="11918" y="614"/>
                    <a:pt x="10118" y="2610"/>
                  </a:cubicBezTo>
                  <a:cubicBezTo>
                    <a:pt x="8318" y="4607"/>
                    <a:pt x="6068" y="7985"/>
                    <a:pt x="4268" y="11056"/>
                  </a:cubicBezTo>
                  <a:cubicBezTo>
                    <a:pt x="2468" y="14127"/>
                    <a:pt x="1118" y="16891"/>
                    <a:pt x="443" y="18631"/>
                  </a:cubicBezTo>
                  <a:cubicBezTo>
                    <a:pt x="-232" y="20372"/>
                    <a:pt x="-232" y="21088"/>
                    <a:pt x="1118" y="21344"/>
                  </a:cubicBezTo>
                  <a:cubicBezTo>
                    <a:pt x="2468" y="21600"/>
                    <a:pt x="5168" y="21395"/>
                    <a:pt x="8768" y="20064"/>
                  </a:cubicBezTo>
                  <a:cubicBezTo>
                    <a:pt x="12368" y="18734"/>
                    <a:pt x="16868" y="16277"/>
                    <a:pt x="21368" y="13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3361544" y="231920"/>
              <a:ext cx="196851" cy="189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1" fill="norm" stroke="1" extrusionOk="0">
                  <a:moveTo>
                    <a:pt x="0" y="1041"/>
                  </a:moveTo>
                  <a:cubicBezTo>
                    <a:pt x="4645" y="336"/>
                    <a:pt x="9290" y="-368"/>
                    <a:pt x="12426" y="219"/>
                  </a:cubicBezTo>
                  <a:cubicBezTo>
                    <a:pt x="15561" y="806"/>
                    <a:pt x="17187" y="2684"/>
                    <a:pt x="17884" y="6089"/>
                  </a:cubicBezTo>
                  <a:cubicBezTo>
                    <a:pt x="18581" y="9493"/>
                    <a:pt x="18348" y="14423"/>
                    <a:pt x="17768" y="17358"/>
                  </a:cubicBezTo>
                  <a:cubicBezTo>
                    <a:pt x="17187" y="20293"/>
                    <a:pt x="16258" y="21232"/>
                    <a:pt x="15677" y="20997"/>
                  </a:cubicBezTo>
                  <a:cubicBezTo>
                    <a:pt x="15097" y="20762"/>
                    <a:pt x="14865" y="19354"/>
                    <a:pt x="15329" y="16302"/>
                  </a:cubicBezTo>
                  <a:cubicBezTo>
                    <a:pt x="15794" y="13249"/>
                    <a:pt x="16955" y="8554"/>
                    <a:pt x="18116" y="5619"/>
                  </a:cubicBezTo>
                  <a:cubicBezTo>
                    <a:pt x="19277" y="2684"/>
                    <a:pt x="20439" y="1510"/>
                    <a:pt x="21600" y="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3647294" y="177800"/>
              <a:ext cx="19051" cy="211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184"/>
                  </a:moveTo>
                  <a:cubicBezTo>
                    <a:pt x="0" y="9504"/>
                    <a:pt x="0" y="13824"/>
                    <a:pt x="0" y="16848"/>
                  </a:cubicBezTo>
                  <a:cubicBezTo>
                    <a:pt x="0" y="19872"/>
                    <a:pt x="0" y="21600"/>
                    <a:pt x="0" y="21600"/>
                  </a:cubicBezTo>
                  <a:cubicBezTo>
                    <a:pt x="0" y="21600"/>
                    <a:pt x="0" y="19872"/>
                    <a:pt x="3600" y="15984"/>
                  </a:cubicBezTo>
                  <a:cubicBezTo>
                    <a:pt x="7200" y="12096"/>
                    <a:pt x="14400" y="604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3698588" y="249474"/>
              <a:ext cx="126507" cy="159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078" fill="norm" stroke="1" extrusionOk="0">
                  <a:moveTo>
                    <a:pt x="18732" y="600"/>
                  </a:moveTo>
                  <a:cubicBezTo>
                    <a:pt x="16990" y="39"/>
                    <a:pt x="15248" y="-522"/>
                    <a:pt x="11938" y="881"/>
                  </a:cubicBezTo>
                  <a:cubicBezTo>
                    <a:pt x="8628" y="2283"/>
                    <a:pt x="3751" y="5649"/>
                    <a:pt x="1487" y="9156"/>
                  </a:cubicBezTo>
                  <a:cubicBezTo>
                    <a:pt x="-778" y="12662"/>
                    <a:pt x="-430" y="16309"/>
                    <a:pt x="2357" y="18413"/>
                  </a:cubicBezTo>
                  <a:cubicBezTo>
                    <a:pt x="5145" y="20517"/>
                    <a:pt x="10370" y="21078"/>
                    <a:pt x="13854" y="21078"/>
                  </a:cubicBezTo>
                  <a:cubicBezTo>
                    <a:pt x="17338" y="21078"/>
                    <a:pt x="19080" y="20517"/>
                    <a:pt x="20822" y="19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4035544" y="76926"/>
              <a:ext cx="126101" cy="37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5" h="21437" fill="norm" stroke="1" extrusionOk="0">
                  <a:moveTo>
                    <a:pt x="20755" y="1779"/>
                  </a:moveTo>
                  <a:cubicBezTo>
                    <a:pt x="20058" y="1050"/>
                    <a:pt x="19361" y="322"/>
                    <a:pt x="18142" y="80"/>
                  </a:cubicBezTo>
                  <a:cubicBezTo>
                    <a:pt x="16923" y="-163"/>
                    <a:pt x="15181" y="80"/>
                    <a:pt x="11871" y="1779"/>
                  </a:cubicBezTo>
                  <a:cubicBezTo>
                    <a:pt x="8561" y="3477"/>
                    <a:pt x="3684" y="6633"/>
                    <a:pt x="1420" y="9727"/>
                  </a:cubicBezTo>
                  <a:cubicBezTo>
                    <a:pt x="-845" y="12821"/>
                    <a:pt x="-497" y="15855"/>
                    <a:pt x="3161" y="17797"/>
                  </a:cubicBezTo>
                  <a:cubicBezTo>
                    <a:pt x="6820" y="19738"/>
                    <a:pt x="13787" y="20588"/>
                    <a:pt x="20755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4220911" y="154241"/>
              <a:ext cx="135203" cy="393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009" fill="norm" stroke="1" extrusionOk="0">
                  <a:moveTo>
                    <a:pt x="3655" y="7366"/>
                  </a:moveTo>
                  <a:cubicBezTo>
                    <a:pt x="2326" y="10193"/>
                    <a:pt x="997" y="13020"/>
                    <a:pt x="498" y="15848"/>
                  </a:cubicBezTo>
                  <a:cubicBezTo>
                    <a:pt x="0" y="18675"/>
                    <a:pt x="332" y="21502"/>
                    <a:pt x="332" y="20937"/>
                  </a:cubicBezTo>
                  <a:cubicBezTo>
                    <a:pt x="332" y="20371"/>
                    <a:pt x="0" y="16413"/>
                    <a:pt x="0" y="12907"/>
                  </a:cubicBezTo>
                  <a:cubicBezTo>
                    <a:pt x="0" y="9401"/>
                    <a:pt x="332" y="6348"/>
                    <a:pt x="997" y="4482"/>
                  </a:cubicBezTo>
                  <a:cubicBezTo>
                    <a:pt x="1662" y="2616"/>
                    <a:pt x="2658" y="1938"/>
                    <a:pt x="3822" y="1372"/>
                  </a:cubicBezTo>
                  <a:cubicBezTo>
                    <a:pt x="4985" y="807"/>
                    <a:pt x="6314" y="354"/>
                    <a:pt x="7809" y="128"/>
                  </a:cubicBezTo>
                  <a:cubicBezTo>
                    <a:pt x="9305" y="-98"/>
                    <a:pt x="10966" y="-98"/>
                    <a:pt x="13292" y="750"/>
                  </a:cubicBezTo>
                  <a:cubicBezTo>
                    <a:pt x="15618" y="1598"/>
                    <a:pt x="18609" y="3295"/>
                    <a:pt x="20105" y="4765"/>
                  </a:cubicBezTo>
                  <a:cubicBezTo>
                    <a:pt x="21600" y="6235"/>
                    <a:pt x="21600" y="7479"/>
                    <a:pt x="20105" y="8497"/>
                  </a:cubicBezTo>
                  <a:cubicBezTo>
                    <a:pt x="18609" y="9515"/>
                    <a:pt x="15618" y="10306"/>
                    <a:pt x="12794" y="10815"/>
                  </a:cubicBezTo>
                  <a:cubicBezTo>
                    <a:pt x="9969" y="11324"/>
                    <a:pt x="7311" y="11550"/>
                    <a:pt x="6148" y="11324"/>
                  </a:cubicBezTo>
                  <a:cubicBezTo>
                    <a:pt x="4985" y="11098"/>
                    <a:pt x="5317" y="10419"/>
                    <a:pt x="5649" y="9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4396594" y="76200"/>
              <a:ext cx="85431" cy="389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462" fill="norm" stroke="1" extrusionOk="0">
                  <a:moveTo>
                    <a:pt x="9483" y="0"/>
                  </a:moveTo>
                  <a:cubicBezTo>
                    <a:pt x="12117" y="234"/>
                    <a:pt x="14751" y="467"/>
                    <a:pt x="16859" y="1751"/>
                  </a:cubicBezTo>
                  <a:cubicBezTo>
                    <a:pt x="18966" y="3036"/>
                    <a:pt x="20546" y="5371"/>
                    <a:pt x="21073" y="8231"/>
                  </a:cubicBezTo>
                  <a:cubicBezTo>
                    <a:pt x="21600" y="11092"/>
                    <a:pt x="21073" y="14478"/>
                    <a:pt x="18966" y="16813"/>
                  </a:cubicBezTo>
                  <a:cubicBezTo>
                    <a:pt x="16859" y="19148"/>
                    <a:pt x="13171" y="20432"/>
                    <a:pt x="9746" y="21016"/>
                  </a:cubicBezTo>
                  <a:cubicBezTo>
                    <a:pt x="6322" y="21600"/>
                    <a:pt x="3161" y="21483"/>
                    <a:pt x="0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1804574" y="1151187"/>
              <a:ext cx="242521" cy="378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230" fill="norm" stroke="1" extrusionOk="0">
                  <a:moveTo>
                    <a:pt x="1798" y="9510"/>
                  </a:moveTo>
                  <a:cubicBezTo>
                    <a:pt x="2174" y="12714"/>
                    <a:pt x="2550" y="15919"/>
                    <a:pt x="2643" y="17996"/>
                  </a:cubicBezTo>
                  <a:cubicBezTo>
                    <a:pt x="2737" y="20073"/>
                    <a:pt x="2550" y="21022"/>
                    <a:pt x="2268" y="21200"/>
                  </a:cubicBezTo>
                  <a:cubicBezTo>
                    <a:pt x="1986" y="21378"/>
                    <a:pt x="1610" y="20785"/>
                    <a:pt x="1141" y="18708"/>
                  </a:cubicBezTo>
                  <a:cubicBezTo>
                    <a:pt x="671" y="16631"/>
                    <a:pt x="108" y="13070"/>
                    <a:pt x="14" y="10163"/>
                  </a:cubicBezTo>
                  <a:cubicBezTo>
                    <a:pt x="-80" y="7255"/>
                    <a:pt x="296" y="5000"/>
                    <a:pt x="859" y="3279"/>
                  </a:cubicBezTo>
                  <a:cubicBezTo>
                    <a:pt x="1423" y="1558"/>
                    <a:pt x="2174" y="371"/>
                    <a:pt x="2831" y="75"/>
                  </a:cubicBezTo>
                  <a:cubicBezTo>
                    <a:pt x="3489" y="-222"/>
                    <a:pt x="4052" y="371"/>
                    <a:pt x="4991" y="1677"/>
                  </a:cubicBezTo>
                  <a:cubicBezTo>
                    <a:pt x="5930" y="2982"/>
                    <a:pt x="7245" y="5000"/>
                    <a:pt x="8184" y="6246"/>
                  </a:cubicBezTo>
                  <a:cubicBezTo>
                    <a:pt x="9123" y="7492"/>
                    <a:pt x="9687" y="7967"/>
                    <a:pt x="10720" y="8026"/>
                  </a:cubicBezTo>
                  <a:cubicBezTo>
                    <a:pt x="11753" y="8086"/>
                    <a:pt x="13256" y="7730"/>
                    <a:pt x="14289" y="7196"/>
                  </a:cubicBezTo>
                  <a:cubicBezTo>
                    <a:pt x="15322" y="6662"/>
                    <a:pt x="15885" y="5949"/>
                    <a:pt x="16637" y="4822"/>
                  </a:cubicBezTo>
                  <a:cubicBezTo>
                    <a:pt x="17388" y="3694"/>
                    <a:pt x="18327" y="2152"/>
                    <a:pt x="18797" y="1796"/>
                  </a:cubicBezTo>
                  <a:cubicBezTo>
                    <a:pt x="19266" y="1440"/>
                    <a:pt x="19266" y="2270"/>
                    <a:pt x="19360" y="4347"/>
                  </a:cubicBezTo>
                  <a:cubicBezTo>
                    <a:pt x="19454" y="6424"/>
                    <a:pt x="19642" y="9747"/>
                    <a:pt x="20017" y="12121"/>
                  </a:cubicBezTo>
                  <a:cubicBezTo>
                    <a:pt x="20393" y="14494"/>
                    <a:pt x="20957" y="15919"/>
                    <a:pt x="21520" y="17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2110594" y="1295447"/>
              <a:ext cx="146051" cy="132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4" fill="norm" stroke="1" extrusionOk="0">
                  <a:moveTo>
                    <a:pt x="0" y="8965"/>
                  </a:moveTo>
                  <a:cubicBezTo>
                    <a:pt x="3443" y="7303"/>
                    <a:pt x="6887" y="5642"/>
                    <a:pt x="9078" y="3980"/>
                  </a:cubicBezTo>
                  <a:cubicBezTo>
                    <a:pt x="11270" y="2318"/>
                    <a:pt x="12209" y="657"/>
                    <a:pt x="11896" y="158"/>
                  </a:cubicBezTo>
                  <a:cubicBezTo>
                    <a:pt x="11583" y="-340"/>
                    <a:pt x="10017" y="325"/>
                    <a:pt x="8296" y="2318"/>
                  </a:cubicBezTo>
                  <a:cubicBezTo>
                    <a:pt x="6574" y="4312"/>
                    <a:pt x="4696" y="7635"/>
                    <a:pt x="3600" y="10460"/>
                  </a:cubicBezTo>
                  <a:cubicBezTo>
                    <a:pt x="2504" y="13285"/>
                    <a:pt x="2191" y="15611"/>
                    <a:pt x="3443" y="17605"/>
                  </a:cubicBezTo>
                  <a:cubicBezTo>
                    <a:pt x="4696" y="19598"/>
                    <a:pt x="7513" y="21260"/>
                    <a:pt x="10800" y="20595"/>
                  </a:cubicBezTo>
                  <a:cubicBezTo>
                    <a:pt x="14087" y="19931"/>
                    <a:pt x="17843" y="16940"/>
                    <a:pt x="21600" y="13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2217999" y="1288505"/>
              <a:ext cx="114846" cy="127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0992" fill="norm" stroke="1" extrusionOk="0">
                  <a:moveTo>
                    <a:pt x="14239" y="6360"/>
                  </a:moveTo>
                  <a:cubicBezTo>
                    <a:pt x="14239" y="4618"/>
                    <a:pt x="14239" y="2876"/>
                    <a:pt x="13257" y="1657"/>
                  </a:cubicBezTo>
                  <a:cubicBezTo>
                    <a:pt x="12275" y="438"/>
                    <a:pt x="10312" y="-259"/>
                    <a:pt x="8544" y="89"/>
                  </a:cubicBezTo>
                  <a:cubicBezTo>
                    <a:pt x="6777" y="438"/>
                    <a:pt x="5206" y="1831"/>
                    <a:pt x="3635" y="4793"/>
                  </a:cubicBezTo>
                  <a:cubicBezTo>
                    <a:pt x="2064" y="7754"/>
                    <a:pt x="493" y="12283"/>
                    <a:pt x="101" y="15418"/>
                  </a:cubicBezTo>
                  <a:cubicBezTo>
                    <a:pt x="-292" y="18554"/>
                    <a:pt x="493" y="20296"/>
                    <a:pt x="1868" y="20818"/>
                  </a:cubicBezTo>
                  <a:cubicBezTo>
                    <a:pt x="3243" y="21341"/>
                    <a:pt x="5206" y="20644"/>
                    <a:pt x="6777" y="19251"/>
                  </a:cubicBezTo>
                  <a:cubicBezTo>
                    <a:pt x="8348" y="17857"/>
                    <a:pt x="9526" y="15767"/>
                    <a:pt x="10704" y="13154"/>
                  </a:cubicBezTo>
                  <a:cubicBezTo>
                    <a:pt x="11883" y="10541"/>
                    <a:pt x="13061" y="7406"/>
                    <a:pt x="13650" y="7231"/>
                  </a:cubicBezTo>
                  <a:cubicBezTo>
                    <a:pt x="14239" y="7057"/>
                    <a:pt x="14239" y="9844"/>
                    <a:pt x="14435" y="12109"/>
                  </a:cubicBezTo>
                  <a:cubicBezTo>
                    <a:pt x="14632" y="14373"/>
                    <a:pt x="15024" y="16115"/>
                    <a:pt x="16203" y="16986"/>
                  </a:cubicBezTo>
                  <a:cubicBezTo>
                    <a:pt x="17381" y="17857"/>
                    <a:pt x="19344" y="17857"/>
                    <a:pt x="21308" y="17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2364594" y="1281569"/>
              <a:ext cx="63501" cy="121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4667"/>
                  </a:moveTo>
                  <a:cubicBezTo>
                    <a:pt x="720" y="7274"/>
                    <a:pt x="1440" y="9881"/>
                    <a:pt x="2160" y="9881"/>
                  </a:cubicBezTo>
                  <a:cubicBezTo>
                    <a:pt x="2880" y="9881"/>
                    <a:pt x="3600" y="7274"/>
                    <a:pt x="5400" y="4854"/>
                  </a:cubicBezTo>
                  <a:cubicBezTo>
                    <a:pt x="7200" y="2433"/>
                    <a:pt x="10080" y="198"/>
                    <a:pt x="12600" y="12"/>
                  </a:cubicBezTo>
                  <a:cubicBezTo>
                    <a:pt x="15120" y="-174"/>
                    <a:pt x="17280" y="1688"/>
                    <a:pt x="18720" y="5598"/>
                  </a:cubicBezTo>
                  <a:cubicBezTo>
                    <a:pt x="20160" y="9509"/>
                    <a:pt x="20880" y="15467"/>
                    <a:pt x="21600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2472544" y="1301750"/>
              <a:ext cx="1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2485244" y="1238250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2542394" y="1276350"/>
              <a:ext cx="76201" cy="165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0" y="0"/>
                  </a:moveTo>
                  <a:cubicBezTo>
                    <a:pt x="0" y="6289"/>
                    <a:pt x="0" y="12577"/>
                    <a:pt x="0" y="16405"/>
                  </a:cubicBezTo>
                  <a:cubicBezTo>
                    <a:pt x="0" y="20233"/>
                    <a:pt x="0" y="21600"/>
                    <a:pt x="300" y="21327"/>
                  </a:cubicBezTo>
                  <a:cubicBezTo>
                    <a:pt x="600" y="21053"/>
                    <a:pt x="1200" y="19139"/>
                    <a:pt x="2100" y="16132"/>
                  </a:cubicBezTo>
                  <a:cubicBezTo>
                    <a:pt x="3000" y="13124"/>
                    <a:pt x="4200" y="9023"/>
                    <a:pt x="6000" y="6425"/>
                  </a:cubicBezTo>
                  <a:cubicBezTo>
                    <a:pt x="7800" y="3828"/>
                    <a:pt x="10200" y="2734"/>
                    <a:pt x="12300" y="2734"/>
                  </a:cubicBezTo>
                  <a:cubicBezTo>
                    <a:pt x="14400" y="2734"/>
                    <a:pt x="16200" y="3828"/>
                    <a:pt x="17700" y="6835"/>
                  </a:cubicBezTo>
                  <a:cubicBezTo>
                    <a:pt x="19200" y="9843"/>
                    <a:pt x="20400" y="14765"/>
                    <a:pt x="21600" y="19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2561444" y="1303456"/>
              <a:ext cx="176855" cy="385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155" fill="norm" stroke="1" extrusionOk="0">
                  <a:moveTo>
                    <a:pt x="20057" y="2345"/>
                  </a:moveTo>
                  <a:cubicBezTo>
                    <a:pt x="19543" y="1764"/>
                    <a:pt x="19029" y="1183"/>
                    <a:pt x="18257" y="719"/>
                  </a:cubicBezTo>
                  <a:cubicBezTo>
                    <a:pt x="17486" y="254"/>
                    <a:pt x="16457" y="-94"/>
                    <a:pt x="15300" y="22"/>
                  </a:cubicBezTo>
                  <a:cubicBezTo>
                    <a:pt x="14143" y="138"/>
                    <a:pt x="12857" y="719"/>
                    <a:pt x="11957" y="1358"/>
                  </a:cubicBezTo>
                  <a:cubicBezTo>
                    <a:pt x="11057" y="1996"/>
                    <a:pt x="10543" y="2693"/>
                    <a:pt x="10414" y="3332"/>
                  </a:cubicBezTo>
                  <a:cubicBezTo>
                    <a:pt x="10286" y="3971"/>
                    <a:pt x="10543" y="4551"/>
                    <a:pt x="11314" y="4783"/>
                  </a:cubicBezTo>
                  <a:cubicBezTo>
                    <a:pt x="12086" y="5016"/>
                    <a:pt x="13371" y="4900"/>
                    <a:pt x="14786" y="4551"/>
                  </a:cubicBezTo>
                  <a:cubicBezTo>
                    <a:pt x="16200" y="4203"/>
                    <a:pt x="17743" y="3622"/>
                    <a:pt x="18514" y="3796"/>
                  </a:cubicBezTo>
                  <a:cubicBezTo>
                    <a:pt x="19286" y="3971"/>
                    <a:pt x="19286" y="4900"/>
                    <a:pt x="19800" y="6525"/>
                  </a:cubicBezTo>
                  <a:cubicBezTo>
                    <a:pt x="20314" y="8151"/>
                    <a:pt x="21343" y="10474"/>
                    <a:pt x="21471" y="12854"/>
                  </a:cubicBezTo>
                  <a:cubicBezTo>
                    <a:pt x="21600" y="15235"/>
                    <a:pt x="20829" y="17674"/>
                    <a:pt x="18900" y="19241"/>
                  </a:cubicBezTo>
                  <a:cubicBezTo>
                    <a:pt x="16971" y="20809"/>
                    <a:pt x="13886" y="21506"/>
                    <a:pt x="10543" y="20983"/>
                  </a:cubicBezTo>
                  <a:cubicBezTo>
                    <a:pt x="7200" y="20461"/>
                    <a:pt x="3600" y="18719"/>
                    <a:pt x="0" y="16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2356127" y="1308100"/>
              <a:ext cx="8468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429"/>
                    <a:pt x="0" y="6857"/>
                    <a:pt x="0" y="10457"/>
                  </a:cubicBezTo>
                  <a:cubicBezTo>
                    <a:pt x="0" y="14057"/>
                    <a:pt x="10800" y="178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1786744" y="1514656"/>
              <a:ext cx="977901" cy="79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0" y="21267"/>
                  </a:moveTo>
                  <a:cubicBezTo>
                    <a:pt x="1356" y="21267"/>
                    <a:pt x="2712" y="21267"/>
                    <a:pt x="4184" y="19846"/>
                  </a:cubicBezTo>
                  <a:cubicBezTo>
                    <a:pt x="5657" y="18425"/>
                    <a:pt x="7247" y="15583"/>
                    <a:pt x="8836" y="12741"/>
                  </a:cubicBezTo>
                  <a:cubicBezTo>
                    <a:pt x="10426" y="9899"/>
                    <a:pt x="12016" y="7056"/>
                    <a:pt x="13886" y="4783"/>
                  </a:cubicBezTo>
                  <a:cubicBezTo>
                    <a:pt x="15756" y="2509"/>
                    <a:pt x="17906" y="804"/>
                    <a:pt x="19239" y="235"/>
                  </a:cubicBezTo>
                  <a:cubicBezTo>
                    <a:pt x="20571" y="-333"/>
                    <a:pt x="21086" y="235"/>
                    <a:pt x="21600" y="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2129644" y="1581150"/>
              <a:ext cx="4635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7" y="18600"/>
                    <a:pt x="7693" y="15600"/>
                    <a:pt x="11293" y="12000"/>
                  </a:cubicBezTo>
                  <a:cubicBezTo>
                    <a:pt x="14893" y="8400"/>
                    <a:pt x="18247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2876500" y="1314450"/>
              <a:ext cx="27845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1029"/>
                    <a:pt x="4867" y="2057"/>
                    <a:pt x="1782" y="5657"/>
                  </a:cubicBezTo>
                  <a:cubicBezTo>
                    <a:pt x="-1304" y="9257"/>
                    <a:pt x="239" y="15429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2904344" y="1441450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3399644" y="1223433"/>
              <a:ext cx="25401" cy="377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0" y="1207"/>
                  </a:moveTo>
                  <a:cubicBezTo>
                    <a:pt x="0" y="603"/>
                    <a:pt x="0" y="0"/>
                    <a:pt x="1800" y="0"/>
                  </a:cubicBezTo>
                  <a:cubicBezTo>
                    <a:pt x="3600" y="0"/>
                    <a:pt x="7200" y="603"/>
                    <a:pt x="8100" y="2775"/>
                  </a:cubicBezTo>
                  <a:cubicBezTo>
                    <a:pt x="9000" y="4947"/>
                    <a:pt x="7200" y="8688"/>
                    <a:pt x="5400" y="11886"/>
                  </a:cubicBezTo>
                  <a:cubicBezTo>
                    <a:pt x="3600" y="15084"/>
                    <a:pt x="1800" y="17739"/>
                    <a:pt x="1800" y="19368"/>
                  </a:cubicBezTo>
                  <a:cubicBezTo>
                    <a:pt x="1800" y="20997"/>
                    <a:pt x="3600" y="21600"/>
                    <a:pt x="7200" y="21540"/>
                  </a:cubicBezTo>
                  <a:cubicBezTo>
                    <a:pt x="10800" y="21479"/>
                    <a:pt x="16200" y="20755"/>
                    <a:pt x="21600" y="20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3507594" y="1206500"/>
              <a:ext cx="190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600"/>
                    <a:pt x="7200" y="7200"/>
                    <a:pt x="3600" y="10800"/>
                  </a:cubicBezTo>
                  <a:cubicBezTo>
                    <a:pt x="0" y="14400"/>
                    <a:pt x="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3266294" y="1390650"/>
              <a:ext cx="292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96" y="16200"/>
                    <a:pt x="9391" y="10800"/>
                    <a:pt x="12991" y="7200"/>
                  </a:cubicBezTo>
                  <a:cubicBezTo>
                    <a:pt x="16591" y="3600"/>
                    <a:pt x="1909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3253594" y="1479550"/>
              <a:ext cx="3429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8400"/>
                    <a:pt x="8000" y="15200"/>
                    <a:pt x="11600" y="11600"/>
                  </a:cubicBezTo>
                  <a:cubicBezTo>
                    <a:pt x="15200" y="8000"/>
                    <a:pt x="18400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3922461" y="1195125"/>
              <a:ext cx="104893" cy="411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531" fill="norm" stroke="1" extrusionOk="0">
                  <a:moveTo>
                    <a:pt x="17712" y="4251"/>
                  </a:moveTo>
                  <a:cubicBezTo>
                    <a:pt x="18144" y="3697"/>
                    <a:pt x="18576" y="3143"/>
                    <a:pt x="19440" y="2589"/>
                  </a:cubicBezTo>
                  <a:cubicBezTo>
                    <a:pt x="20304" y="2036"/>
                    <a:pt x="21600" y="1482"/>
                    <a:pt x="21384" y="1039"/>
                  </a:cubicBezTo>
                  <a:cubicBezTo>
                    <a:pt x="21168" y="596"/>
                    <a:pt x="19440" y="263"/>
                    <a:pt x="17280" y="97"/>
                  </a:cubicBezTo>
                  <a:cubicBezTo>
                    <a:pt x="15120" y="-69"/>
                    <a:pt x="12528" y="-69"/>
                    <a:pt x="9720" y="485"/>
                  </a:cubicBezTo>
                  <a:cubicBezTo>
                    <a:pt x="6912" y="1039"/>
                    <a:pt x="3888" y="2146"/>
                    <a:pt x="2160" y="4417"/>
                  </a:cubicBezTo>
                  <a:cubicBezTo>
                    <a:pt x="432" y="6688"/>
                    <a:pt x="0" y="10122"/>
                    <a:pt x="0" y="13168"/>
                  </a:cubicBezTo>
                  <a:cubicBezTo>
                    <a:pt x="0" y="16214"/>
                    <a:pt x="432" y="18873"/>
                    <a:pt x="864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3863194" y="1422400"/>
              <a:ext cx="158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" y="18831"/>
                    <a:pt x="1152" y="16062"/>
                    <a:pt x="4752" y="12462"/>
                  </a:cubicBezTo>
                  <a:cubicBezTo>
                    <a:pt x="8352" y="8862"/>
                    <a:pt x="14976" y="44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4079094" y="1257300"/>
              <a:ext cx="2540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1964"/>
                    <a:pt x="10800" y="3927"/>
                    <a:pt x="9900" y="6676"/>
                  </a:cubicBezTo>
                  <a:cubicBezTo>
                    <a:pt x="9000" y="9425"/>
                    <a:pt x="12600" y="12960"/>
                    <a:pt x="11700" y="15578"/>
                  </a:cubicBezTo>
                  <a:cubicBezTo>
                    <a:pt x="10800" y="18196"/>
                    <a:pt x="5400" y="198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4142594" y="1511300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4142594" y="1397000"/>
              <a:ext cx="1" cy="133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4196318" y="1401874"/>
              <a:ext cx="111934" cy="357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434" fill="norm" stroke="1" extrusionOk="0">
                  <a:moveTo>
                    <a:pt x="3048" y="4662"/>
                  </a:moveTo>
                  <a:cubicBezTo>
                    <a:pt x="3048" y="9745"/>
                    <a:pt x="3048" y="14827"/>
                    <a:pt x="2848" y="17749"/>
                  </a:cubicBezTo>
                  <a:cubicBezTo>
                    <a:pt x="2648" y="20672"/>
                    <a:pt x="2248" y="21434"/>
                    <a:pt x="1648" y="21434"/>
                  </a:cubicBezTo>
                  <a:cubicBezTo>
                    <a:pt x="1048" y="21434"/>
                    <a:pt x="248" y="20672"/>
                    <a:pt x="48" y="18003"/>
                  </a:cubicBezTo>
                  <a:cubicBezTo>
                    <a:pt x="-152" y="15335"/>
                    <a:pt x="248" y="10761"/>
                    <a:pt x="1848" y="7458"/>
                  </a:cubicBezTo>
                  <a:cubicBezTo>
                    <a:pt x="3448" y="4154"/>
                    <a:pt x="6248" y="2121"/>
                    <a:pt x="8848" y="1041"/>
                  </a:cubicBezTo>
                  <a:cubicBezTo>
                    <a:pt x="11448" y="-39"/>
                    <a:pt x="13848" y="-166"/>
                    <a:pt x="15648" y="152"/>
                  </a:cubicBezTo>
                  <a:cubicBezTo>
                    <a:pt x="17448" y="469"/>
                    <a:pt x="18648" y="1232"/>
                    <a:pt x="19648" y="2312"/>
                  </a:cubicBezTo>
                  <a:cubicBezTo>
                    <a:pt x="20648" y="3392"/>
                    <a:pt x="21448" y="4789"/>
                    <a:pt x="21048" y="5869"/>
                  </a:cubicBezTo>
                  <a:cubicBezTo>
                    <a:pt x="20648" y="6949"/>
                    <a:pt x="19048" y="7712"/>
                    <a:pt x="16648" y="8347"/>
                  </a:cubicBezTo>
                  <a:cubicBezTo>
                    <a:pt x="14248" y="8982"/>
                    <a:pt x="11048" y="9490"/>
                    <a:pt x="8848" y="9490"/>
                  </a:cubicBezTo>
                  <a:cubicBezTo>
                    <a:pt x="6648" y="9490"/>
                    <a:pt x="5448" y="8982"/>
                    <a:pt x="4248" y="8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4339444" y="1394322"/>
              <a:ext cx="74500" cy="180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15" fill="norm" stroke="1" extrusionOk="0">
                  <a:moveTo>
                    <a:pt x="16200" y="317"/>
                  </a:moveTo>
                  <a:cubicBezTo>
                    <a:pt x="12600" y="66"/>
                    <a:pt x="9000" y="-185"/>
                    <a:pt x="6000" y="192"/>
                  </a:cubicBezTo>
                  <a:cubicBezTo>
                    <a:pt x="3000" y="568"/>
                    <a:pt x="600" y="1573"/>
                    <a:pt x="900" y="3331"/>
                  </a:cubicBezTo>
                  <a:cubicBezTo>
                    <a:pt x="1200" y="5089"/>
                    <a:pt x="4200" y="7601"/>
                    <a:pt x="6900" y="9485"/>
                  </a:cubicBezTo>
                  <a:cubicBezTo>
                    <a:pt x="9600" y="11368"/>
                    <a:pt x="12000" y="12624"/>
                    <a:pt x="14400" y="13629"/>
                  </a:cubicBezTo>
                  <a:cubicBezTo>
                    <a:pt x="16800" y="14634"/>
                    <a:pt x="19200" y="15387"/>
                    <a:pt x="20400" y="16392"/>
                  </a:cubicBezTo>
                  <a:cubicBezTo>
                    <a:pt x="21600" y="17396"/>
                    <a:pt x="21600" y="18652"/>
                    <a:pt x="18000" y="19531"/>
                  </a:cubicBezTo>
                  <a:cubicBezTo>
                    <a:pt x="14400" y="20410"/>
                    <a:pt x="7200" y="20913"/>
                    <a:pt x="0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4822989" y="1377950"/>
              <a:ext cx="98539" cy="180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365" fill="norm" stroke="1" extrusionOk="0">
                  <a:moveTo>
                    <a:pt x="14961" y="4521"/>
                  </a:moveTo>
                  <a:cubicBezTo>
                    <a:pt x="13582" y="3516"/>
                    <a:pt x="12204" y="2512"/>
                    <a:pt x="10365" y="2888"/>
                  </a:cubicBezTo>
                  <a:cubicBezTo>
                    <a:pt x="8527" y="3265"/>
                    <a:pt x="6229" y="5023"/>
                    <a:pt x="4161" y="7912"/>
                  </a:cubicBezTo>
                  <a:cubicBezTo>
                    <a:pt x="2093" y="10800"/>
                    <a:pt x="255" y="14819"/>
                    <a:pt x="25" y="17330"/>
                  </a:cubicBezTo>
                  <a:cubicBezTo>
                    <a:pt x="-205" y="19842"/>
                    <a:pt x="1174" y="20847"/>
                    <a:pt x="4391" y="21223"/>
                  </a:cubicBezTo>
                  <a:cubicBezTo>
                    <a:pt x="7608" y="21600"/>
                    <a:pt x="12663" y="21349"/>
                    <a:pt x="16110" y="18963"/>
                  </a:cubicBezTo>
                  <a:cubicBezTo>
                    <a:pt x="19557" y="16577"/>
                    <a:pt x="21395" y="12056"/>
                    <a:pt x="21395" y="9293"/>
                  </a:cubicBezTo>
                  <a:cubicBezTo>
                    <a:pt x="21395" y="6530"/>
                    <a:pt x="19557" y="5526"/>
                    <a:pt x="17718" y="4647"/>
                  </a:cubicBezTo>
                  <a:cubicBezTo>
                    <a:pt x="15880" y="3767"/>
                    <a:pt x="14042" y="3014"/>
                    <a:pt x="14272" y="2260"/>
                  </a:cubicBezTo>
                  <a:cubicBezTo>
                    <a:pt x="14501" y="1507"/>
                    <a:pt x="16799" y="753"/>
                    <a:pt x="190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5042565" y="1146862"/>
              <a:ext cx="84280" cy="478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521" fill="norm" stroke="1" extrusionOk="0">
                  <a:moveTo>
                    <a:pt x="20977" y="1824"/>
                  </a:moveTo>
                  <a:cubicBezTo>
                    <a:pt x="18343" y="1253"/>
                    <a:pt x="15709" y="682"/>
                    <a:pt x="13075" y="349"/>
                  </a:cubicBezTo>
                  <a:cubicBezTo>
                    <a:pt x="10440" y="16"/>
                    <a:pt x="7806" y="-79"/>
                    <a:pt x="5699" y="64"/>
                  </a:cubicBezTo>
                  <a:cubicBezTo>
                    <a:pt x="3592" y="206"/>
                    <a:pt x="2011" y="587"/>
                    <a:pt x="957" y="2300"/>
                  </a:cubicBezTo>
                  <a:cubicBezTo>
                    <a:pt x="-96" y="4013"/>
                    <a:pt x="-623" y="7058"/>
                    <a:pt x="1221" y="10483"/>
                  </a:cubicBezTo>
                  <a:cubicBezTo>
                    <a:pt x="3065" y="13909"/>
                    <a:pt x="7279" y="17715"/>
                    <a:pt x="11494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4998039" y="1428750"/>
              <a:ext cx="128806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297" y="21600"/>
                  </a:moveTo>
                  <a:cubicBezTo>
                    <a:pt x="-52" y="18514"/>
                    <a:pt x="-400" y="15429"/>
                    <a:pt x="1168" y="12343"/>
                  </a:cubicBezTo>
                  <a:cubicBezTo>
                    <a:pt x="2735" y="9257"/>
                    <a:pt x="6219" y="6171"/>
                    <a:pt x="9877" y="4114"/>
                  </a:cubicBezTo>
                  <a:cubicBezTo>
                    <a:pt x="13535" y="2057"/>
                    <a:pt x="17368" y="1029"/>
                    <a:pt x="212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5433589" y="1390662"/>
              <a:ext cx="226656" cy="150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0764" fill="norm" stroke="1" extrusionOk="0">
                  <a:moveTo>
                    <a:pt x="12897" y="5253"/>
                  </a:moveTo>
                  <a:cubicBezTo>
                    <a:pt x="12303" y="3501"/>
                    <a:pt x="11708" y="1750"/>
                    <a:pt x="10420" y="729"/>
                  </a:cubicBezTo>
                  <a:cubicBezTo>
                    <a:pt x="9132" y="-293"/>
                    <a:pt x="7150" y="-585"/>
                    <a:pt x="5169" y="2188"/>
                  </a:cubicBezTo>
                  <a:cubicBezTo>
                    <a:pt x="3187" y="4961"/>
                    <a:pt x="1205" y="10799"/>
                    <a:pt x="413" y="14447"/>
                  </a:cubicBezTo>
                  <a:cubicBezTo>
                    <a:pt x="-380" y="18096"/>
                    <a:pt x="16" y="19556"/>
                    <a:pt x="1205" y="20285"/>
                  </a:cubicBezTo>
                  <a:cubicBezTo>
                    <a:pt x="2394" y="21015"/>
                    <a:pt x="4376" y="21015"/>
                    <a:pt x="6159" y="19556"/>
                  </a:cubicBezTo>
                  <a:cubicBezTo>
                    <a:pt x="7943" y="18096"/>
                    <a:pt x="9528" y="15177"/>
                    <a:pt x="10717" y="12988"/>
                  </a:cubicBezTo>
                  <a:cubicBezTo>
                    <a:pt x="11906" y="10799"/>
                    <a:pt x="12699" y="9339"/>
                    <a:pt x="13392" y="9485"/>
                  </a:cubicBezTo>
                  <a:cubicBezTo>
                    <a:pt x="14086" y="9631"/>
                    <a:pt x="14681" y="11383"/>
                    <a:pt x="15969" y="13426"/>
                  </a:cubicBezTo>
                  <a:cubicBezTo>
                    <a:pt x="17257" y="15469"/>
                    <a:pt x="19238" y="17804"/>
                    <a:pt x="21220" y="20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6193081" y="1289050"/>
              <a:ext cx="1961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80"/>
                    <a:pt x="2735" y="960"/>
                    <a:pt x="575" y="2320"/>
                  </a:cubicBezTo>
                  <a:cubicBezTo>
                    <a:pt x="-1585" y="3680"/>
                    <a:pt x="2735" y="5920"/>
                    <a:pt x="7055" y="9280"/>
                  </a:cubicBezTo>
                  <a:cubicBezTo>
                    <a:pt x="11375" y="12640"/>
                    <a:pt x="15695" y="1712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6180944" y="1237983"/>
              <a:ext cx="151861" cy="322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364" fill="norm" stroke="1" extrusionOk="0">
                  <a:moveTo>
                    <a:pt x="0" y="10537"/>
                  </a:moveTo>
                  <a:cubicBezTo>
                    <a:pt x="0" y="7732"/>
                    <a:pt x="0" y="4926"/>
                    <a:pt x="2043" y="3033"/>
                  </a:cubicBezTo>
                  <a:cubicBezTo>
                    <a:pt x="4086" y="1139"/>
                    <a:pt x="8173" y="158"/>
                    <a:pt x="11530" y="17"/>
                  </a:cubicBezTo>
                  <a:cubicBezTo>
                    <a:pt x="14886" y="-123"/>
                    <a:pt x="17514" y="578"/>
                    <a:pt x="18097" y="1911"/>
                  </a:cubicBezTo>
                  <a:cubicBezTo>
                    <a:pt x="18681" y="3243"/>
                    <a:pt x="17222" y="5207"/>
                    <a:pt x="15908" y="6469"/>
                  </a:cubicBezTo>
                  <a:cubicBezTo>
                    <a:pt x="14595" y="7732"/>
                    <a:pt x="13427" y="8293"/>
                    <a:pt x="11968" y="8713"/>
                  </a:cubicBezTo>
                  <a:cubicBezTo>
                    <a:pt x="10508" y="9134"/>
                    <a:pt x="8757" y="9415"/>
                    <a:pt x="8903" y="9625"/>
                  </a:cubicBezTo>
                  <a:cubicBezTo>
                    <a:pt x="9049" y="9835"/>
                    <a:pt x="11092" y="9976"/>
                    <a:pt x="13719" y="10817"/>
                  </a:cubicBezTo>
                  <a:cubicBezTo>
                    <a:pt x="16346" y="11659"/>
                    <a:pt x="19557" y="13202"/>
                    <a:pt x="20578" y="14815"/>
                  </a:cubicBezTo>
                  <a:cubicBezTo>
                    <a:pt x="21600" y="16428"/>
                    <a:pt x="20432" y="18111"/>
                    <a:pt x="17514" y="19303"/>
                  </a:cubicBezTo>
                  <a:cubicBezTo>
                    <a:pt x="14595" y="20495"/>
                    <a:pt x="9924" y="21196"/>
                    <a:pt x="7005" y="21337"/>
                  </a:cubicBezTo>
                  <a:cubicBezTo>
                    <a:pt x="4086" y="21477"/>
                    <a:pt x="2919" y="21056"/>
                    <a:pt x="2919" y="20565"/>
                  </a:cubicBezTo>
                  <a:cubicBezTo>
                    <a:pt x="2919" y="20074"/>
                    <a:pt x="4086" y="19513"/>
                    <a:pt x="5254" y="18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6329653" y="1401619"/>
              <a:ext cx="79892" cy="116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144" fill="norm" stroke="1" extrusionOk="0">
                  <a:moveTo>
                    <a:pt x="14258" y="11887"/>
                  </a:moveTo>
                  <a:cubicBezTo>
                    <a:pt x="15919" y="9958"/>
                    <a:pt x="17581" y="8030"/>
                    <a:pt x="18689" y="5908"/>
                  </a:cubicBezTo>
                  <a:cubicBezTo>
                    <a:pt x="19796" y="3787"/>
                    <a:pt x="20350" y="1473"/>
                    <a:pt x="19242" y="508"/>
                  </a:cubicBezTo>
                  <a:cubicBezTo>
                    <a:pt x="18135" y="-456"/>
                    <a:pt x="15366" y="-70"/>
                    <a:pt x="11766" y="1858"/>
                  </a:cubicBezTo>
                  <a:cubicBezTo>
                    <a:pt x="8166" y="3787"/>
                    <a:pt x="3735" y="7258"/>
                    <a:pt x="1519" y="10151"/>
                  </a:cubicBezTo>
                  <a:cubicBezTo>
                    <a:pt x="-696" y="13044"/>
                    <a:pt x="-696" y="15358"/>
                    <a:pt x="2904" y="17094"/>
                  </a:cubicBezTo>
                  <a:cubicBezTo>
                    <a:pt x="6504" y="18830"/>
                    <a:pt x="13704" y="19987"/>
                    <a:pt x="20904" y="21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6453994" y="1389436"/>
              <a:ext cx="184151" cy="145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5" fill="norm" stroke="1" extrusionOk="0">
                  <a:moveTo>
                    <a:pt x="0" y="5731"/>
                  </a:moveTo>
                  <a:cubicBezTo>
                    <a:pt x="993" y="4805"/>
                    <a:pt x="1986" y="3879"/>
                    <a:pt x="2979" y="4034"/>
                  </a:cubicBezTo>
                  <a:cubicBezTo>
                    <a:pt x="3972" y="4188"/>
                    <a:pt x="4966" y="5422"/>
                    <a:pt x="5710" y="7737"/>
                  </a:cubicBezTo>
                  <a:cubicBezTo>
                    <a:pt x="6455" y="10051"/>
                    <a:pt x="6952" y="13445"/>
                    <a:pt x="6828" y="15914"/>
                  </a:cubicBezTo>
                  <a:cubicBezTo>
                    <a:pt x="6703" y="18382"/>
                    <a:pt x="5959" y="19925"/>
                    <a:pt x="4966" y="20697"/>
                  </a:cubicBezTo>
                  <a:cubicBezTo>
                    <a:pt x="3972" y="21468"/>
                    <a:pt x="2731" y="21468"/>
                    <a:pt x="2110" y="20697"/>
                  </a:cubicBezTo>
                  <a:cubicBezTo>
                    <a:pt x="1490" y="19925"/>
                    <a:pt x="1490" y="18382"/>
                    <a:pt x="2110" y="15759"/>
                  </a:cubicBezTo>
                  <a:cubicBezTo>
                    <a:pt x="2731" y="13137"/>
                    <a:pt x="3972" y="9434"/>
                    <a:pt x="5090" y="7119"/>
                  </a:cubicBezTo>
                  <a:cubicBezTo>
                    <a:pt x="6207" y="4805"/>
                    <a:pt x="7200" y="3879"/>
                    <a:pt x="8317" y="3262"/>
                  </a:cubicBezTo>
                  <a:cubicBezTo>
                    <a:pt x="9434" y="2645"/>
                    <a:pt x="10676" y="2337"/>
                    <a:pt x="11421" y="2954"/>
                  </a:cubicBezTo>
                  <a:cubicBezTo>
                    <a:pt x="12166" y="3571"/>
                    <a:pt x="12414" y="5114"/>
                    <a:pt x="12538" y="6657"/>
                  </a:cubicBezTo>
                  <a:cubicBezTo>
                    <a:pt x="12662" y="8199"/>
                    <a:pt x="12662" y="9742"/>
                    <a:pt x="12662" y="11285"/>
                  </a:cubicBezTo>
                  <a:cubicBezTo>
                    <a:pt x="12662" y="12828"/>
                    <a:pt x="12662" y="14371"/>
                    <a:pt x="12290" y="14371"/>
                  </a:cubicBezTo>
                  <a:cubicBezTo>
                    <a:pt x="11917" y="14371"/>
                    <a:pt x="11172" y="12828"/>
                    <a:pt x="11421" y="10359"/>
                  </a:cubicBezTo>
                  <a:cubicBezTo>
                    <a:pt x="11669" y="7891"/>
                    <a:pt x="12910" y="4497"/>
                    <a:pt x="14152" y="2491"/>
                  </a:cubicBezTo>
                  <a:cubicBezTo>
                    <a:pt x="15393" y="485"/>
                    <a:pt x="16634" y="-132"/>
                    <a:pt x="17752" y="22"/>
                  </a:cubicBezTo>
                  <a:cubicBezTo>
                    <a:pt x="18869" y="177"/>
                    <a:pt x="19862" y="1102"/>
                    <a:pt x="20483" y="4497"/>
                  </a:cubicBezTo>
                  <a:cubicBezTo>
                    <a:pt x="21103" y="7891"/>
                    <a:pt x="21352" y="13754"/>
                    <a:pt x="21600" y="19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6721199" y="1284401"/>
              <a:ext cx="75696" cy="267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322" fill="norm" stroke="1" extrusionOk="0">
                  <a:moveTo>
                    <a:pt x="21457" y="876"/>
                  </a:moveTo>
                  <a:cubicBezTo>
                    <a:pt x="19057" y="370"/>
                    <a:pt x="16657" y="-136"/>
                    <a:pt x="14557" y="33"/>
                  </a:cubicBezTo>
                  <a:cubicBezTo>
                    <a:pt x="12457" y="201"/>
                    <a:pt x="10657" y="1045"/>
                    <a:pt x="8257" y="3323"/>
                  </a:cubicBezTo>
                  <a:cubicBezTo>
                    <a:pt x="5857" y="5601"/>
                    <a:pt x="2857" y="9314"/>
                    <a:pt x="1357" y="12183"/>
                  </a:cubicBezTo>
                  <a:cubicBezTo>
                    <a:pt x="-143" y="15052"/>
                    <a:pt x="-143" y="17077"/>
                    <a:pt x="157" y="18511"/>
                  </a:cubicBezTo>
                  <a:cubicBezTo>
                    <a:pt x="457" y="19945"/>
                    <a:pt x="1057" y="20789"/>
                    <a:pt x="3457" y="21127"/>
                  </a:cubicBezTo>
                  <a:cubicBezTo>
                    <a:pt x="5857" y="21464"/>
                    <a:pt x="10057" y="21295"/>
                    <a:pt x="14257" y="21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6829114" y="1340262"/>
              <a:ext cx="82089" cy="353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446" fill="norm" stroke="1" extrusionOk="0">
                  <a:moveTo>
                    <a:pt x="12840" y="4989"/>
                  </a:moveTo>
                  <a:cubicBezTo>
                    <a:pt x="10140" y="7689"/>
                    <a:pt x="7440" y="10389"/>
                    <a:pt x="5820" y="12832"/>
                  </a:cubicBezTo>
                  <a:cubicBezTo>
                    <a:pt x="4200" y="15275"/>
                    <a:pt x="3660" y="17460"/>
                    <a:pt x="3120" y="19003"/>
                  </a:cubicBezTo>
                  <a:cubicBezTo>
                    <a:pt x="2580" y="20546"/>
                    <a:pt x="2040" y="21446"/>
                    <a:pt x="1500" y="21446"/>
                  </a:cubicBezTo>
                  <a:cubicBezTo>
                    <a:pt x="960" y="21446"/>
                    <a:pt x="420" y="20546"/>
                    <a:pt x="150" y="18360"/>
                  </a:cubicBezTo>
                  <a:cubicBezTo>
                    <a:pt x="-120" y="16175"/>
                    <a:pt x="-120" y="12703"/>
                    <a:pt x="960" y="9746"/>
                  </a:cubicBezTo>
                  <a:cubicBezTo>
                    <a:pt x="2040" y="6789"/>
                    <a:pt x="4200" y="4346"/>
                    <a:pt x="6090" y="2867"/>
                  </a:cubicBezTo>
                  <a:cubicBezTo>
                    <a:pt x="7980" y="1389"/>
                    <a:pt x="9600" y="875"/>
                    <a:pt x="11760" y="489"/>
                  </a:cubicBezTo>
                  <a:cubicBezTo>
                    <a:pt x="13920" y="103"/>
                    <a:pt x="16620" y="-154"/>
                    <a:pt x="18510" y="103"/>
                  </a:cubicBezTo>
                  <a:cubicBezTo>
                    <a:pt x="20400" y="360"/>
                    <a:pt x="21480" y="1132"/>
                    <a:pt x="20670" y="2353"/>
                  </a:cubicBezTo>
                  <a:cubicBezTo>
                    <a:pt x="19860" y="3575"/>
                    <a:pt x="17160" y="5246"/>
                    <a:pt x="14460" y="6339"/>
                  </a:cubicBezTo>
                  <a:cubicBezTo>
                    <a:pt x="11760" y="7432"/>
                    <a:pt x="9060" y="7946"/>
                    <a:pt x="6360" y="8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6936594" y="1289050"/>
              <a:ext cx="67925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7" h="21600" fill="norm" stroke="1" extrusionOk="0">
                  <a:moveTo>
                    <a:pt x="1906" y="0"/>
                  </a:moveTo>
                  <a:cubicBezTo>
                    <a:pt x="5718" y="0"/>
                    <a:pt x="9529" y="0"/>
                    <a:pt x="12388" y="320"/>
                  </a:cubicBezTo>
                  <a:cubicBezTo>
                    <a:pt x="15247" y="640"/>
                    <a:pt x="17153" y="1280"/>
                    <a:pt x="18741" y="3600"/>
                  </a:cubicBezTo>
                  <a:cubicBezTo>
                    <a:pt x="20329" y="5920"/>
                    <a:pt x="21600" y="9920"/>
                    <a:pt x="18424" y="13200"/>
                  </a:cubicBezTo>
                  <a:cubicBezTo>
                    <a:pt x="15247" y="16480"/>
                    <a:pt x="7624" y="190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7340836" y="1309095"/>
              <a:ext cx="110109" cy="20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124" fill="norm" stroke="1" extrusionOk="0">
                  <a:moveTo>
                    <a:pt x="21200" y="546"/>
                  </a:moveTo>
                  <a:cubicBezTo>
                    <a:pt x="18755" y="114"/>
                    <a:pt x="16309" y="-318"/>
                    <a:pt x="13660" y="330"/>
                  </a:cubicBezTo>
                  <a:cubicBezTo>
                    <a:pt x="11011" y="978"/>
                    <a:pt x="8158" y="2706"/>
                    <a:pt x="5713" y="5838"/>
                  </a:cubicBezTo>
                  <a:cubicBezTo>
                    <a:pt x="3268" y="8970"/>
                    <a:pt x="1230" y="13506"/>
                    <a:pt x="415" y="16314"/>
                  </a:cubicBezTo>
                  <a:cubicBezTo>
                    <a:pt x="-400" y="19122"/>
                    <a:pt x="8" y="20202"/>
                    <a:pt x="1434" y="20742"/>
                  </a:cubicBezTo>
                  <a:cubicBezTo>
                    <a:pt x="2860" y="21282"/>
                    <a:pt x="5306" y="21282"/>
                    <a:pt x="8362" y="20526"/>
                  </a:cubicBezTo>
                  <a:cubicBezTo>
                    <a:pt x="11419" y="19770"/>
                    <a:pt x="15087" y="18258"/>
                    <a:pt x="18755" y="16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7431370" y="1377950"/>
              <a:ext cx="79169" cy="136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371" fill="norm" stroke="1" extrusionOk="0">
                  <a:moveTo>
                    <a:pt x="16752" y="0"/>
                  </a:moveTo>
                  <a:cubicBezTo>
                    <a:pt x="11768" y="1994"/>
                    <a:pt x="6783" y="3988"/>
                    <a:pt x="3737" y="7145"/>
                  </a:cubicBezTo>
                  <a:cubicBezTo>
                    <a:pt x="691" y="10302"/>
                    <a:pt x="-417" y="14622"/>
                    <a:pt x="137" y="17280"/>
                  </a:cubicBezTo>
                  <a:cubicBezTo>
                    <a:pt x="691" y="19938"/>
                    <a:pt x="2906" y="20935"/>
                    <a:pt x="5398" y="21268"/>
                  </a:cubicBezTo>
                  <a:cubicBezTo>
                    <a:pt x="7891" y="21600"/>
                    <a:pt x="10660" y="21268"/>
                    <a:pt x="13706" y="18277"/>
                  </a:cubicBezTo>
                  <a:cubicBezTo>
                    <a:pt x="16752" y="15286"/>
                    <a:pt x="20075" y="9637"/>
                    <a:pt x="20629" y="6314"/>
                  </a:cubicBezTo>
                  <a:cubicBezTo>
                    <a:pt x="21183" y="2991"/>
                    <a:pt x="18968" y="1994"/>
                    <a:pt x="16475" y="1662"/>
                  </a:cubicBezTo>
                  <a:cubicBezTo>
                    <a:pt x="13983" y="1329"/>
                    <a:pt x="11214" y="1662"/>
                    <a:pt x="8445" y="1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7571594" y="1377950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7558894" y="1327150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7607529" y="1335908"/>
              <a:ext cx="129166" cy="181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318" fill="norm" stroke="1" extrusionOk="0">
                  <a:moveTo>
                    <a:pt x="3492" y="3442"/>
                  </a:moveTo>
                  <a:cubicBezTo>
                    <a:pt x="3144" y="5925"/>
                    <a:pt x="2795" y="8408"/>
                    <a:pt x="2273" y="10890"/>
                  </a:cubicBezTo>
                  <a:cubicBezTo>
                    <a:pt x="1750" y="13373"/>
                    <a:pt x="1054" y="15856"/>
                    <a:pt x="531" y="16477"/>
                  </a:cubicBezTo>
                  <a:cubicBezTo>
                    <a:pt x="8" y="17097"/>
                    <a:pt x="-340" y="15856"/>
                    <a:pt x="531" y="13001"/>
                  </a:cubicBezTo>
                  <a:cubicBezTo>
                    <a:pt x="1402" y="10146"/>
                    <a:pt x="3492" y="5677"/>
                    <a:pt x="5234" y="3070"/>
                  </a:cubicBezTo>
                  <a:cubicBezTo>
                    <a:pt x="6976" y="463"/>
                    <a:pt x="8370" y="-282"/>
                    <a:pt x="10983" y="90"/>
                  </a:cubicBezTo>
                  <a:cubicBezTo>
                    <a:pt x="13595" y="463"/>
                    <a:pt x="17428" y="1952"/>
                    <a:pt x="19344" y="5677"/>
                  </a:cubicBezTo>
                  <a:cubicBezTo>
                    <a:pt x="21260" y="9401"/>
                    <a:pt x="21260" y="15359"/>
                    <a:pt x="21260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8162144" y="1320800"/>
              <a:ext cx="225244" cy="191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294" fill="norm" stroke="1" extrusionOk="0">
                  <a:moveTo>
                    <a:pt x="3028" y="0"/>
                  </a:moveTo>
                  <a:cubicBezTo>
                    <a:pt x="2019" y="3991"/>
                    <a:pt x="1009" y="7983"/>
                    <a:pt x="505" y="10917"/>
                  </a:cubicBezTo>
                  <a:cubicBezTo>
                    <a:pt x="0" y="13852"/>
                    <a:pt x="0" y="15730"/>
                    <a:pt x="0" y="17374"/>
                  </a:cubicBezTo>
                  <a:cubicBezTo>
                    <a:pt x="0" y="19017"/>
                    <a:pt x="0" y="20426"/>
                    <a:pt x="505" y="21013"/>
                  </a:cubicBezTo>
                  <a:cubicBezTo>
                    <a:pt x="1009" y="21600"/>
                    <a:pt x="2019" y="21365"/>
                    <a:pt x="3432" y="19370"/>
                  </a:cubicBezTo>
                  <a:cubicBezTo>
                    <a:pt x="4845" y="17374"/>
                    <a:pt x="6662" y="13617"/>
                    <a:pt x="7873" y="10683"/>
                  </a:cubicBezTo>
                  <a:cubicBezTo>
                    <a:pt x="9084" y="7748"/>
                    <a:pt x="9690" y="5635"/>
                    <a:pt x="9892" y="5517"/>
                  </a:cubicBezTo>
                  <a:cubicBezTo>
                    <a:pt x="10093" y="5400"/>
                    <a:pt x="9892" y="7278"/>
                    <a:pt x="9791" y="9391"/>
                  </a:cubicBezTo>
                  <a:cubicBezTo>
                    <a:pt x="9690" y="11504"/>
                    <a:pt x="9690" y="13852"/>
                    <a:pt x="9993" y="15496"/>
                  </a:cubicBezTo>
                  <a:cubicBezTo>
                    <a:pt x="10295" y="17139"/>
                    <a:pt x="10901" y="18078"/>
                    <a:pt x="11507" y="17961"/>
                  </a:cubicBezTo>
                  <a:cubicBezTo>
                    <a:pt x="12112" y="17843"/>
                    <a:pt x="12718" y="16670"/>
                    <a:pt x="13323" y="15496"/>
                  </a:cubicBezTo>
                  <a:cubicBezTo>
                    <a:pt x="13929" y="14322"/>
                    <a:pt x="14535" y="13148"/>
                    <a:pt x="14938" y="11739"/>
                  </a:cubicBezTo>
                  <a:cubicBezTo>
                    <a:pt x="15342" y="10330"/>
                    <a:pt x="15544" y="8687"/>
                    <a:pt x="15544" y="8570"/>
                  </a:cubicBezTo>
                  <a:cubicBezTo>
                    <a:pt x="15544" y="8452"/>
                    <a:pt x="15342" y="9861"/>
                    <a:pt x="15140" y="11152"/>
                  </a:cubicBezTo>
                  <a:cubicBezTo>
                    <a:pt x="14938" y="12443"/>
                    <a:pt x="14736" y="13617"/>
                    <a:pt x="14434" y="15143"/>
                  </a:cubicBezTo>
                  <a:cubicBezTo>
                    <a:pt x="14131" y="16670"/>
                    <a:pt x="13727" y="18548"/>
                    <a:pt x="13626" y="18900"/>
                  </a:cubicBezTo>
                  <a:cubicBezTo>
                    <a:pt x="13525" y="19252"/>
                    <a:pt x="13727" y="18078"/>
                    <a:pt x="14333" y="15730"/>
                  </a:cubicBezTo>
                  <a:cubicBezTo>
                    <a:pt x="14938" y="13383"/>
                    <a:pt x="15948" y="9861"/>
                    <a:pt x="16957" y="7396"/>
                  </a:cubicBezTo>
                  <a:cubicBezTo>
                    <a:pt x="17966" y="4930"/>
                    <a:pt x="18976" y="3522"/>
                    <a:pt x="19783" y="3287"/>
                  </a:cubicBezTo>
                  <a:cubicBezTo>
                    <a:pt x="20591" y="3052"/>
                    <a:pt x="21196" y="3991"/>
                    <a:pt x="21398" y="6457"/>
                  </a:cubicBezTo>
                  <a:cubicBezTo>
                    <a:pt x="21600" y="8922"/>
                    <a:pt x="21398" y="12913"/>
                    <a:pt x="21196" y="16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8464827" y="1162050"/>
              <a:ext cx="52918" cy="341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21600" y="0"/>
                  </a:moveTo>
                  <a:cubicBezTo>
                    <a:pt x="15552" y="2933"/>
                    <a:pt x="9504" y="5867"/>
                    <a:pt x="5616" y="9200"/>
                  </a:cubicBezTo>
                  <a:cubicBezTo>
                    <a:pt x="1728" y="12533"/>
                    <a:pt x="0" y="16267"/>
                    <a:pt x="0" y="18467"/>
                  </a:cubicBezTo>
                  <a:cubicBezTo>
                    <a:pt x="0" y="20667"/>
                    <a:pt x="1728" y="21333"/>
                    <a:pt x="4320" y="21467"/>
                  </a:cubicBezTo>
                  <a:cubicBezTo>
                    <a:pt x="6912" y="21600"/>
                    <a:pt x="10368" y="21200"/>
                    <a:pt x="12528" y="20600"/>
                  </a:cubicBezTo>
                  <a:cubicBezTo>
                    <a:pt x="14688" y="20000"/>
                    <a:pt x="15552" y="19200"/>
                    <a:pt x="16416" y="18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8441544" y="1344977"/>
              <a:ext cx="114301" cy="102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4800" y="1577"/>
                  </a:moveTo>
                  <a:cubicBezTo>
                    <a:pt x="2400" y="696"/>
                    <a:pt x="0" y="-186"/>
                    <a:pt x="0" y="34"/>
                  </a:cubicBezTo>
                  <a:cubicBezTo>
                    <a:pt x="0" y="255"/>
                    <a:pt x="2400" y="1577"/>
                    <a:pt x="4600" y="2238"/>
                  </a:cubicBezTo>
                  <a:cubicBezTo>
                    <a:pt x="6800" y="2900"/>
                    <a:pt x="8800" y="2900"/>
                    <a:pt x="11600" y="2679"/>
                  </a:cubicBezTo>
                  <a:cubicBezTo>
                    <a:pt x="14400" y="2459"/>
                    <a:pt x="18000" y="2018"/>
                    <a:pt x="19800" y="5104"/>
                  </a:cubicBezTo>
                  <a:cubicBezTo>
                    <a:pt x="21600" y="8190"/>
                    <a:pt x="21600" y="14802"/>
                    <a:pt x="21600" y="21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8549494" y="131445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8574894" y="1200150"/>
              <a:ext cx="7620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08"/>
                    <a:pt x="16800" y="815"/>
                    <a:pt x="15000" y="2853"/>
                  </a:cubicBezTo>
                  <a:cubicBezTo>
                    <a:pt x="13200" y="4891"/>
                    <a:pt x="12000" y="8558"/>
                    <a:pt x="9600" y="11955"/>
                  </a:cubicBezTo>
                  <a:cubicBezTo>
                    <a:pt x="7200" y="15351"/>
                    <a:pt x="3600" y="18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8993994" y="1333500"/>
              <a:ext cx="6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9013044" y="1244600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9102738" y="1104900"/>
              <a:ext cx="56357" cy="351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92" fill="norm" stroke="1" extrusionOk="0">
                  <a:moveTo>
                    <a:pt x="21300" y="0"/>
                  </a:moveTo>
                  <a:cubicBezTo>
                    <a:pt x="15700" y="1552"/>
                    <a:pt x="10100" y="3104"/>
                    <a:pt x="6500" y="6208"/>
                  </a:cubicBezTo>
                  <a:cubicBezTo>
                    <a:pt x="2900" y="9313"/>
                    <a:pt x="1300" y="13969"/>
                    <a:pt x="500" y="16750"/>
                  </a:cubicBezTo>
                  <a:cubicBezTo>
                    <a:pt x="-300" y="19531"/>
                    <a:pt x="-300" y="20436"/>
                    <a:pt x="1700" y="20953"/>
                  </a:cubicBezTo>
                  <a:cubicBezTo>
                    <a:pt x="3700" y="21471"/>
                    <a:pt x="7700" y="21600"/>
                    <a:pt x="11300" y="21406"/>
                  </a:cubicBezTo>
                  <a:cubicBezTo>
                    <a:pt x="14900" y="21212"/>
                    <a:pt x="18100" y="20695"/>
                    <a:pt x="21300" y="20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9076544" y="1308100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9622644" y="1085325"/>
              <a:ext cx="101601" cy="406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21600" y="3385"/>
                  </a:moveTo>
                  <a:cubicBezTo>
                    <a:pt x="20700" y="2378"/>
                    <a:pt x="19800" y="1371"/>
                    <a:pt x="18225" y="755"/>
                  </a:cubicBezTo>
                  <a:cubicBezTo>
                    <a:pt x="16650" y="140"/>
                    <a:pt x="14400" y="-84"/>
                    <a:pt x="12600" y="28"/>
                  </a:cubicBezTo>
                  <a:cubicBezTo>
                    <a:pt x="10800" y="140"/>
                    <a:pt x="9450" y="588"/>
                    <a:pt x="7650" y="2434"/>
                  </a:cubicBezTo>
                  <a:cubicBezTo>
                    <a:pt x="5850" y="4281"/>
                    <a:pt x="3600" y="7526"/>
                    <a:pt x="2250" y="10940"/>
                  </a:cubicBezTo>
                  <a:cubicBezTo>
                    <a:pt x="900" y="14353"/>
                    <a:pt x="450" y="17935"/>
                    <a:pt x="0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9546444" y="1320800"/>
              <a:ext cx="177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327"/>
                    <a:pt x="0" y="15055"/>
                    <a:pt x="3600" y="11455"/>
                  </a:cubicBezTo>
                  <a:cubicBezTo>
                    <a:pt x="7200" y="7855"/>
                    <a:pt x="14400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9721567" y="1276350"/>
              <a:ext cx="21728" cy="94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153" fill="norm" stroke="1" extrusionOk="0">
                  <a:moveTo>
                    <a:pt x="20157" y="10800"/>
                  </a:moveTo>
                  <a:cubicBezTo>
                    <a:pt x="12302" y="16200"/>
                    <a:pt x="4448" y="21600"/>
                    <a:pt x="1502" y="19800"/>
                  </a:cubicBezTo>
                  <a:cubicBezTo>
                    <a:pt x="-1443" y="18000"/>
                    <a:pt x="521" y="9000"/>
                    <a:pt x="24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9768694" y="1289050"/>
              <a:ext cx="95251" cy="140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0"/>
                  </a:moveTo>
                  <a:cubicBezTo>
                    <a:pt x="3840" y="4191"/>
                    <a:pt x="7680" y="8382"/>
                    <a:pt x="9600" y="11284"/>
                  </a:cubicBezTo>
                  <a:cubicBezTo>
                    <a:pt x="11520" y="14185"/>
                    <a:pt x="11520" y="15797"/>
                    <a:pt x="11280" y="17570"/>
                  </a:cubicBezTo>
                  <a:cubicBezTo>
                    <a:pt x="11040" y="19343"/>
                    <a:pt x="10560" y="21278"/>
                    <a:pt x="9360" y="21439"/>
                  </a:cubicBezTo>
                  <a:cubicBezTo>
                    <a:pt x="8160" y="21600"/>
                    <a:pt x="6240" y="19988"/>
                    <a:pt x="5760" y="17570"/>
                  </a:cubicBezTo>
                  <a:cubicBezTo>
                    <a:pt x="5280" y="15152"/>
                    <a:pt x="6240" y="11928"/>
                    <a:pt x="9120" y="9672"/>
                  </a:cubicBezTo>
                  <a:cubicBezTo>
                    <a:pt x="12000" y="7415"/>
                    <a:pt x="16800" y="6125"/>
                    <a:pt x="21600" y="4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9913027" y="1274042"/>
              <a:ext cx="58868" cy="167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125" fill="norm" stroke="1" extrusionOk="0">
                  <a:moveTo>
                    <a:pt x="20715" y="2690"/>
                  </a:moveTo>
                  <a:cubicBezTo>
                    <a:pt x="17736" y="1890"/>
                    <a:pt x="14756" y="1090"/>
                    <a:pt x="11405" y="557"/>
                  </a:cubicBezTo>
                  <a:cubicBezTo>
                    <a:pt x="8053" y="24"/>
                    <a:pt x="4329" y="-243"/>
                    <a:pt x="2094" y="290"/>
                  </a:cubicBezTo>
                  <a:cubicBezTo>
                    <a:pt x="-140" y="824"/>
                    <a:pt x="-885" y="2157"/>
                    <a:pt x="1349" y="4290"/>
                  </a:cubicBezTo>
                  <a:cubicBezTo>
                    <a:pt x="3584" y="6424"/>
                    <a:pt x="8798" y="9357"/>
                    <a:pt x="12522" y="11890"/>
                  </a:cubicBezTo>
                  <a:cubicBezTo>
                    <a:pt x="16246" y="14424"/>
                    <a:pt x="18481" y="16557"/>
                    <a:pt x="17363" y="18290"/>
                  </a:cubicBezTo>
                  <a:cubicBezTo>
                    <a:pt x="16246" y="20024"/>
                    <a:pt x="11777" y="21357"/>
                    <a:pt x="8798" y="21090"/>
                  </a:cubicBezTo>
                  <a:cubicBezTo>
                    <a:pt x="5818" y="20824"/>
                    <a:pt x="4329" y="18957"/>
                    <a:pt x="2839" y="17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10039627" y="1111250"/>
              <a:ext cx="27518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3173"/>
                    <a:pt x="11631" y="6346"/>
                    <a:pt x="7477" y="9641"/>
                  </a:cubicBezTo>
                  <a:cubicBezTo>
                    <a:pt x="3323" y="12936"/>
                    <a:pt x="0" y="16353"/>
                    <a:pt x="0" y="18366"/>
                  </a:cubicBezTo>
                  <a:cubicBezTo>
                    <a:pt x="0" y="20380"/>
                    <a:pt x="3323" y="20990"/>
                    <a:pt x="66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9984594" y="1295400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6457"/>
                    <a:pt x="1800" y="11314"/>
                    <a:pt x="5400" y="7714"/>
                  </a:cubicBezTo>
                  <a:cubicBezTo>
                    <a:pt x="9000" y="4114"/>
                    <a:pt x="153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10308946" y="1274456"/>
              <a:ext cx="113799" cy="189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0972" fill="norm" stroke="1" extrusionOk="0">
                  <a:moveTo>
                    <a:pt x="21114" y="210"/>
                  </a:moveTo>
                  <a:cubicBezTo>
                    <a:pt x="19150" y="-25"/>
                    <a:pt x="17187" y="-260"/>
                    <a:pt x="14830" y="679"/>
                  </a:cubicBezTo>
                  <a:cubicBezTo>
                    <a:pt x="12474" y="1618"/>
                    <a:pt x="9725" y="3731"/>
                    <a:pt x="6779" y="6549"/>
                  </a:cubicBezTo>
                  <a:cubicBezTo>
                    <a:pt x="3834" y="9366"/>
                    <a:pt x="692" y="12888"/>
                    <a:pt x="103" y="15588"/>
                  </a:cubicBezTo>
                  <a:cubicBezTo>
                    <a:pt x="-486" y="18288"/>
                    <a:pt x="1478" y="20166"/>
                    <a:pt x="5209" y="20753"/>
                  </a:cubicBezTo>
                  <a:cubicBezTo>
                    <a:pt x="8939" y="21340"/>
                    <a:pt x="14438" y="20636"/>
                    <a:pt x="19936" y="19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10446203" y="1308100"/>
              <a:ext cx="109892" cy="143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0909" fill="norm" stroke="1" extrusionOk="0">
                  <a:moveTo>
                    <a:pt x="21159" y="0"/>
                  </a:moveTo>
                  <a:cubicBezTo>
                    <a:pt x="16268" y="309"/>
                    <a:pt x="11378" y="617"/>
                    <a:pt x="7710" y="3240"/>
                  </a:cubicBezTo>
                  <a:cubicBezTo>
                    <a:pt x="4042" y="5863"/>
                    <a:pt x="1597" y="10800"/>
                    <a:pt x="578" y="14040"/>
                  </a:cubicBezTo>
                  <a:cubicBezTo>
                    <a:pt x="-441" y="17280"/>
                    <a:pt x="-33" y="18823"/>
                    <a:pt x="1189" y="19903"/>
                  </a:cubicBezTo>
                  <a:cubicBezTo>
                    <a:pt x="2412" y="20983"/>
                    <a:pt x="4450" y="21600"/>
                    <a:pt x="6487" y="19594"/>
                  </a:cubicBezTo>
                  <a:cubicBezTo>
                    <a:pt x="8525" y="17589"/>
                    <a:pt x="10563" y="12960"/>
                    <a:pt x="11378" y="9874"/>
                  </a:cubicBezTo>
                  <a:cubicBezTo>
                    <a:pt x="12193" y="6789"/>
                    <a:pt x="11785" y="5246"/>
                    <a:pt x="11378" y="3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10553607" y="1295400"/>
              <a:ext cx="161238" cy="157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159" fill="norm" stroke="1" extrusionOk="0">
                  <a:moveTo>
                    <a:pt x="4538" y="0"/>
                  </a:moveTo>
                  <a:cubicBezTo>
                    <a:pt x="4257" y="4547"/>
                    <a:pt x="3977" y="9095"/>
                    <a:pt x="3696" y="12221"/>
                  </a:cubicBezTo>
                  <a:cubicBezTo>
                    <a:pt x="3416" y="15347"/>
                    <a:pt x="3135" y="17053"/>
                    <a:pt x="2434" y="18616"/>
                  </a:cubicBezTo>
                  <a:cubicBezTo>
                    <a:pt x="1733" y="20179"/>
                    <a:pt x="611" y="21600"/>
                    <a:pt x="190" y="21032"/>
                  </a:cubicBezTo>
                  <a:cubicBezTo>
                    <a:pt x="-231" y="20463"/>
                    <a:pt x="50" y="17905"/>
                    <a:pt x="1031" y="14921"/>
                  </a:cubicBezTo>
                  <a:cubicBezTo>
                    <a:pt x="2013" y="11937"/>
                    <a:pt x="3696" y="8526"/>
                    <a:pt x="5099" y="6395"/>
                  </a:cubicBezTo>
                  <a:cubicBezTo>
                    <a:pt x="6501" y="4263"/>
                    <a:pt x="7624" y="3411"/>
                    <a:pt x="8465" y="4547"/>
                  </a:cubicBezTo>
                  <a:cubicBezTo>
                    <a:pt x="9307" y="5684"/>
                    <a:pt x="9868" y="8811"/>
                    <a:pt x="10008" y="11084"/>
                  </a:cubicBezTo>
                  <a:cubicBezTo>
                    <a:pt x="10148" y="13358"/>
                    <a:pt x="9868" y="14779"/>
                    <a:pt x="9727" y="14779"/>
                  </a:cubicBezTo>
                  <a:cubicBezTo>
                    <a:pt x="9587" y="14779"/>
                    <a:pt x="9587" y="13358"/>
                    <a:pt x="10288" y="11368"/>
                  </a:cubicBezTo>
                  <a:cubicBezTo>
                    <a:pt x="10990" y="9379"/>
                    <a:pt x="12392" y="6821"/>
                    <a:pt x="14075" y="5258"/>
                  </a:cubicBezTo>
                  <a:cubicBezTo>
                    <a:pt x="15759" y="3695"/>
                    <a:pt x="17722" y="3126"/>
                    <a:pt x="18985" y="3837"/>
                  </a:cubicBezTo>
                  <a:cubicBezTo>
                    <a:pt x="20247" y="4547"/>
                    <a:pt x="20808" y="6537"/>
                    <a:pt x="21088" y="8953"/>
                  </a:cubicBezTo>
                  <a:cubicBezTo>
                    <a:pt x="21369" y="11368"/>
                    <a:pt x="21369" y="14211"/>
                    <a:pt x="21369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10763233" y="1303928"/>
              <a:ext cx="192885" cy="188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353" fill="norm" stroke="1" extrusionOk="0">
                  <a:moveTo>
                    <a:pt x="961" y="9113"/>
                  </a:moveTo>
                  <a:cubicBezTo>
                    <a:pt x="3748" y="7433"/>
                    <a:pt x="6535" y="5753"/>
                    <a:pt x="8045" y="4193"/>
                  </a:cubicBezTo>
                  <a:cubicBezTo>
                    <a:pt x="9555" y="2633"/>
                    <a:pt x="9787" y="1193"/>
                    <a:pt x="9323" y="473"/>
                  </a:cubicBezTo>
                  <a:cubicBezTo>
                    <a:pt x="8858" y="-247"/>
                    <a:pt x="7697" y="-247"/>
                    <a:pt x="6071" y="1193"/>
                  </a:cubicBezTo>
                  <a:cubicBezTo>
                    <a:pt x="4445" y="2633"/>
                    <a:pt x="2355" y="5513"/>
                    <a:pt x="1194" y="7793"/>
                  </a:cubicBezTo>
                  <a:cubicBezTo>
                    <a:pt x="32" y="10073"/>
                    <a:pt x="-200" y="11753"/>
                    <a:pt x="148" y="12953"/>
                  </a:cubicBezTo>
                  <a:cubicBezTo>
                    <a:pt x="497" y="14153"/>
                    <a:pt x="1426" y="14873"/>
                    <a:pt x="3981" y="14513"/>
                  </a:cubicBezTo>
                  <a:cubicBezTo>
                    <a:pt x="6535" y="14153"/>
                    <a:pt x="10716" y="12713"/>
                    <a:pt x="13735" y="10913"/>
                  </a:cubicBezTo>
                  <a:cubicBezTo>
                    <a:pt x="16755" y="9113"/>
                    <a:pt x="18613" y="6953"/>
                    <a:pt x="19774" y="5273"/>
                  </a:cubicBezTo>
                  <a:cubicBezTo>
                    <a:pt x="20935" y="3593"/>
                    <a:pt x="21400" y="2393"/>
                    <a:pt x="21052" y="1673"/>
                  </a:cubicBezTo>
                  <a:cubicBezTo>
                    <a:pt x="20703" y="953"/>
                    <a:pt x="19542" y="713"/>
                    <a:pt x="18265" y="1073"/>
                  </a:cubicBezTo>
                  <a:cubicBezTo>
                    <a:pt x="16987" y="1433"/>
                    <a:pt x="15594" y="2393"/>
                    <a:pt x="15129" y="3473"/>
                  </a:cubicBezTo>
                  <a:cubicBezTo>
                    <a:pt x="14665" y="4553"/>
                    <a:pt x="15129" y="5753"/>
                    <a:pt x="15942" y="7913"/>
                  </a:cubicBezTo>
                  <a:cubicBezTo>
                    <a:pt x="16755" y="10073"/>
                    <a:pt x="17916" y="13193"/>
                    <a:pt x="17568" y="15593"/>
                  </a:cubicBezTo>
                  <a:cubicBezTo>
                    <a:pt x="17219" y="17993"/>
                    <a:pt x="15361" y="19673"/>
                    <a:pt x="13503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11230374" y="1339850"/>
              <a:ext cx="195671" cy="175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318" fill="norm" stroke="1" extrusionOk="0">
                  <a:moveTo>
                    <a:pt x="2658" y="0"/>
                  </a:moveTo>
                  <a:cubicBezTo>
                    <a:pt x="1729" y="5657"/>
                    <a:pt x="800" y="11314"/>
                    <a:pt x="336" y="14914"/>
                  </a:cubicBezTo>
                  <a:cubicBezTo>
                    <a:pt x="-129" y="18514"/>
                    <a:pt x="-129" y="20057"/>
                    <a:pt x="452" y="20829"/>
                  </a:cubicBezTo>
                  <a:cubicBezTo>
                    <a:pt x="1032" y="21600"/>
                    <a:pt x="2194" y="21600"/>
                    <a:pt x="3936" y="19800"/>
                  </a:cubicBezTo>
                  <a:cubicBezTo>
                    <a:pt x="5677" y="18000"/>
                    <a:pt x="8000" y="14400"/>
                    <a:pt x="9277" y="11957"/>
                  </a:cubicBezTo>
                  <a:cubicBezTo>
                    <a:pt x="10555" y="9514"/>
                    <a:pt x="10787" y="8229"/>
                    <a:pt x="10787" y="8229"/>
                  </a:cubicBezTo>
                  <a:cubicBezTo>
                    <a:pt x="10787" y="8229"/>
                    <a:pt x="10555" y="9514"/>
                    <a:pt x="10439" y="10800"/>
                  </a:cubicBezTo>
                  <a:cubicBezTo>
                    <a:pt x="10323" y="12086"/>
                    <a:pt x="10323" y="13371"/>
                    <a:pt x="10555" y="14657"/>
                  </a:cubicBezTo>
                  <a:cubicBezTo>
                    <a:pt x="10787" y="15943"/>
                    <a:pt x="11252" y="17229"/>
                    <a:pt x="12761" y="17486"/>
                  </a:cubicBezTo>
                  <a:cubicBezTo>
                    <a:pt x="14271" y="17743"/>
                    <a:pt x="16826" y="16971"/>
                    <a:pt x="18452" y="16071"/>
                  </a:cubicBezTo>
                  <a:cubicBezTo>
                    <a:pt x="20077" y="15171"/>
                    <a:pt x="20774" y="14143"/>
                    <a:pt x="21471" y="13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11369983" y="1318793"/>
              <a:ext cx="162790" cy="440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402" fill="norm" stroke="1" extrusionOk="0">
                  <a:moveTo>
                    <a:pt x="13980" y="2566"/>
                  </a:moveTo>
                  <a:cubicBezTo>
                    <a:pt x="12042" y="5035"/>
                    <a:pt x="10103" y="7503"/>
                    <a:pt x="8442" y="10126"/>
                  </a:cubicBezTo>
                  <a:cubicBezTo>
                    <a:pt x="6780" y="12749"/>
                    <a:pt x="5395" y="15526"/>
                    <a:pt x="4426" y="17275"/>
                  </a:cubicBezTo>
                  <a:cubicBezTo>
                    <a:pt x="3457" y="19023"/>
                    <a:pt x="2903" y="19743"/>
                    <a:pt x="2211" y="20361"/>
                  </a:cubicBezTo>
                  <a:cubicBezTo>
                    <a:pt x="1519" y="20978"/>
                    <a:pt x="688" y="21492"/>
                    <a:pt x="272" y="21389"/>
                  </a:cubicBezTo>
                  <a:cubicBezTo>
                    <a:pt x="-143" y="21286"/>
                    <a:pt x="-143" y="20566"/>
                    <a:pt x="688" y="18612"/>
                  </a:cubicBezTo>
                  <a:cubicBezTo>
                    <a:pt x="1519" y="16658"/>
                    <a:pt x="3180" y="13469"/>
                    <a:pt x="5395" y="10383"/>
                  </a:cubicBezTo>
                  <a:cubicBezTo>
                    <a:pt x="7611" y="7298"/>
                    <a:pt x="10380" y="4315"/>
                    <a:pt x="12180" y="2618"/>
                  </a:cubicBezTo>
                  <a:cubicBezTo>
                    <a:pt x="13980" y="921"/>
                    <a:pt x="14811" y="509"/>
                    <a:pt x="15919" y="252"/>
                  </a:cubicBezTo>
                  <a:cubicBezTo>
                    <a:pt x="17026" y="-5"/>
                    <a:pt x="18411" y="-108"/>
                    <a:pt x="19380" y="149"/>
                  </a:cubicBezTo>
                  <a:cubicBezTo>
                    <a:pt x="20349" y="406"/>
                    <a:pt x="20903" y="1023"/>
                    <a:pt x="21180" y="1898"/>
                  </a:cubicBezTo>
                  <a:cubicBezTo>
                    <a:pt x="21457" y="2772"/>
                    <a:pt x="21457" y="3903"/>
                    <a:pt x="18688" y="5086"/>
                  </a:cubicBezTo>
                  <a:cubicBezTo>
                    <a:pt x="15919" y="6269"/>
                    <a:pt x="10380" y="7503"/>
                    <a:pt x="4842" y="8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11965794" y="1168400"/>
              <a:ext cx="255464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6905" y="0"/>
                  </a:moveTo>
                  <a:cubicBezTo>
                    <a:pt x="6374" y="3600"/>
                    <a:pt x="5843" y="7200"/>
                    <a:pt x="4957" y="10181"/>
                  </a:cubicBezTo>
                  <a:cubicBezTo>
                    <a:pt x="4072" y="13162"/>
                    <a:pt x="2833" y="15525"/>
                    <a:pt x="1948" y="16931"/>
                  </a:cubicBezTo>
                  <a:cubicBezTo>
                    <a:pt x="1062" y="18337"/>
                    <a:pt x="531" y="18788"/>
                    <a:pt x="266" y="18562"/>
                  </a:cubicBezTo>
                  <a:cubicBezTo>
                    <a:pt x="0" y="18337"/>
                    <a:pt x="0" y="17438"/>
                    <a:pt x="0" y="16425"/>
                  </a:cubicBezTo>
                  <a:cubicBezTo>
                    <a:pt x="0" y="15413"/>
                    <a:pt x="0" y="14287"/>
                    <a:pt x="177" y="13444"/>
                  </a:cubicBezTo>
                  <a:cubicBezTo>
                    <a:pt x="354" y="12600"/>
                    <a:pt x="708" y="12038"/>
                    <a:pt x="1328" y="11700"/>
                  </a:cubicBezTo>
                  <a:cubicBezTo>
                    <a:pt x="1948" y="11363"/>
                    <a:pt x="2833" y="11250"/>
                    <a:pt x="3984" y="11250"/>
                  </a:cubicBezTo>
                  <a:cubicBezTo>
                    <a:pt x="5134" y="11250"/>
                    <a:pt x="6551" y="11363"/>
                    <a:pt x="8056" y="10912"/>
                  </a:cubicBezTo>
                  <a:cubicBezTo>
                    <a:pt x="9561" y="10462"/>
                    <a:pt x="11154" y="9450"/>
                    <a:pt x="13013" y="7987"/>
                  </a:cubicBezTo>
                  <a:cubicBezTo>
                    <a:pt x="14872" y="6525"/>
                    <a:pt x="16997" y="4613"/>
                    <a:pt x="18413" y="3431"/>
                  </a:cubicBezTo>
                  <a:cubicBezTo>
                    <a:pt x="19830" y="2250"/>
                    <a:pt x="20538" y="1800"/>
                    <a:pt x="20980" y="1856"/>
                  </a:cubicBezTo>
                  <a:cubicBezTo>
                    <a:pt x="21423" y="1912"/>
                    <a:pt x="21600" y="2475"/>
                    <a:pt x="20892" y="4500"/>
                  </a:cubicBezTo>
                  <a:cubicBezTo>
                    <a:pt x="20184" y="6525"/>
                    <a:pt x="18590" y="10012"/>
                    <a:pt x="17439" y="13106"/>
                  </a:cubicBezTo>
                  <a:cubicBezTo>
                    <a:pt x="16289" y="16200"/>
                    <a:pt x="15580" y="18900"/>
                    <a:pt x="148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2116944" y="2264498"/>
              <a:ext cx="584201" cy="424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19595"/>
                  </a:moveTo>
                  <a:cubicBezTo>
                    <a:pt x="2817" y="19595"/>
                    <a:pt x="5635" y="19595"/>
                    <a:pt x="7239" y="19595"/>
                  </a:cubicBezTo>
                  <a:cubicBezTo>
                    <a:pt x="8843" y="19595"/>
                    <a:pt x="9235" y="19595"/>
                    <a:pt x="9626" y="19436"/>
                  </a:cubicBezTo>
                  <a:cubicBezTo>
                    <a:pt x="10017" y="19276"/>
                    <a:pt x="10409" y="18957"/>
                    <a:pt x="10370" y="18318"/>
                  </a:cubicBezTo>
                  <a:cubicBezTo>
                    <a:pt x="10330" y="17680"/>
                    <a:pt x="9861" y="16722"/>
                    <a:pt x="9196" y="15339"/>
                  </a:cubicBezTo>
                  <a:cubicBezTo>
                    <a:pt x="8530" y="13956"/>
                    <a:pt x="7670" y="12147"/>
                    <a:pt x="7200" y="10178"/>
                  </a:cubicBezTo>
                  <a:cubicBezTo>
                    <a:pt x="6730" y="8210"/>
                    <a:pt x="6652" y="6082"/>
                    <a:pt x="6965" y="4433"/>
                  </a:cubicBezTo>
                  <a:cubicBezTo>
                    <a:pt x="7278" y="2783"/>
                    <a:pt x="7983" y="1613"/>
                    <a:pt x="9157" y="868"/>
                  </a:cubicBezTo>
                  <a:cubicBezTo>
                    <a:pt x="10330" y="123"/>
                    <a:pt x="11974" y="-196"/>
                    <a:pt x="13265" y="123"/>
                  </a:cubicBezTo>
                  <a:cubicBezTo>
                    <a:pt x="14557" y="442"/>
                    <a:pt x="15496" y="1400"/>
                    <a:pt x="16004" y="2943"/>
                  </a:cubicBezTo>
                  <a:cubicBezTo>
                    <a:pt x="16513" y="4486"/>
                    <a:pt x="16591" y="6614"/>
                    <a:pt x="16043" y="9061"/>
                  </a:cubicBezTo>
                  <a:cubicBezTo>
                    <a:pt x="15496" y="11508"/>
                    <a:pt x="14322" y="14275"/>
                    <a:pt x="13578" y="16084"/>
                  </a:cubicBezTo>
                  <a:cubicBezTo>
                    <a:pt x="12835" y="17893"/>
                    <a:pt x="12522" y="18744"/>
                    <a:pt x="12326" y="19436"/>
                  </a:cubicBezTo>
                  <a:cubicBezTo>
                    <a:pt x="12130" y="20127"/>
                    <a:pt x="12052" y="20659"/>
                    <a:pt x="12248" y="20978"/>
                  </a:cubicBezTo>
                  <a:cubicBezTo>
                    <a:pt x="12443" y="21298"/>
                    <a:pt x="12913" y="21404"/>
                    <a:pt x="14322" y="21351"/>
                  </a:cubicBezTo>
                  <a:cubicBezTo>
                    <a:pt x="15730" y="21298"/>
                    <a:pt x="18078" y="21085"/>
                    <a:pt x="19448" y="20978"/>
                  </a:cubicBezTo>
                  <a:cubicBezTo>
                    <a:pt x="20817" y="20872"/>
                    <a:pt x="21209" y="20872"/>
                    <a:pt x="21600" y="20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2758294" y="2578100"/>
              <a:ext cx="1333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57" y="3400"/>
                    <a:pt x="8914" y="6800"/>
                    <a:pt x="12343" y="9700"/>
                  </a:cubicBezTo>
                  <a:cubicBezTo>
                    <a:pt x="15771" y="12600"/>
                    <a:pt x="18171" y="15000"/>
                    <a:pt x="19543" y="16900"/>
                  </a:cubicBezTo>
                  <a:cubicBezTo>
                    <a:pt x="20914" y="18800"/>
                    <a:pt x="21257" y="20200"/>
                    <a:pt x="21429" y="20900"/>
                  </a:cubicBezTo>
                  <a:cubicBezTo>
                    <a:pt x="21600" y="21600"/>
                    <a:pt x="216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2743477" y="2590800"/>
              <a:ext cx="160868" cy="250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21600" y="0"/>
                  </a:moveTo>
                  <a:cubicBezTo>
                    <a:pt x="19895" y="1452"/>
                    <a:pt x="18189" y="2904"/>
                    <a:pt x="15063" y="6171"/>
                  </a:cubicBezTo>
                  <a:cubicBezTo>
                    <a:pt x="11937" y="9439"/>
                    <a:pt x="7389" y="14521"/>
                    <a:pt x="4405" y="17516"/>
                  </a:cubicBezTo>
                  <a:cubicBezTo>
                    <a:pt x="1421" y="20511"/>
                    <a:pt x="0" y="21418"/>
                    <a:pt x="0" y="21509"/>
                  </a:cubicBezTo>
                  <a:cubicBezTo>
                    <a:pt x="0" y="21600"/>
                    <a:pt x="1421" y="20874"/>
                    <a:pt x="2842" y="20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3044044" y="2501900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3063094" y="2616200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3426490" y="2212745"/>
              <a:ext cx="157305" cy="526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387" fill="norm" stroke="1" extrusionOk="0">
                  <a:moveTo>
                    <a:pt x="21403" y="3236"/>
                  </a:moveTo>
                  <a:cubicBezTo>
                    <a:pt x="20827" y="2290"/>
                    <a:pt x="20251" y="1343"/>
                    <a:pt x="18235" y="741"/>
                  </a:cubicBezTo>
                  <a:cubicBezTo>
                    <a:pt x="16219" y="138"/>
                    <a:pt x="12763" y="-120"/>
                    <a:pt x="9739" y="52"/>
                  </a:cubicBezTo>
                  <a:cubicBezTo>
                    <a:pt x="6715" y="224"/>
                    <a:pt x="4123" y="827"/>
                    <a:pt x="2971" y="1558"/>
                  </a:cubicBezTo>
                  <a:cubicBezTo>
                    <a:pt x="1819" y="2290"/>
                    <a:pt x="2107" y="3150"/>
                    <a:pt x="3691" y="4011"/>
                  </a:cubicBezTo>
                  <a:cubicBezTo>
                    <a:pt x="5275" y="4871"/>
                    <a:pt x="8155" y="5732"/>
                    <a:pt x="9883" y="6635"/>
                  </a:cubicBezTo>
                  <a:cubicBezTo>
                    <a:pt x="11611" y="7539"/>
                    <a:pt x="12187" y="8486"/>
                    <a:pt x="12043" y="9131"/>
                  </a:cubicBezTo>
                  <a:cubicBezTo>
                    <a:pt x="11899" y="9776"/>
                    <a:pt x="11035" y="10121"/>
                    <a:pt x="10027" y="10422"/>
                  </a:cubicBezTo>
                  <a:cubicBezTo>
                    <a:pt x="9019" y="10723"/>
                    <a:pt x="7867" y="10981"/>
                    <a:pt x="6571" y="11196"/>
                  </a:cubicBezTo>
                  <a:cubicBezTo>
                    <a:pt x="5275" y="11411"/>
                    <a:pt x="3835" y="11584"/>
                    <a:pt x="3691" y="11799"/>
                  </a:cubicBezTo>
                  <a:cubicBezTo>
                    <a:pt x="3547" y="12014"/>
                    <a:pt x="4699" y="12272"/>
                    <a:pt x="4987" y="13004"/>
                  </a:cubicBezTo>
                  <a:cubicBezTo>
                    <a:pt x="5275" y="13735"/>
                    <a:pt x="4699" y="14940"/>
                    <a:pt x="3691" y="16188"/>
                  </a:cubicBezTo>
                  <a:cubicBezTo>
                    <a:pt x="2683" y="17435"/>
                    <a:pt x="1243" y="18726"/>
                    <a:pt x="523" y="19587"/>
                  </a:cubicBezTo>
                  <a:cubicBezTo>
                    <a:pt x="-197" y="20447"/>
                    <a:pt x="-197" y="20878"/>
                    <a:pt x="667" y="21136"/>
                  </a:cubicBezTo>
                  <a:cubicBezTo>
                    <a:pt x="1531" y="21394"/>
                    <a:pt x="3259" y="21480"/>
                    <a:pt x="6715" y="21265"/>
                  </a:cubicBezTo>
                  <a:cubicBezTo>
                    <a:pt x="10171" y="21050"/>
                    <a:pt x="15355" y="20533"/>
                    <a:pt x="20539" y="20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3767944" y="2393950"/>
              <a:ext cx="190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891"/>
                    <a:pt x="9600" y="9781"/>
                    <a:pt x="13200" y="13381"/>
                  </a:cubicBezTo>
                  <a:cubicBezTo>
                    <a:pt x="16800" y="16981"/>
                    <a:pt x="19200" y="19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3894944" y="2679700"/>
              <a:ext cx="508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564"/>
                    <a:pt x="10800" y="11127"/>
                    <a:pt x="7200" y="14727"/>
                  </a:cubicBezTo>
                  <a:cubicBezTo>
                    <a:pt x="3600" y="18327"/>
                    <a:pt x="1800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4147284" y="2455172"/>
              <a:ext cx="179461" cy="261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175" fill="norm" stroke="1" extrusionOk="0">
                  <a:moveTo>
                    <a:pt x="197" y="6356"/>
                  </a:moveTo>
                  <a:cubicBezTo>
                    <a:pt x="-54" y="4813"/>
                    <a:pt x="-305" y="3270"/>
                    <a:pt x="1076" y="1984"/>
                  </a:cubicBezTo>
                  <a:cubicBezTo>
                    <a:pt x="2458" y="699"/>
                    <a:pt x="5472" y="-330"/>
                    <a:pt x="8109" y="99"/>
                  </a:cubicBezTo>
                  <a:cubicBezTo>
                    <a:pt x="10746" y="527"/>
                    <a:pt x="13007" y="2413"/>
                    <a:pt x="12504" y="5241"/>
                  </a:cubicBezTo>
                  <a:cubicBezTo>
                    <a:pt x="12002" y="8070"/>
                    <a:pt x="8737" y="11841"/>
                    <a:pt x="6351" y="14241"/>
                  </a:cubicBezTo>
                  <a:cubicBezTo>
                    <a:pt x="3965" y="16641"/>
                    <a:pt x="2458" y="17670"/>
                    <a:pt x="1704" y="18613"/>
                  </a:cubicBezTo>
                  <a:cubicBezTo>
                    <a:pt x="951" y="19556"/>
                    <a:pt x="951" y="20413"/>
                    <a:pt x="1830" y="20841"/>
                  </a:cubicBezTo>
                  <a:cubicBezTo>
                    <a:pt x="2709" y="21270"/>
                    <a:pt x="4467" y="21270"/>
                    <a:pt x="7858" y="20927"/>
                  </a:cubicBezTo>
                  <a:cubicBezTo>
                    <a:pt x="11248" y="20584"/>
                    <a:pt x="16272" y="19899"/>
                    <a:pt x="21295" y="19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4333094" y="2724150"/>
              <a:ext cx="762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4637894" y="2768600"/>
              <a:ext cx="63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4999844" y="2762250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5323694" y="2768600"/>
              <a:ext cx="57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6066644" y="2332374"/>
              <a:ext cx="191956" cy="648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402" fill="norm" stroke="1" extrusionOk="0">
                  <a:moveTo>
                    <a:pt x="14087" y="1194"/>
                  </a:moveTo>
                  <a:cubicBezTo>
                    <a:pt x="13852" y="775"/>
                    <a:pt x="13617" y="355"/>
                    <a:pt x="14087" y="146"/>
                  </a:cubicBezTo>
                  <a:cubicBezTo>
                    <a:pt x="14557" y="-64"/>
                    <a:pt x="15730" y="-64"/>
                    <a:pt x="17139" y="251"/>
                  </a:cubicBezTo>
                  <a:cubicBezTo>
                    <a:pt x="18548" y="565"/>
                    <a:pt x="20191" y="1194"/>
                    <a:pt x="20896" y="2208"/>
                  </a:cubicBezTo>
                  <a:cubicBezTo>
                    <a:pt x="21600" y="3221"/>
                    <a:pt x="21365" y="4619"/>
                    <a:pt x="20191" y="6018"/>
                  </a:cubicBezTo>
                  <a:cubicBezTo>
                    <a:pt x="19017" y="7416"/>
                    <a:pt x="16904" y="8814"/>
                    <a:pt x="15613" y="9687"/>
                  </a:cubicBezTo>
                  <a:cubicBezTo>
                    <a:pt x="14322" y="10561"/>
                    <a:pt x="13852" y="10911"/>
                    <a:pt x="13735" y="11260"/>
                  </a:cubicBezTo>
                  <a:cubicBezTo>
                    <a:pt x="13617" y="11610"/>
                    <a:pt x="13852" y="11959"/>
                    <a:pt x="15261" y="12623"/>
                  </a:cubicBezTo>
                  <a:cubicBezTo>
                    <a:pt x="16670" y="13287"/>
                    <a:pt x="19252" y="14266"/>
                    <a:pt x="20309" y="15489"/>
                  </a:cubicBezTo>
                  <a:cubicBezTo>
                    <a:pt x="21365" y="16713"/>
                    <a:pt x="20896" y="18181"/>
                    <a:pt x="18783" y="19264"/>
                  </a:cubicBezTo>
                  <a:cubicBezTo>
                    <a:pt x="16670" y="20348"/>
                    <a:pt x="12913" y="21047"/>
                    <a:pt x="9509" y="21291"/>
                  </a:cubicBezTo>
                  <a:cubicBezTo>
                    <a:pt x="6104" y="21536"/>
                    <a:pt x="3052" y="21326"/>
                    <a:pt x="0" y="21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1860500" y="3760427"/>
              <a:ext cx="207274" cy="678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362" fill="norm" stroke="1" extrusionOk="0">
                  <a:moveTo>
                    <a:pt x="888" y="6762"/>
                  </a:moveTo>
                  <a:cubicBezTo>
                    <a:pt x="1530" y="8695"/>
                    <a:pt x="2171" y="10628"/>
                    <a:pt x="2385" y="12662"/>
                  </a:cubicBezTo>
                  <a:cubicBezTo>
                    <a:pt x="2599" y="14695"/>
                    <a:pt x="2385" y="16828"/>
                    <a:pt x="2278" y="18162"/>
                  </a:cubicBezTo>
                  <a:cubicBezTo>
                    <a:pt x="2171" y="19495"/>
                    <a:pt x="2171" y="20028"/>
                    <a:pt x="1958" y="20528"/>
                  </a:cubicBezTo>
                  <a:cubicBezTo>
                    <a:pt x="1744" y="21028"/>
                    <a:pt x="1316" y="21495"/>
                    <a:pt x="1102" y="21328"/>
                  </a:cubicBezTo>
                  <a:cubicBezTo>
                    <a:pt x="888" y="21162"/>
                    <a:pt x="888" y="20362"/>
                    <a:pt x="781" y="18762"/>
                  </a:cubicBezTo>
                  <a:cubicBezTo>
                    <a:pt x="674" y="17162"/>
                    <a:pt x="461" y="14762"/>
                    <a:pt x="247" y="12462"/>
                  </a:cubicBezTo>
                  <a:cubicBezTo>
                    <a:pt x="33" y="10162"/>
                    <a:pt x="-181" y="7962"/>
                    <a:pt x="247" y="6128"/>
                  </a:cubicBezTo>
                  <a:cubicBezTo>
                    <a:pt x="674" y="4295"/>
                    <a:pt x="1744" y="2828"/>
                    <a:pt x="3241" y="1795"/>
                  </a:cubicBezTo>
                  <a:cubicBezTo>
                    <a:pt x="4738" y="762"/>
                    <a:pt x="6663" y="162"/>
                    <a:pt x="9336" y="28"/>
                  </a:cubicBezTo>
                  <a:cubicBezTo>
                    <a:pt x="12009" y="-105"/>
                    <a:pt x="15431" y="228"/>
                    <a:pt x="17783" y="1228"/>
                  </a:cubicBezTo>
                  <a:cubicBezTo>
                    <a:pt x="20136" y="2228"/>
                    <a:pt x="21419" y="3895"/>
                    <a:pt x="20777" y="5395"/>
                  </a:cubicBezTo>
                  <a:cubicBezTo>
                    <a:pt x="20136" y="6895"/>
                    <a:pt x="17569" y="8228"/>
                    <a:pt x="14362" y="8995"/>
                  </a:cubicBezTo>
                  <a:cubicBezTo>
                    <a:pt x="11154" y="9762"/>
                    <a:pt x="7304" y="9962"/>
                    <a:pt x="4738" y="10062"/>
                  </a:cubicBezTo>
                  <a:cubicBezTo>
                    <a:pt x="2171" y="10162"/>
                    <a:pt x="888" y="10162"/>
                    <a:pt x="995" y="9962"/>
                  </a:cubicBezTo>
                  <a:cubicBezTo>
                    <a:pt x="1102" y="9762"/>
                    <a:pt x="2599" y="9362"/>
                    <a:pt x="4096" y="8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2078844" y="4032250"/>
              <a:ext cx="1397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3600"/>
                    <a:pt x="10473" y="7200"/>
                    <a:pt x="14073" y="10800"/>
                  </a:cubicBezTo>
                  <a:cubicBezTo>
                    <a:pt x="17673" y="14400"/>
                    <a:pt x="19636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2123294" y="3981450"/>
              <a:ext cx="1206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68" y="2585"/>
                    <a:pt x="15537" y="5169"/>
                    <a:pt x="12316" y="8585"/>
                  </a:cubicBezTo>
                  <a:cubicBezTo>
                    <a:pt x="9095" y="12000"/>
                    <a:pt x="5684" y="16246"/>
                    <a:pt x="3600" y="18554"/>
                  </a:cubicBezTo>
                  <a:cubicBezTo>
                    <a:pt x="1516" y="20862"/>
                    <a:pt x="758" y="212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2346105" y="3775514"/>
              <a:ext cx="132790" cy="319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143" fill="norm" stroke="1" extrusionOk="0">
                  <a:moveTo>
                    <a:pt x="21173" y="2705"/>
                  </a:moveTo>
                  <a:cubicBezTo>
                    <a:pt x="20836" y="1583"/>
                    <a:pt x="20498" y="461"/>
                    <a:pt x="19148" y="111"/>
                  </a:cubicBezTo>
                  <a:cubicBezTo>
                    <a:pt x="17798" y="-240"/>
                    <a:pt x="15436" y="181"/>
                    <a:pt x="12229" y="2215"/>
                  </a:cubicBezTo>
                  <a:cubicBezTo>
                    <a:pt x="9023" y="4248"/>
                    <a:pt x="4973" y="7895"/>
                    <a:pt x="2610" y="10841"/>
                  </a:cubicBezTo>
                  <a:cubicBezTo>
                    <a:pt x="248" y="13786"/>
                    <a:pt x="-427" y="16030"/>
                    <a:pt x="248" y="17783"/>
                  </a:cubicBezTo>
                  <a:cubicBezTo>
                    <a:pt x="923" y="19537"/>
                    <a:pt x="2948" y="20799"/>
                    <a:pt x="6492" y="21079"/>
                  </a:cubicBezTo>
                  <a:cubicBezTo>
                    <a:pt x="10035" y="21360"/>
                    <a:pt x="15098" y="20659"/>
                    <a:pt x="20161" y="19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2580494" y="3924300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2605894" y="3797300"/>
              <a:ext cx="127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2682094" y="3740149"/>
              <a:ext cx="88325" cy="395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479" fill="norm" stroke="1" extrusionOk="0">
                  <a:moveTo>
                    <a:pt x="0" y="0"/>
                  </a:moveTo>
                  <a:cubicBezTo>
                    <a:pt x="6530" y="3447"/>
                    <a:pt x="13060" y="6894"/>
                    <a:pt x="16828" y="9881"/>
                  </a:cubicBezTo>
                  <a:cubicBezTo>
                    <a:pt x="20595" y="12868"/>
                    <a:pt x="21600" y="15396"/>
                    <a:pt x="20595" y="17234"/>
                  </a:cubicBezTo>
                  <a:cubicBezTo>
                    <a:pt x="19591" y="19072"/>
                    <a:pt x="16577" y="20221"/>
                    <a:pt x="13814" y="20853"/>
                  </a:cubicBezTo>
                  <a:cubicBezTo>
                    <a:pt x="11051" y="21485"/>
                    <a:pt x="8540" y="21600"/>
                    <a:pt x="6781" y="21370"/>
                  </a:cubicBezTo>
                  <a:cubicBezTo>
                    <a:pt x="5023" y="21140"/>
                    <a:pt x="4019" y="20566"/>
                    <a:pt x="3014" y="19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3037694" y="3943350"/>
              <a:ext cx="1905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14400"/>
                    <a:pt x="4320" y="7200"/>
                    <a:pt x="7920" y="3600"/>
                  </a:cubicBezTo>
                  <a:cubicBezTo>
                    <a:pt x="11520" y="0"/>
                    <a:pt x="165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3075794" y="4076700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3828009" y="3586542"/>
              <a:ext cx="103279" cy="511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8" h="21562" fill="norm" stroke="1" extrusionOk="0">
                  <a:moveTo>
                    <a:pt x="4412" y="10494"/>
                  </a:moveTo>
                  <a:cubicBezTo>
                    <a:pt x="4828" y="13172"/>
                    <a:pt x="5243" y="15850"/>
                    <a:pt x="5451" y="17545"/>
                  </a:cubicBezTo>
                  <a:cubicBezTo>
                    <a:pt x="5658" y="19241"/>
                    <a:pt x="5658" y="19955"/>
                    <a:pt x="5658" y="20536"/>
                  </a:cubicBezTo>
                  <a:cubicBezTo>
                    <a:pt x="5658" y="21116"/>
                    <a:pt x="5658" y="21562"/>
                    <a:pt x="5035" y="21562"/>
                  </a:cubicBezTo>
                  <a:cubicBezTo>
                    <a:pt x="4412" y="21562"/>
                    <a:pt x="3166" y="21116"/>
                    <a:pt x="2128" y="19375"/>
                  </a:cubicBezTo>
                  <a:cubicBezTo>
                    <a:pt x="1089" y="17635"/>
                    <a:pt x="258" y="14600"/>
                    <a:pt x="51" y="11744"/>
                  </a:cubicBezTo>
                  <a:cubicBezTo>
                    <a:pt x="-157" y="8888"/>
                    <a:pt x="258" y="6210"/>
                    <a:pt x="1505" y="4380"/>
                  </a:cubicBezTo>
                  <a:cubicBezTo>
                    <a:pt x="2751" y="2550"/>
                    <a:pt x="4828" y="1569"/>
                    <a:pt x="6697" y="944"/>
                  </a:cubicBezTo>
                  <a:cubicBezTo>
                    <a:pt x="8566" y="319"/>
                    <a:pt x="10228" y="51"/>
                    <a:pt x="12097" y="7"/>
                  </a:cubicBezTo>
                  <a:cubicBezTo>
                    <a:pt x="13966" y="-38"/>
                    <a:pt x="16043" y="141"/>
                    <a:pt x="17912" y="988"/>
                  </a:cubicBezTo>
                  <a:cubicBezTo>
                    <a:pt x="19781" y="1836"/>
                    <a:pt x="21443" y="3354"/>
                    <a:pt x="19158" y="5139"/>
                  </a:cubicBezTo>
                  <a:cubicBezTo>
                    <a:pt x="16874" y="6924"/>
                    <a:pt x="10643" y="8977"/>
                    <a:pt x="7320" y="10048"/>
                  </a:cubicBezTo>
                  <a:cubicBezTo>
                    <a:pt x="3997" y="11119"/>
                    <a:pt x="3581" y="11208"/>
                    <a:pt x="3166" y="11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3933044" y="3746500"/>
              <a:ext cx="171451" cy="291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0" y="7983"/>
                  </a:moveTo>
                  <a:cubicBezTo>
                    <a:pt x="0" y="7200"/>
                    <a:pt x="0" y="6417"/>
                    <a:pt x="800" y="6026"/>
                  </a:cubicBezTo>
                  <a:cubicBezTo>
                    <a:pt x="1600" y="5635"/>
                    <a:pt x="3200" y="5635"/>
                    <a:pt x="5467" y="6887"/>
                  </a:cubicBezTo>
                  <a:cubicBezTo>
                    <a:pt x="7733" y="8139"/>
                    <a:pt x="10667" y="10643"/>
                    <a:pt x="11867" y="13148"/>
                  </a:cubicBezTo>
                  <a:cubicBezTo>
                    <a:pt x="13067" y="15652"/>
                    <a:pt x="12533" y="18157"/>
                    <a:pt x="11733" y="19643"/>
                  </a:cubicBezTo>
                  <a:cubicBezTo>
                    <a:pt x="10933" y="21130"/>
                    <a:pt x="9867" y="21600"/>
                    <a:pt x="8933" y="21522"/>
                  </a:cubicBezTo>
                  <a:cubicBezTo>
                    <a:pt x="8000" y="21443"/>
                    <a:pt x="7200" y="20817"/>
                    <a:pt x="7067" y="18626"/>
                  </a:cubicBezTo>
                  <a:cubicBezTo>
                    <a:pt x="6933" y="16435"/>
                    <a:pt x="7467" y="12678"/>
                    <a:pt x="10000" y="9313"/>
                  </a:cubicBezTo>
                  <a:cubicBezTo>
                    <a:pt x="12533" y="5948"/>
                    <a:pt x="17067" y="297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4193394" y="3659554"/>
              <a:ext cx="127001" cy="358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0" fill="norm" stroke="1" extrusionOk="0">
                  <a:moveTo>
                    <a:pt x="21600" y="1768"/>
                  </a:moveTo>
                  <a:cubicBezTo>
                    <a:pt x="20880" y="1140"/>
                    <a:pt x="20160" y="512"/>
                    <a:pt x="18540" y="198"/>
                  </a:cubicBezTo>
                  <a:cubicBezTo>
                    <a:pt x="16920" y="-116"/>
                    <a:pt x="14400" y="-116"/>
                    <a:pt x="11520" y="637"/>
                  </a:cubicBezTo>
                  <a:cubicBezTo>
                    <a:pt x="8640" y="1391"/>
                    <a:pt x="5400" y="2898"/>
                    <a:pt x="3240" y="5786"/>
                  </a:cubicBezTo>
                  <a:cubicBezTo>
                    <a:pt x="1080" y="8675"/>
                    <a:pt x="0" y="12944"/>
                    <a:pt x="0" y="15833"/>
                  </a:cubicBezTo>
                  <a:cubicBezTo>
                    <a:pt x="0" y="18721"/>
                    <a:pt x="1080" y="20228"/>
                    <a:pt x="4860" y="20856"/>
                  </a:cubicBezTo>
                  <a:cubicBezTo>
                    <a:pt x="8640" y="21484"/>
                    <a:pt x="15120" y="21233"/>
                    <a:pt x="21600" y="20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4409294" y="3708400"/>
              <a:ext cx="165101" cy="392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0" y="0"/>
                  </a:moveTo>
                  <a:cubicBezTo>
                    <a:pt x="1108" y="2079"/>
                    <a:pt x="2215" y="4158"/>
                    <a:pt x="4846" y="6873"/>
                  </a:cubicBezTo>
                  <a:cubicBezTo>
                    <a:pt x="7477" y="9587"/>
                    <a:pt x="11631" y="12937"/>
                    <a:pt x="13985" y="14958"/>
                  </a:cubicBezTo>
                  <a:cubicBezTo>
                    <a:pt x="16338" y="16980"/>
                    <a:pt x="16892" y="17673"/>
                    <a:pt x="17862" y="18712"/>
                  </a:cubicBezTo>
                  <a:cubicBezTo>
                    <a:pt x="18831" y="19752"/>
                    <a:pt x="20215" y="21138"/>
                    <a:pt x="20908" y="21369"/>
                  </a:cubicBezTo>
                  <a:cubicBezTo>
                    <a:pt x="21600" y="21600"/>
                    <a:pt x="21600" y="20676"/>
                    <a:pt x="21600" y="19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4405045" y="3702049"/>
              <a:ext cx="213800" cy="429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505" fill="norm" stroke="1" extrusionOk="0">
                  <a:moveTo>
                    <a:pt x="21390" y="0"/>
                  </a:moveTo>
                  <a:cubicBezTo>
                    <a:pt x="19696" y="847"/>
                    <a:pt x="18002" y="1694"/>
                    <a:pt x="15566" y="3918"/>
                  </a:cubicBezTo>
                  <a:cubicBezTo>
                    <a:pt x="13131" y="6141"/>
                    <a:pt x="9955" y="9741"/>
                    <a:pt x="7202" y="12706"/>
                  </a:cubicBezTo>
                  <a:cubicBezTo>
                    <a:pt x="4449" y="15671"/>
                    <a:pt x="2119" y="18000"/>
                    <a:pt x="955" y="19482"/>
                  </a:cubicBezTo>
                  <a:cubicBezTo>
                    <a:pt x="-210" y="20965"/>
                    <a:pt x="-210" y="21600"/>
                    <a:pt x="425" y="21494"/>
                  </a:cubicBezTo>
                  <a:cubicBezTo>
                    <a:pt x="1061" y="21388"/>
                    <a:pt x="2331" y="20541"/>
                    <a:pt x="3602" y="19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4682344" y="3886200"/>
              <a:ext cx="196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90" y="17280"/>
                    <a:pt x="4181" y="12960"/>
                    <a:pt x="7781" y="9360"/>
                  </a:cubicBezTo>
                  <a:cubicBezTo>
                    <a:pt x="11381" y="5760"/>
                    <a:pt x="1649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4733144" y="3949699"/>
              <a:ext cx="254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5203044" y="3835399"/>
              <a:ext cx="6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5197636" y="3689350"/>
              <a:ext cx="51800" cy="76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0" h="21164" fill="norm" stroke="1" extrusionOk="0">
                  <a:moveTo>
                    <a:pt x="4615" y="8757"/>
                  </a:moveTo>
                  <a:cubicBezTo>
                    <a:pt x="2122" y="11092"/>
                    <a:pt x="-370" y="13427"/>
                    <a:pt x="45" y="15762"/>
                  </a:cubicBezTo>
                  <a:cubicBezTo>
                    <a:pt x="461" y="18097"/>
                    <a:pt x="3784" y="20432"/>
                    <a:pt x="7522" y="21016"/>
                  </a:cubicBezTo>
                  <a:cubicBezTo>
                    <a:pt x="11261" y="21600"/>
                    <a:pt x="15415" y="20432"/>
                    <a:pt x="17907" y="17805"/>
                  </a:cubicBezTo>
                  <a:cubicBezTo>
                    <a:pt x="20399" y="15178"/>
                    <a:pt x="21230" y="11092"/>
                    <a:pt x="19153" y="7881"/>
                  </a:cubicBezTo>
                  <a:cubicBezTo>
                    <a:pt x="17076" y="4670"/>
                    <a:pt x="12092" y="2335"/>
                    <a:pt x="71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5310994" y="3644336"/>
              <a:ext cx="107004" cy="427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388" fill="norm" stroke="1" extrusionOk="0">
                  <a:moveTo>
                    <a:pt x="3738" y="346"/>
                  </a:moveTo>
                  <a:cubicBezTo>
                    <a:pt x="5815" y="134"/>
                    <a:pt x="7892" y="-78"/>
                    <a:pt x="9554" y="28"/>
                  </a:cubicBezTo>
                  <a:cubicBezTo>
                    <a:pt x="11215" y="134"/>
                    <a:pt x="12462" y="557"/>
                    <a:pt x="14538" y="2040"/>
                  </a:cubicBezTo>
                  <a:cubicBezTo>
                    <a:pt x="16615" y="3522"/>
                    <a:pt x="19523" y="6063"/>
                    <a:pt x="20562" y="8763"/>
                  </a:cubicBezTo>
                  <a:cubicBezTo>
                    <a:pt x="21600" y="11463"/>
                    <a:pt x="20769" y="14322"/>
                    <a:pt x="18277" y="16493"/>
                  </a:cubicBezTo>
                  <a:cubicBezTo>
                    <a:pt x="15785" y="18663"/>
                    <a:pt x="11631" y="20146"/>
                    <a:pt x="8308" y="20834"/>
                  </a:cubicBezTo>
                  <a:cubicBezTo>
                    <a:pt x="4985" y="21522"/>
                    <a:pt x="2492" y="21416"/>
                    <a:pt x="0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7031844" y="4305300"/>
              <a:ext cx="3111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6465" y="21600"/>
                    <a:pt x="12931" y="21600"/>
                    <a:pt x="16531" y="0"/>
                  </a:cubicBezTo>
                  <a:cubicBezTo>
                    <a:pt x="20131" y="21600"/>
                    <a:pt x="20865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7692244" y="4305300"/>
              <a:ext cx="3619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16" y="18720"/>
                    <a:pt x="7832" y="15840"/>
                    <a:pt x="11432" y="12240"/>
                  </a:cubicBezTo>
                  <a:cubicBezTo>
                    <a:pt x="15032" y="8640"/>
                    <a:pt x="18316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8378044" y="4311650"/>
              <a:ext cx="3746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49" y="17280"/>
                    <a:pt x="8298" y="12960"/>
                    <a:pt x="11898" y="9360"/>
                  </a:cubicBezTo>
                  <a:cubicBezTo>
                    <a:pt x="15498" y="5760"/>
                    <a:pt x="18549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8993994" y="4337050"/>
              <a:ext cx="279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9705194" y="4368800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10098894" y="4394200"/>
              <a:ext cx="444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10460844" y="4438650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10664044" y="4444999"/>
              <a:ext cx="400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43" y="0"/>
                    <a:pt x="8686" y="0"/>
                    <a:pt x="12286" y="3600"/>
                  </a:cubicBezTo>
                  <a:cubicBezTo>
                    <a:pt x="15886" y="7200"/>
                    <a:pt x="18743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7317594" y="4578349"/>
              <a:ext cx="63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7790579" y="4578835"/>
              <a:ext cx="219166" cy="196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17" fill="norm" stroke="1" extrusionOk="0">
                  <a:moveTo>
                    <a:pt x="943" y="5462"/>
                  </a:moveTo>
                  <a:cubicBezTo>
                    <a:pt x="943" y="4313"/>
                    <a:pt x="943" y="3164"/>
                    <a:pt x="2293" y="2015"/>
                  </a:cubicBezTo>
                  <a:cubicBezTo>
                    <a:pt x="3643" y="866"/>
                    <a:pt x="6343" y="-283"/>
                    <a:pt x="8317" y="62"/>
                  </a:cubicBezTo>
                  <a:cubicBezTo>
                    <a:pt x="10290" y="406"/>
                    <a:pt x="11536" y="2245"/>
                    <a:pt x="10809" y="4887"/>
                  </a:cubicBezTo>
                  <a:cubicBezTo>
                    <a:pt x="10082" y="7530"/>
                    <a:pt x="7382" y="10977"/>
                    <a:pt x="5513" y="13160"/>
                  </a:cubicBezTo>
                  <a:cubicBezTo>
                    <a:pt x="3643" y="15343"/>
                    <a:pt x="2605" y="16262"/>
                    <a:pt x="1670" y="17181"/>
                  </a:cubicBezTo>
                  <a:cubicBezTo>
                    <a:pt x="736" y="18100"/>
                    <a:pt x="-95" y="19019"/>
                    <a:pt x="9" y="19708"/>
                  </a:cubicBezTo>
                  <a:cubicBezTo>
                    <a:pt x="113" y="20398"/>
                    <a:pt x="1151" y="20857"/>
                    <a:pt x="4890" y="21087"/>
                  </a:cubicBezTo>
                  <a:cubicBezTo>
                    <a:pt x="8628" y="21317"/>
                    <a:pt x="15067" y="21317"/>
                    <a:pt x="21505" y="21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8460594" y="4592656"/>
              <a:ext cx="203267" cy="271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308" fill="norm" stroke="1" extrusionOk="0">
                  <a:moveTo>
                    <a:pt x="0" y="4859"/>
                  </a:moveTo>
                  <a:cubicBezTo>
                    <a:pt x="1543" y="3363"/>
                    <a:pt x="3086" y="1868"/>
                    <a:pt x="5180" y="954"/>
                  </a:cubicBezTo>
                  <a:cubicBezTo>
                    <a:pt x="7273" y="40"/>
                    <a:pt x="9918" y="-292"/>
                    <a:pt x="11792" y="290"/>
                  </a:cubicBezTo>
                  <a:cubicBezTo>
                    <a:pt x="13665" y="871"/>
                    <a:pt x="14767" y="2366"/>
                    <a:pt x="14657" y="3779"/>
                  </a:cubicBezTo>
                  <a:cubicBezTo>
                    <a:pt x="14547" y="5191"/>
                    <a:pt x="13224" y="6520"/>
                    <a:pt x="12122" y="7434"/>
                  </a:cubicBezTo>
                  <a:cubicBezTo>
                    <a:pt x="11020" y="8348"/>
                    <a:pt x="10139" y="8846"/>
                    <a:pt x="10469" y="9179"/>
                  </a:cubicBezTo>
                  <a:cubicBezTo>
                    <a:pt x="10800" y="9511"/>
                    <a:pt x="12343" y="9677"/>
                    <a:pt x="14327" y="10425"/>
                  </a:cubicBezTo>
                  <a:cubicBezTo>
                    <a:pt x="16310" y="11173"/>
                    <a:pt x="18735" y="12502"/>
                    <a:pt x="20057" y="13582"/>
                  </a:cubicBezTo>
                  <a:cubicBezTo>
                    <a:pt x="21380" y="14662"/>
                    <a:pt x="21600" y="15493"/>
                    <a:pt x="20278" y="16490"/>
                  </a:cubicBezTo>
                  <a:cubicBezTo>
                    <a:pt x="18955" y="17486"/>
                    <a:pt x="16090" y="18650"/>
                    <a:pt x="14216" y="19480"/>
                  </a:cubicBezTo>
                  <a:cubicBezTo>
                    <a:pt x="12343" y="20311"/>
                    <a:pt x="11461" y="20810"/>
                    <a:pt x="10580" y="21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8944202" y="4610100"/>
              <a:ext cx="136362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600" fill="norm" stroke="1" extrusionOk="0">
                  <a:moveTo>
                    <a:pt x="12608" y="0"/>
                  </a:moveTo>
                  <a:cubicBezTo>
                    <a:pt x="9335" y="2400"/>
                    <a:pt x="6062" y="4800"/>
                    <a:pt x="3935" y="6353"/>
                  </a:cubicBezTo>
                  <a:cubicBezTo>
                    <a:pt x="1808" y="7906"/>
                    <a:pt x="826" y="8612"/>
                    <a:pt x="335" y="9318"/>
                  </a:cubicBezTo>
                  <a:cubicBezTo>
                    <a:pt x="-156" y="10024"/>
                    <a:pt x="-156" y="10729"/>
                    <a:pt x="662" y="11082"/>
                  </a:cubicBezTo>
                  <a:cubicBezTo>
                    <a:pt x="1480" y="11435"/>
                    <a:pt x="3117" y="11435"/>
                    <a:pt x="5899" y="11294"/>
                  </a:cubicBezTo>
                  <a:cubicBezTo>
                    <a:pt x="8680" y="11153"/>
                    <a:pt x="12608" y="10871"/>
                    <a:pt x="15553" y="10518"/>
                  </a:cubicBezTo>
                  <a:cubicBezTo>
                    <a:pt x="18499" y="10165"/>
                    <a:pt x="20462" y="9741"/>
                    <a:pt x="20953" y="9812"/>
                  </a:cubicBezTo>
                  <a:cubicBezTo>
                    <a:pt x="21444" y="9882"/>
                    <a:pt x="20462" y="10447"/>
                    <a:pt x="19480" y="12494"/>
                  </a:cubicBezTo>
                  <a:cubicBezTo>
                    <a:pt x="18499" y="14541"/>
                    <a:pt x="17517" y="18071"/>
                    <a:pt x="165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9438494" y="4857750"/>
              <a:ext cx="44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9959194" y="4883150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10181444" y="4889500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10791044" y="4845050"/>
              <a:ext cx="444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675"/>
                    <a:pt x="11314" y="1350"/>
                    <a:pt x="8229" y="3487"/>
                  </a:cubicBezTo>
                  <a:cubicBezTo>
                    <a:pt x="5143" y="5625"/>
                    <a:pt x="4114" y="9225"/>
                    <a:pt x="3086" y="12488"/>
                  </a:cubicBezTo>
                  <a:cubicBezTo>
                    <a:pt x="2057" y="15750"/>
                    <a:pt x="1029" y="186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10797394" y="4711699"/>
              <a:ext cx="95251" cy="30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9" fill="norm" stroke="1" extrusionOk="0">
                  <a:moveTo>
                    <a:pt x="21600" y="4320"/>
                  </a:moveTo>
                  <a:cubicBezTo>
                    <a:pt x="18720" y="2880"/>
                    <a:pt x="15840" y="1440"/>
                    <a:pt x="13440" y="2880"/>
                  </a:cubicBezTo>
                  <a:cubicBezTo>
                    <a:pt x="11040" y="4320"/>
                    <a:pt x="9120" y="8640"/>
                    <a:pt x="9120" y="12960"/>
                  </a:cubicBezTo>
                  <a:cubicBezTo>
                    <a:pt x="9120" y="17280"/>
                    <a:pt x="11040" y="21600"/>
                    <a:pt x="12960" y="20880"/>
                  </a:cubicBezTo>
                  <a:cubicBezTo>
                    <a:pt x="14880" y="20160"/>
                    <a:pt x="16800" y="14400"/>
                    <a:pt x="16560" y="10080"/>
                  </a:cubicBezTo>
                  <a:cubicBezTo>
                    <a:pt x="16320" y="5760"/>
                    <a:pt x="13920" y="2880"/>
                    <a:pt x="10800" y="1440"/>
                  </a:cubicBezTo>
                  <a:cubicBezTo>
                    <a:pt x="7680" y="0"/>
                    <a:pt x="3840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3901294" y="4382005"/>
              <a:ext cx="1187451" cy="107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21499"/>
                  </a:moveTo>
                  <a:cubicBezTo>
                    <a:pt x="1309" y="18534"/>
                    <a:pt x="2618" y="15570"/>
                    <a:pt x="4004" y="13028"/>
                  </a:cubicBezTo>
                  <a:cubicBezTo>
                    <a:pt x="5390" y="10487"/>
                    <a:pt x="6853" y="8370"/>
                    <a:pt x="8317" y="6252"/>
                  </a:cubicBezTo>
                  <a:cubicBezTo>
                    <a:pt x="9780" y="4134"/>
                    <a:pt x="11243" y="2017"/>
                    <a:pt x="12725" y="958"/>
                  </a:cubicBezTo>
                  <a:cubicBezTo>
                    <a:pt x="14207" y="-101"/>
                    <a:pt x="15709" y="-101"/>
                    <a:pt x="16999" y="111"/>
                  </a:cubicBezTo>
                  <a:cubicBezTo>
                    <a:pt x="18289" y="323"/>
                    <a:pt x="19367" y="746"/>
                    <a:pt x="20098" y="2440"/>
                  </a:cubicBezTo>
                  <a:cubicBezTo>
                    <a:pt x="20830" y="4134"/>
                    <a:pt x="21215" y="7099"/>
                    <a:pt x="21600" y="10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4072744" y="4505055"/>
              <a:ext cx="920751" cy="26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1" fill="norm" stroke="1" extrusionOk="0">
                  <a:moveTo>
                    <a:pt x="4171" y="17658"/>
                  </a:moveTo>
                  <a:cubicBezTo>
                    <a:pt x="2979" y="19319"/>
                    <a:pt x="1788" y="20981"/>
                    <a:pt x="1043" y="20981"/>
                  </a:cubicBezTo>
                  <a:cubicBezTo>
                    <a:pt x="298" y="20981"/>
                    <a:pt x="0" y="19319"/>
                    <a:pt x="0" y="18489"/>
                  </a:cubicBezTo>
                  <a:cubicBezTo>
                    <a:pt x="0" y="17658"/>
                    <a:pt x="298" y="17658"/>
                    <a:pt x="1266" y="15996"/>
                  </a:cubicBezTo>
                  <a:cubicBezTo>
                    <a:pt x="2234" y="14335"/>
                    <a:pt x="3873" y="11012"/>
                    <a:pt x="5909" y="7689"/>
                  </a:cubicBezTo>
                  <a:cubicBezTo>
                    <a:pt x="7945" y="4366"/>
                    <a:pt x="10378" y="1043"/>
                    <a:pt x="12612" y="212"/>
                  </a:cubicBezTo>
                  <a:cubicBezTo>
                    <a:pt x="14847" y="-619"/>
                    <a:pt x="16883" y="1043"/>
                    <a:pt x="18348" y="4366"/>
                  </a:cubicBezTo>
                  <a:cubicBezTo>
                    <a:pt x="19812" y="7689"/>
                    <a:pt x="20706" y="12673"/>
                    <a:pt x="21600" y="17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10797757" y="3902366"/>
              <a:ext cx="274940" cy="415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21" fill="norm" stroke="1" extrusionOk="0">
                  <a:moveTo>
                    <a:pt x="2445" y="2439"/>
                  </a:moveTo>
                  <a:cubicBezTo>
                    <a:pt x="2940" y="1348"/>
                    <a:pt x="3435" y="257"/>
                    <a:pt x="3682" y="39"/>
                  </a:cubicBezTo>
                  <a:cubicBezTo>
                    <a:pt x="3929" y="-179"/>
                    <a:pt x="3929" y="476"/>
                    <a:pt x="3682" y="2766"/>
                  </a:cubicBezTo>
                  <a:cubicBezTo>
                    <a:pt x="3435" y="5057"/>
                    <a:pt x="2940" y="8985"/>
                    <a:pt x="2445" y="11766"/>
                  </a:cubicBezTo>
                  <a:cubicBezTo>
                    <a:pt x="1951" y="14548"/>
                    <a:pt x="1456" y="16185"/>
                    <a:pt x="1044" y="17385"/>
                  </a:cubicBezTo>
                  <a:cubicBezTo>
                    <a:pt x="632" y="18585"/>
                    <a:pt x="302" y="19348"/>
                    <a:pt x="137" y="19294"/>
                  </a:cubicBezTo>
                  <a:cubicBezTo>
                    <a:pt x="-28" y="19239"/>
                    <a:pt x="-28" y="18366"/>
                    <a:pt x="54" y="17385"/>
                  </a:cubicBezTo>
                  <a:cubicBezTo>
                    <a:pt x="137" y="16403"/>
                    <a:pt x="302" y="15312"/>
                    <a:pt x="384" y="14494"/>
                  </a:cubicBezTo>
                  <a:cubicBezTo>
                    <a:pt x="467" y="13676"/>
                    <a:pt x="467" y="13130"/>
                    <a:pt x="796" y="12639"/>
                  </a:cubicBezTo>
                  <a:cubicBezTo>
                    <a:pt x="1126" y="12148"/>
                    <a:pt x="1786" y="11712"/>
                    <a:pt x="3435" y="11276"/>
                  </a:cubicBezTo>
                  <a:cubicBezTo>
                    <a:pt x="5083" y="10839"/>
                    <a:pt x="7722" y="10403"/>
                    <a:pt x="10525" y="9366"/>
                  </a:cubicBezTo>
                  <a:cubicBezTo>
                    <a:pt x="13328" y="8330"/>
                    <a:pt x="16296" y="6694"/>
                    <a:pt x="18192" y="5439"/>
                  </a:cubicBezTo>
                  <a:cubicBezTo>
                    <a:pt x="20088" y="4185"/>
                    <a:pt x="20912" y="3312"/>
                    <a:pt x="21242" y="3257"/>
                  </a:cubicBezTo>
                  <a:cubicBezTo>
                    <a:pt x="21572" y="3203"/>
                    <a:pt x="21407" y="3966"/>
                    <a:pt x="20995" y="5985"/>
                  </a:cubicBezTo>
                  <a:cubicBezTo>
                    <a:pt x="20583" y="8003"/>
                    <a:pt x="19923" y="11276"/>
                    <a:pt x="19511" y="14057"/>
                  </a:cubicBezTo>
                  <a:cubicBezTo>
                    <a:pt x="19099" y="16839"/>
                    <a:pt x="18934" y="19130"/>
                    <a:pt x="18769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7190594" y="3898627"/>
              <a:ext cx="31751" cy="28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21600" y="1450"/>
                  </a:moveTo>
                  <a:cubicBezTo>
                    <a:pt x="20160" y="656"/>
                    <a:pt x="18720" y="-138"/>
                    <a:pt x="17280" y="21"/>
                  </a:cubicBezTo>
                  <a:cubicBezTo>
                    <a:pt x="15840" y="180"/>
                    <a:pt x="14400" y="1291"/>
                    <a:pt x="12960" y="3912"/>
                  </a:cubicBezTo>
                  <a:cubicBezTo>
                    <a:pt x="11520" y="6533"/>
                    <a:pt x="10080" y="10662"/>
                    <a:pt x="7920" y="13838"/>
                  </a:cubicBezTo>
                  <a:cubicBezTo>
                    <a:pt x="5760" y="17015"/>
                    <a:pt x="2880" y="19238"/>
                    <a:pt x="0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7082133" y="3848100"/>
              <a:ext cx="356112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600" fill="norm" stroke="1" extrusionOk="0">
                  <a:moveTo>
                    <a:pt x="1181" y="21600"/>
                  </a:moveTo>
                  <a:cubicBezTo>
                    <a:pt x="670" y="19906"/>
                    <a:pt x="159" y="18212"/>
                    <a:pt x="31" y="16306"/>
                  </a:cubicBezTo>
                  <a:cubicBezTo>
                    <a:pt x="-97" y="14400"/>
                    <a:pt x="159" y="12282"/>
                    <a:pt x="1053" y="10588"/>
                  </a:cubicBezTo>
                  <a:cubicBezTo>
                    <a:pt x="1948" y="8894"/>
                    <a:pt x="3482" y="7624"/>
                    <a:pt x="6996" y="5929"/>
                  </a:cubicBezTo>
                  <a:cubicBezTo>
                    <a:pt x="10511" y="4235"/>
                    <a:pt x="16007" y="2118"/>
                    <a:pt x="215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7831944" y="3956050"/>
              <a:ext cx="31751" cy="254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4" fill="norm" stroke="1" extrusionOk="0">
                  <a:moveTo>
                    <a:pt x="21600" y="0"/>
                  </a:moveTo>
                  <a:cubicBezTo>
                    <a:pt x="17280" y="5666"/>
                    <a:pt x="12960" y="11331"/>
                    <a:pt x="10800" y="15049"/>
                  </a:cubicBezTo>
                  <a:cubicBezTo>
                    <a:pt x="8640" y="18767"/>
                    <a:pt x="8640" y="20538"/>
                    <a:pt x="7200" y="21069"/>
                  </a:cubicBezTo>
                  <a:cubicBezTo>
                    <a:pt x="5760" y="21600"/>
                    <a:pt x="2880" y="20892"/>
                    <a:pt x="0" y="20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7736694" y="3968750"/>
              <a:ext cx="2476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4" y="18400"/>
                    <a:pt x="1108" y="15200"/>
                    <a:pt x="4523" y="12000"/>
                  </a:cubicBezTo>
                  <a:cubicBezTo>
                    <a:pt x="7938" y="8800"/>
                    <a:pt x="14215" y="5600"/>
                    <a:pt x="17538" y="3600"/>
                  </a:cubicBezTo>
                  <a:cubicBezTo>
                    <a:pt x="20862" y="1600"/>
                    <a:pt x="21231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8606644" y="4165600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9330544" y="4159250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9743294" y="4146550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10314794" y="3999370"/>
              <a:ext cx="21638" cy="255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3" h="21517" fill="norm" stroke="1" extrusionOk="0">
                  <a:moveTo>
                    <a:pt x="0" y="2238"/>
                  </a:moveTo>
                  <a:cubicBezTo>
                    <a:pt x="5891" y="1167"/>
                    <a:pt x="11782" y="96"/>
                    <a:pt x="15709" y="6"/>
                  </a:cubicBezTo>
                  <a:cubicBezTo>
                    <a:pt x="19636" y="-83"/>
                    <a:pt x="21600" y="810"/>
                    <a:pt x="18655" y="3398"/>
                  </a:cubicBezTo>
                  <a:cubicBezTo>
                    <a:pt x="15709" y="5986"/>
                    <a:pt x="7855" y="10271"/>
                    <a:pt x="3927" y="13573"/>
                  </a:cubicBezTo>
                  <a:cubicBezTo>
                    <a:pt x="0" y="16876"/>
                    <a:pt x="0" y="19196"/>
                    <a:pt x="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10143344" y="4002616"/>
              <a:ext cx="381001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20" y="15247"/>
                    <a:pt x="5040" y="8894"/>
                    <a:pt x="8340" y="5082"/>
                  </a:cubicBezTo>
                  <a:cubicBezTo>
                    <a:pt x="11640" y="1271"/>
                    <a:pt x="15720" y="0"/>
                    <a:pt x="18060" y="0"/>
                  </a:cubicBezTo>
                  <a:cubicBezTo>
                    <a:pt x="20400" y="0"/>
                    <a:pt x="21000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3125465" y="5429250"/>
              <a:ext cx="299580" cy="14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600" fill="norm" stroke="1" extrusionOk="0">
                  <a:moveTo>
                    <a:pt x="1906" y="0"/>
                  </a:moveTo>
                  <a:cubicBezTo>
                    <a:pt x="994" y="3086"/>
                    <a:pt x="81" y="6171"/>
                    <a:pt x="5" y="10800"/>
                  </a:cubicBezTo>
                  <a:cubicBezTo>
                    <a:pt x="-71" y="15429"/>
                    <a:pt x="690" y="21600"/>
                    <a:pt x="3352" y="21600"/>
                  </a:cubicBezTo>
                  <a:cubicBezTo>
                    <a:pt x="6014" y="21600"/>
                    <a:pt x="10577" y="15429"/>
                    <a:pt x="13923" y="10800"/>
                  </a:cubicBezTo>
                  <a:cubicBezTo>
                    <a:pt x="17270" y="6171"/>
                    <a:pt x="19399" y="3086"/>
                    <a:pt x="215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3177394" y="5591672"/>
              <a:ext cx="2603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093" y="12302"/>
                    <a:pt x="10185" y="4448"/>
                    <a:pt x="13785" y="1502"/>
                  </a:cubicBezTo>
                  <a:cubicBezTo>
                    <a:pt x="17385" y="-1443"/>
                    <a:pt x="19493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3804436" y="5330089"/>
              <a:ext cx="134959" cy="323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292" fill="norm" stroke="1" extrusionOk="0">
                  <a:moveTo>
                    <a:pt x="21188" y="1929"/>
                  </a:moveTo>
                  <a:cubicBezTo>
                    <a:pt x="19859" y="1093"/>
                    <a:pt x="18530" y="257"/>
                    <a:pt x="17034" y="48"/>
                  </a:cubicBezTo>
                  <a:cubicBezTo>
                    <a:pt x="15539" y="-161"/>
                    <a:pt x="13877" y="257"/>
                    <a:pt x="11053" y="2278"/>
                  </a:cubicBezTo>
                  <a:cubicBezTo>
                    <a:pt x="8228" y="4298"/>
                    <a:pt x="4240" y="7922"/>
                    <a:pt x="2080" y="10848"/>
                  </a:cubicBezTo>
                  <a:cubicBezTo>
                    <a:pt x="-80" y="13774"/>
                    <a:pt x="-412" y="16004"/>
                    <a:pt x="419" y="17676"/>
                  </a:cubicBezTo>
                  <a:cubicBezTo>
                    <a:pt x="1250" y="19349"/>
                    <a:pt x="3243" y="20464"/>
                    <a:pt x="5071" y="20951"/>
                  </a:cubicBezTo>
                  <a:cubicBezTo>
                    <a:pt x="6899" y="21439"/>
                    <a:pt x="8560" y="21300"/>
                    <a:pt x="10222" y="21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4031187" y="5397500"/>
              <a:ext cx="22508" cy="218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424" fill="norm" stroke="1" extrusionOk="0">
                  <a:moveTo>
                    <a:pt x="3206" y="0"/>
                  </a:moveTo>
                  <a:cubicBezTo>
                    <a:pt x="1243" y="3946"/>
                    <a:pt x="-721" y="7892"/>
                    <a:pt x="261" y="11008"/>
                  </a:cubicBezTo>
                  <a:cubicBezTo>
                    <a:pt x="1243" y="14123"/>
                    <a:pt x="5170" y="16408"/>
                    <a:pt x="9097" y="18069"/>
                  </a:cubicBezTo>
                  <a:cubicBezTo>
                    <a:pt x="13024" y="19731"/>
                    <a:pt x="16952" y="20769"/>
                    <a:pt x="18915" y="21185"/>
                  </a:cubicBezTo>
                  <a:cubicBezTo>
                    <a:pt x="20879" y="21600"/>
                    <a:pt x="20879" y="21392"/>
                    <a:pt x="20879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4174344" y="5537200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4479785" y="5367475"/>
              <a:ext cx="178561" cy="525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453" fill="norm" stroke="1" extrusionOk="0">
                  <a:moveTo>
                    <a:pt x="2938" y="5632"/>
                  </a:moveTo>
                  <a:cubicBezTo>
                    <a:pt x="3189" y="8224"/>
                    <a:pt x="3440" y="10816"/>
                    <a:pt x="3315" y="13236"/>
                  </a:cubicBezTo>
                  <a:cubicBezTo>
                    <a:pt x="3189" y="15655"/>
                    <a:pt x="2687" y="17901"/>
                    <a:pt x="2059" y="19327"/>
                  </a:cubicBezTo>
                  <a:cubicBezTo>
                    <a:pt x="1431" y="20752"/>
                    <a:pt x="677" y="21357"/>
                    <a:pt x="301" y="21444"/>
                  </a:cubicBezTo>
                  <a:cubicBezTo>
                    <a:pt x="-76" y="21530"/>
                    <a:pt x="-76" y="21098"/>
                    <a:pt x="175" y="19197"/>
                  </a:cubicBezTo>
                  <a:cubicBezTo>
                    <a:pt x="426" y="17296"/>
                    <a:pt x="929" y="13927"/>
                    <a:pt x="1682" y="11119"/>
                  </a:cubicBezTo>
                  <a:cubicBezTo>
                    <a:pt x="2436" y="8311"/>
                    <a:pt x="3440" y="6064"/>
                    <a:pt x="4571" y="4466"/>
                  </a:cubicBezTo>
                  <a:cubicBezTo>
                    <a:pt x="5701" y="2868"/>
                    <a:pt x="6957" y="1917"/>
                    <a:pt x="8212" y="1226"/>
                  </a:cubicBezTo>
                  <a:cubicBezTo>
                    <a:pt x="9468" y="535"/>
                    <a:pt x="10724" y="103"/>
                    <a:pt x="12105" y="16"/>
                  </a:cubicBezTo>
                  <a:cubicBezTo>
                    <a:pt x="13487" y="-70"/>
                    <a:pt x="14994" y="189"/>
                    <a:pt x="16626" y="924"/>
                  </a:cubicBezTo>
                  <a:cubicBezTo>
                    <a:pt x="18259" y="1658"/>
                    <a:pt x="20017" y="2868"/>
                    <a:pt x="20771" y="4077"/>
                  </a:cubicBezTo>
                  <a:cubicBezTo>
                    <a:pt x="21524" y="5287"/>
                    <a:pt x="21273" y="6496"/>
                    <a:pt x="19891" y="7404"/>
                  </a:cubicBezTo>
                  <a:cubicBezTo>
                    <a:pt x="18510" y="8311"/>
                    <a:pt x="15998" y="8916"/>
                    <a:pt x="13236" y="9088"/>
                  </a:cubicBezTo>
                  <a:cubicBezTo>
                    <a:pt x="10473" y="9261"/>
                    <a:pt x="7459" y="9002"/>
                    <a:pt x="4445" y="8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4701394" y="5346700"/>
              <a:ext cx="121207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5" h="21600" fill="norm" stroke="1" extrusionOk="0">
                  <a:moveTo>
                    <a:pt x="4320" y="0"/>
                  </a:moveTo>
                  <a:cubicBezTo>
                    <a:pt x="8640" y="982"/>
                    <a:pt x="12960" y="1964"/>
                    <a:pt x="16200" y="4173"/>
                  </a:cubicBezTo>
                  <a:cubicBezTo>
                    <a:pt x="19440" y="6382"/>
                    <a:pt x="21600" y="9818"/>
                    <a:pt x="20160" y="12682"/>
                  </a:cubicBezTo>
                  <a:cubicBezTo>
                    <a:pt x="18720" y="15545"/>
                    <a:pt x="13680" y="17836"/>
                    <a:pt x="9720" y="19227"/>
                  </a:cubicBezTo>
                  <a:cubicBezTo>
                    <a:pt x="5760" y="20618"/>
                    <a:pt x="2880" y="211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4809344" y="5162550"/>
              <a:ext cx="1" cy="952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4801253" y="5060950"/>
              <a:ext cx="33492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4" h="20018" fill="norm" stroke="1" extrusionOk="0">
                  <a:moveTo>
                    <a:pt x="8669" y="0"/>
                  </a:moveTo>
                  <a:cubicBezTo>
                    <a:pt x="3586" y="8100"/>
                    <a:pt x="-1496" y="16200"/>
                    <a:pt x="410" y="18900"/>
                  </a:cubicBezTo>
                  <a:cubicBezTo>
                    <a:pt x="2316" y="21600"/>
                    <a:pt x="11210" y="18900"/>
                    <a:pt x="20104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4917294" y="5200650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5088744" y="5118100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5170659" y="5556250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5402799" y="5316765"/>
              <a:ext cx="216007" cy="485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343" fill="norm" stroke="1" extrusionOk="0">
                  <a:moveTo>
                    <a:pt x="2831" y="6903"/>
                  </a:moveTo>
                  <a:cubicBezTo>
                    <a:pt x="3038" y="10068"/>
                    <a:pt x="3246" y="13234"/>
                    <a:pt x="3142" y="15282"/>
                  </a:cubicBezTo>
                  <a:cubicBezTo>
                    <a:pt x="3038" y="17330"/>
                    <a:pt x="2623" y="18261"/>
                    <a:pt x="2104" y="19192"/>
                  </a:cubicBezTo>
                  <a:cubicBezTo>
                    <a:pt x="1585" y="20123"/>
                    <a:pt x="961" y="21054"/>
                    <a:pt x="546" y="21287"/>
                  </a:cubicBezTo>
                  <a:cubicBezTo>
                    <a:pt x="131" y="21520"/>
                    <a:pt x="-77" y="21054"/>
                    <a:pt x="27" y="19332"/>
                  </a:cubicBezTo>
                  <a:cubicBezTo>
                    <a:pt x="131" y="17610"/>
                    <a:pt x="546" y="14630"/>
                    <a:pt x="1792" y="11651"/>
                  </a:cubicBezTo>
                  <a:cubicBezTo>
                    <a:pt x="3038" y="8672"/>
                    <a:pt x="5115" y="5692"/>
                    <a:pt x="7296" y="3737"/>
                  </a:cubicBezTo>
                  <a:cubicBezTo>
                    <a:pt x="9477" y="1782"/>
                    <a:pt x="11761" y="851"/>
                    <a:pt x="13527" y="386"/>
                  </a:cubicBezTo>
                  <a:cubicBezTo>
                    <a:pt x="15292" y="-80"/>
                    <a:pt x="16538" y="-80"/>
                    <a:pt x="17577" y="153"/>
                  </a:cubicBezTo>
                  <a:cubicBezTo>
                    <a:pt x="18615" y="386"/>
                    <a:pt x="19446" y="851"/>
                    <a:pt x="20173" y="2015"/>
                  </a:cubicBezTo>
                  <a:cubicBezTo>
                    <a:pt x="20900" y="3179"/>
                    <a:pt x="21523" y="5041"/>
                    <a:pt x="21004" y="6577"/>
                  </a:cubicBezTo>
                  <a:cubicBezTo>
                    <a:pt x="20485" y="8113"/>
                    <a:pt x="18823" y="9323"/>
                    <a:pt x="15811" y="9929"/>
                  </a:cubicBezTo>
                  <a:cubicBezTo>
                    <a:pt x="12800" y="10534"/>
                    <a:pt x="8438" y="10534"/>
                    <a:pt x="4077" y="10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7" name="Drawing"/>
          <p:cNvGrpSpPr/>
          <p:nvPr/>
        </p:nvGrpSpPr>
        <p:grpSpPr>
          <a:xfrm>
            <a:off x="212381" y="1346200"/>
            <a:ext cx="10747720" cy="5066097"/>
            <a:chOff x="0" y="0"/>
            <a:chExt cx="10747718" cy="5066096"/>
          </a:xfrm>
        </p:grpSpPr>
        <p:sp>
          <p:nvSpPr>
            <p:cNvPr id="1870" name="Line"/>
            <p:cNvSpPr/>
            <p:nvPr/>
          </p:nvSpPr>
          <p:spPr>
            <a:xfrm>
              <a:off x="940048" y="571500"/>
              <a:ext cx="530321" cy="525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536" fill="norm" stroke="1" extrusionOk="0">
                  <a:moveTo>
                    <a:pt x="18389" y="0"/>
                  </a:moveTo>
                  <a:cubicBezTo>
                    <a:pt x="16161" y="1388"/>
                    <a:pt x="13932" y="2776"/>
                    <a:pt x="11661" y="4207"/>
                  </a:cubicBezTo>
                  <a:cubicBezTo>
                    <a:pt x="9389" y="5639"/>
                    <a:pt x="7075" y="7113"/>
                    <a:pt x="5661" y="8024"/>
                  </a:cubicBezTo>
                  <a:cubicBezTo>
                    <a:pt x="4246" y="8935"/>
                    <a:pt x="3732" y="9282"/>
                    <a:pt x="3346" y="9629"/>
                  </a:cubicBezTo>
                  <a:cubicBezTo>
                    <a:pt x="2961" y="9976"/>
                    <a:pt x="2704" y="10323"/>
                    <a:pt x="2832" y="10540"/>
                  </a:cubicBezTo>
                  <a:cubicBezTo>
                    <a:pt x="2961" y="10757"/>
                    <a:pt x="3475" y="10843"/>
                    <a:pt x="4932" y="10887"/>
                  </a:cubicBezTo>
                  <a:cubicBezTo>
                    <a:pt x="6389" y="10930"/>
                    <a:pt x="8789" y="10930"/>
                    <a:pt x="10204" y="11017"/>
                  </a:cubicBezTo>
                  <a:cubicBezTo>
                    <a:pt x="11618" y="11104"/>
                    <a:pt x="12046" y="11277"/>
                    <a:pt x="12304" y="11581"/>
                  </a:cubicBezTo>
                  <a:cubicBezTo>
                    <a:pt x="12561" y="11884"/>
                    <a:pt x="12646" y="12318"/>
                    <a:pt x="11918" y="13099"/>
                  </a:cubicBezTo>
                  <a:cubicBezTo>
                    <a:pt x="11189" y="13880"/>
                    <a:pt x="9646" y="15007"/>
                    <a:pt x="7589" y="16265"/>
                  </a:cubicBezTo>
                  <a:cubicBezTo>
                    <a:pt x="5532" y="17523"/>
                    <a:pt x="2961" y="18911"/>
                    <a:pt x="1546" y="19822"/>
                  </a:cubicBezTo>
                  <a:cubicBezTo>
                    <a:pt x="132" y="20733"/>
                    <a:pt x="-125" y="21166"/>
                    <a:pt x="46" y="21383"/>
                  </a:cubicBezTo>
                  <a:cubicBezTo>
                    <a:pt x="218" y="21600"/>
                    <a:pt x="818" y="21600"/>
                    <a:pt x="2618" y="21296"/>
                  </a:cubicBezTo>
                  <a:cubicBezTo>
                    <a:pt x="4418" y="20993"/>
                    <a:pt x="7418" y="20386"/>
                    <a:pt x="10332" y="19865"/>
                  </a:cubicBezTo>
                  <a:cubicBezTo>
                    <a:pt x="13246" y="19345"/>
                    <a:pt x="16075" y="18911"/>
                    <a:pt x="17918" y="18694"/>
                  </a:cubicBezTo>
                  <a:cubicBezTo>
                    <a:pt x="19761" y="18477"/>
                    <a:pt x="20618" y="18477"/>
                    <a:pt x="21475" y="18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1019518" y="1301750"/>
              <a:ext cx="254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1043787" y="1163751"/>
              <a:ext cx="26532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0153" fill="norm" stroke="1" extrusionOk="0">
                  <a:moveTo>
                    <a:pt x="20827" y="9353"/>
                  </a:moveTo>
                  <a:cubicBezTo>
                    <a:pt x="10858" y="3953"/>
                    <a:pt x="889" y="-1447"/>
                    <a:pt x="58" y="353"/>
                  </a:cubicBezTo>
                  <a:cubicBezTo>
                    <a:pt x="-773" y="2153"/>
                    <a:pt x="7535" y="11153"/>
                    <a:pt x="15842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1127468" y="1289050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1203668" y="1346200"/>
              <a:ext cx="114301" cy="18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7200"/>
                  </a:moveTo>
                  <a:cubicBezTo>
                    <a:pt x="1600" y="14400"/>
                    <a:pt x="3200" y="21600"/>
                    <a:pt x="6800" y="20400"/>
                  </a:cubicBezTo>
                  <a:cubicBezTo>
                    <a:pt x="10400" y="19200"/>
                    <a:pt x="16000" y="9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1443745" y="1187450"/>
              <a:ext cx="13924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333"/>
                    <a:pt x="1783" y="10667"/>
                    <a:pt x="240" y="14267"/>
                  </a:cubicBezTo>
                  <a:cubicBezTo>
                    <a:pt x="-1303" y="17867"/>
                    <a:pt x="4868" y="19733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1052856" y="465267"/>
              <a:ext cx="188384" cy="110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0860" fill="norm" stroke="1" extrusionOk="0">
                  <a:moveTo>
                    <a:pt x="11340" y="9275"/>
                  </a:moveTo>
                  <a:cubicBezTo>
                    <a:pt x="8940" y="13275"/>
                    <a:pt x="6540" y="17275"/>
                    <a:pt x="4620" y="19275"/>
                  </a:cubicBezTo>
                  <a:cubicBezTo>
                    <a:pt x="2700" y="21275"/>
                    <a:pt x="1260" y="21275"/>
                    <a:pt x="540" y="19875"/>
                  </a:cubicBezTo>
                  <a:cubicBezTo>
                    <a:pt x="-180" y="18475"/>
                    <a:pt x="-180" y="15675"/>
                    <a:pt x="540" y="12675"/>
                  </a:cubicBezTo>
                  <a:cubicBezTo>
                    <a:pt x="1260" y="9675"/>
                    <a:pt x="2700" y="6475"/>
                    <a:pt x="4620" y="5075"/>
                  </a:cubicBezTo>
                  <a:cubicBezTo>
                    <a:pt x="6540" y="3675"/>
                    <a:pt x="8940" y="4075"/>
                    <a:pt x="11100" y="5875"/>
                  </a:cubicBezTo>
                  <a:cubicBezTo>
                    <a:pt x="13260" y="7675"/>
                    <a:pt x="15180" y="10875"/>
                    <a:pt x="16620" y="13075"/>
                  </a:cubicBezTo>
                  <a:cubicBezTo>
                    <a:pt x="18060" y="15275"/>
                    <a:pt x="19020" y="16475"/>
                    <a:pt x="19740" y="16075"/>
                  </a:cubicBezTo>
                  <a:cubicBezTo>
                    <a:pt x="20460" y="15675"/>
                    <a:pt x="20940" y="13675"/>
                    <a:pt x="21180" y="11475"/>
                  </a:cubicBezTo>
                  <a:cubicBezTo>
                    <a:pt x="21420" y="9275"/>
                    <a:pt x="21420" y="6875"/>
                    <a:pt x="21180" y="4675"/>
                  </a:cubicBezTo>
                  <a:cubicBezTo>
                    <a:pt x="20940" y="2475"/>
                    <a:pt x="20460" y="475"/>
                    <a:pt x="19140" y="75"/>
                  </a:cubicBezTo>
                  <a:cubicBezTo>
                    <a:pt x="17820" y="-325"/>
                    <a:pt x="15660" y="875"/>
                    <a:pt x="14220" y="3475"/>
                  </a:cubicBezTo>
                  <a:cubicBezTo>
                    <a:pt x="12780" y="6075"/>
                    <a:pt x="12060" y="10075"/>
                    <a:pt x="11340" y="14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1762468" y="625711"/>
              <a:ext cx="152759" cy="595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5" h="21241" fill="norm" stroke="1" extrusionOk="0">
                  <a:moveTo>
                    <a:pt x="0" y="6449"/>
                  </a:moveTo>
                  <a:cubicBezTo>
                    <a:pt x="576" y="8261"/>
                    <a:pt x="1152" y="10074"/>
                    <a:pt x="2016" y="12075"/>
                  </a:cubicBezTo>
                  <a:cubicBezTo>
                    <a:pt x="2880" y="14077"/>
                    <a:pt x="4032" y="16267"/>
                    <a:pt x="4752" y="17928"/>
                  </a:cubicBezTo>
                  <a:cubicBezTo>
                    <a:pt x="5472" y="19590"/>
                    <a:pt x="5760" y="20723"/>
                    <a:pt x="5616" y="21100"/>
                  </a:cubicBezTo>
                  <a:cubicBezTo>
                    <a:pt x="5472" y="21478"/>
                    <a:pt x="4896" y="21100"/>
                    <a:pt x="4176" y="19854"/>
                  </a:cubicBezTo>
                  <a:cubicBezTo>
                    <a:pt x="3456" y="18608"/>
                    <a:pt x="2592" y="16493"/>
                    <a:pt x="2016" y="14077"/>
                  </a:cubicBezTo>
                  <a:cubicBezTo>
                    <a:pt x="1440" y="11660"/>
                    <a:pt x="1152" y="8941"/>
                    <a:pt x="1152" y="6864"/>
                  </a:cubicBezTo>
                  <a:cubicBezTo>
                    <a:pt x="1152" y="4787"/>
                    <a:pt x="1440" y="3352"/>
                    <a:pt x="2016" y="2295"/>
                  </a:cubicBezTo>
                  <a:cubicBezTo>
                    <a:pt x="2592" y="1237"/>
                    <a:pt x="3456" y="558"/>
                    <a:pt x="4896" y="218"/>
                  </a:cubicBezTo>
                  <a:cubicBezTo>
                    <a:pt x="6336" y="-122"/>
                    <a:pt x="8352" y="-122"/>
                    <a:pt x="11376" y="633"/>
                  </a:cubicBezTo>
                  <a:cubicBezTo>
                    <a:pt x="14400" y="1388"/>
                    <a:pt x="18432" y="2899"/>
                    <a:pt x="20016" y="4334"/>
                  </a:cubicBezTo>
                  <a:cubicBezTo>
                    <a:pt x="21600" y="5769"/>
                    <a:pt x="20736" y="7128"/>
                    <a:pt x="17424" y="8110"/>
                  </a:cubicBezTo>
                  <a:cubicBezTo>
                    <a:pt x="14112" y="9092"/>
                    <a:pt x="8352" y="9696"/>
                    <a:pt x="5040" y="9998"/>
                  </a:cubicBezTo>
                  <a:cubicBezTo>
                    <a:pt x="1728" y="10300"/>
                    <a:pt x="864" y="10300"/>
                    <a:pt x="0" y="10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1959318" y="869950"/>
              <a:ext cx="1143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1984718" y="863600"/>
              <a:ext cx="762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480"/>
                    <a:pt x="15600" y="960"/>
                    <a:pt x="12000" y="4560"/>
                  </a:cubicBezTo>
                  <a:cubicBezTo>
                    <a:pt x="8400" y="8160"/>
                    <a:pt x="4200" y="14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2149866" y="625260"/>
              <a:ext cx="133303" cy="346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548" fill="norm" stroke="1" extrusionOk="0">
                  <a:moveTo>
                    <a:pt x="21255" y="607"/>
                  </a:moveTo>
                  <a:cubicBezTo>
                    <a:pt x="19567" y="343"/>
                    <a:pt x="17880" y="80"/>
                    <a:pt x="16192" y="14"/>
                  </a:cubicBezTo>
                  <a:cubicBezTo>
                    <a:pt x="14505" y="-52"/>
                    <a:pt x="12817" y="80"/>
                    <a:pt x="10286" y="1463"/>
                  </a:cubicBezTo>
                  <a:cubicBezTo>
                    <a:pt x="7755" y="2846"/>
                    <a:pt x="4380" y="5480"/>
                    <a:pt x="2355" y="8443"/>
                  </a:cubicBezTo>
                  <a:cubicBezTo>
                    <a:pt x="330" y="11407"/>
                    <a:pt x="-345" y="14699"/>
                    <a:pt x="161" y="16938"/>
                  </a:cubicBezTo>
                  <a:cubicBezTo>
                    <a:pt x="667" y="19177"/>
                    <a:pt x="2355" y="20363"/>
                    <a:pt x="4211" y="20955"/>
                  </a:cubicBezTo>
                  <a:cubicBezTo>
                    <a:pt x="6067" y="21548"/>
                    <a:pt x="8092" y="21548"/>
                    <a:pt x="10117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2359368" y="781050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2391118" y="685800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2499068" y="571500"/>
              <a:ext cx="105904" cy="48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3" h="21600" fill="norm" stroke="1" extrusionOk="0">
                  <a:moveTo>
                    <a:pt x="0" y="0"/>
                  </a:moveTo>
                  <a:cubicBezTo>
                    <a:pt x="5600" y="2244"/>
                    <a:pt x="11200" y="4488"/>
                    <a:pt x="15200" y="6919"/>
                  </a:cubicBezTo>
                  <a:cubicBezTo>
                    <a:pt x="19200" y="9351"/>
                    <a:pt x="21600" y="11969"/>
                    <a:pt x="18800" y="14447"/>
                  </a:cubicBezTo>
                  <a:cubicBezTo>
                    <a:pt x="16000" y="16925"/>
                    <a:pt x="8000" y="192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3216618" y="774700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3254718" y="927100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3995250" y="698500"/>
              <a:ext cx="464268" cy="435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552" fill="norm" stroke="1" extrusionOk="0">
                  <a:moveTo>
                    <a:pt x="20050" y="0"/>
                  </a:moveTo>
                  <a:cubicBezTo>
                    <a:pt x="17509" y="1678"/>
                    <a:pt x="14968" y="3355"/>
                    <a:pt x="12768" y="4614"/>
                  </a:cubicBezTo>
                  <a:cubicBezTo>
                    <a:pt x="10569" y="5872"/>
                    <a:pt x="8712" y="6711"/>
                    <a:pt x="7588" y="7445"/>
                  </a:cubicBezTo>
                  <a:cubicBezTo>
                    <a:pt x="6464" y="8179"/>
                    <a:pt x="6073" y="8808"/>
                    <a:pt x="6171" y="9175"/>
                  </a:cubicBezTo>
                  <a:cubicBezTo>
                    <a:pt x="6269" y="9542"/>
                    <a:pt x="6855" y="9647"/>
                    <a:pt x="7979" y="9804"/>
                  </a:cubicBezTo>
                  <a:cubicBezTo>
                    <a:pt x="9103" y="9961"/>
                    <a:pt x="10765" y="10171"/>
                    <a:pt x="11840" y="10381"/>
                  </a:cubicBezTo>
                  <a:cubicBezTo>
                    <a:pt x="12915" y="10590"/>
                    <a:pt x="13404" y="10800"/>
                    <a:pt x="13697" y="11167"/>
                  </a:cubicBezTo>
                  <a:cubicBezTo>
                    <a:pt x="13990" y="11534"/>
                    <a:pt x="14088" y="12058"/>
                    <a:pt x="13502" y="12740"/>
                  </a:cubicBezTo>
                  <a:cubicBezTo>
                    <a:pt x="12915" y="13421"/>
                    <a:pt x="11645" y="14260"/>
                    <a:pt x="9494" y="15414"/>
                  </a:cubicBezTo>
                  <a:cubicBezTo>
                    <a:pt x="7344" y="16567"/>
                    <a:pt x="4314" y="18035"/>
                    <a:pt x="2506" y="18979"/>
                  </a:cubicBezTo>
                  <a:cubicBezTo>
                    <a:pt x="698" y="19922"/>
                    <a:pt x="111" y="20342"/>
                    <a:pt x="14" y="20761"/>
                  </a:cubicBezTo>
                  <a:cubicBezTo>
                    <a:pt x="-84" y="21181"/>
                    <a:pt x="307" y="21600"/>
                    <a:pt x="2017" y="21548"/>
                  </a:cubicBezTo>
                  <a:cubicBezTo>
                    <a:pt x="3728" y="21495"/>
                    <a:pt x="6758" y="20971"/>
                    <a:pt x="9690" y="20499"/>
                  </a:cubicBezTo>
                  <a:cubicBezTo>
                    <a:pt x="12622" y="20027"/>
                    <a:pt x="15456" y="19608"/>
                    <a:pt x="17216" y="19398"/>
                  </a:cubicBezTo>
                  <a:cubicBezTo>
                    <a:pt x="18975" y="19188"/>
                    <a:pt x="19659" y="19188"/>
                    <a:pt x="20245" y="19188"/>
                  </a:cubicBezTo>
                  <a:cubicBezTo>
                    <a:pt x="20832" y="19188"/>
                    <a:pt x="21321" y="19188"/>
                    <a:pt x="21418" y="19398"/>
                  </a:cubicBezTo>
                  <a:cubicBezTo>
                    <a:pt x="21516" y="19608"/>
                    <a:pt x="21223" y="20027"/>
                    <a:pt x="20930" y="20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4086568" y="1320800"/>
              <a:ext cx="254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271"/>
                    <a:pt x="7200" y="2541"/>
                    <a:pt x="3600" y="6141"/>
                  </a:cubicBezTo>
                  <a:cubicBezTo>
                    <a:pt x="0" y="9741"/>
                    <a:pt x="0" y="156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4105618" y="1257300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4181818" y="1301750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4150068" y="1365250"/>
              <a:ext cx="139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4334218" y="1333500"/>
              <a:ext cx="254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4039224" y="525527"/>
              <a:ext cx="203176" cy="13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0784" fill="norm" stroke="1" extrusionOk="0">
                  <a:moveTo>
                    <a:pt x="10325" y="1255"/>
                  </a:moveTo>
                  <a:cubicBezTo>
                    <a:pt x="9212" y="5305"/>
                    <a:pt x="8098" y="9355"/>
                    <a:pt x="7096" y="12562"/>
                  </a:cubicBezTo>
                  <a:cubicBezTo>
                    <a:pt x="6094" y="15768"/>
                    <a:pt x="5203" y="18131"/>
                    <a:pt x="4090" y="19480"/>
                  </a:cubicBezTo>
                  <a:cubicBezTo>
                    <a:pt x="2977" y="20830"/>
                    <a:pt x="1640" y="21168"/>
                    <a:pt x="861" y="20324"/>
                  </a:cubicBezTo>
                  <a:cubicBezTo>
                    <a:pt x="82" y="19480"/>
                    <a:pt x="-141" y="17455"/>
                    <a:pt x="82" y="14924"/>
                  </a:cubicBezTo>
                  <a:cubicBezTo>
                    <a:pt x="304" y="12393"/>
                    <a:pt x="972" y="9355"/>
                    <a:pt x="2754" y="7499"/>
                  </a:cubicBezTo>
                  <a:cubicBezTo>
                    <a:pt x="4535" y="5643"/>
                    <a:pt x="7430" y="4968"/>
                    <a:pt x="9546" y="6149"/>
                  </a:cubicBezTo>
                  <a:cubicBezTo>
                    <a:pt x="11661" y="7330"/>
                    <a:pt x="12997" y="10368"/>
                    <a:pt x="14111" y="12393"/>
                  </a:cubicBezTo>
                  <a:cubicBezTo>
                    <a:pt x="15224" y="14418"/>
                    <a:pt x="16115" y="15430"/>
                    <a:pt x="17117" y="15768"/>
                  </a:cubicBezTo>
                  <a:cubicBezTo>
                    <a:pt x="18119" y="16106"/>
                    <a:pt x="19232" y="15768"/>
                    <a:pt x="20012" y="13912"/>
                  </a:cubicBezTo>
                  <a:cubicBezTo>
                    <a:pt x="20791" y="12056"/>
                    <a:pt x="21236" y="8680"/>
                    <a:pt x="21348" y="6149"/>
                  </a:cubicBezTo>
                  <a:cubicBezTo>
                    <a:pt x="21459" y="3618"/>
                    <a:pt x="21236" y="1930"/>
                    <a:pt x="20457" y="918"/>
                  </a:cubicBezTo>
                  <a:cubicBezTo>
                    <a:pt x="19678" y="-95"/>
                    <a:pt x="18341" y="-432"/>
                    <a:pt x="16337" y="749"/>
                  </a:cubicBezTo>
                  <a:cubicBezTo>
                    <a:pt x="14333" y="1930"/>
                    <a:pt x="11661" y="4631"/>
                    <a:pt x="8989" y="7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4733998" y="692234"/>
              <a:ext cx="127271" cy="349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65" fill="norm" stroke="1" extrusionOk="0">
                  <a:moveTo>
                    <a:pt x="21291" y="1557"/>
                  </a:moveTo>
                  <a:cubicBezTo>
                    <a:pt x="19875" y="906"/>
                    <a:pt x="18458" y="255"/>
                    <a:pt x="16865" y="60"/>
                  </a:cubicBezTo>
                  <a:cubicBezTo>
                    <a:pt x="15271" y="-135"/>
                    <a:pt x="13501" y="125"/>
                    <a:pt x="11199" y="1166"/>
                  </a:cubicBezTo>
                  <a:cubicBezTo>
                    <a:pt x="8898" y="2207"/>
                    <a:pt x="6065" y="4029"/>
                    <a:pt x="3763" y="6761"/>
                  </a:cubicBezTo>
                  <a:cubicBezTo>
                    <a:pt x="1461" y="9494"/>
                    <a:pt x="-309" y="13137"/>
                    <a:pt x="45" y="15675"/>
                  </a:cubicBezTo>
                  <a:cubicBezTo>
                    <a:pt x="399" y="18212"/>
                    <a:pt x="2878" y="19643"/>
                    <a:pt x="5002" y="20424"/>
                  </a:cubicBezTo>
                  <a:cubicBezTo>
                    <a:pt x="7127" y="21205"/>
                    <a:pt x="8898" y="21335"/>
                    <a:pt x="10668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4929002" y="800100"/>
              <a:ext cx="21167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400"/>
                    <a:pt x="0" y="4800"/>
                    <a:pt x="0" y="8400"/>
                  </a:cubicBezTo>
                  <a:cubicBezTo>
                    <a:pt x="0" y="12000"/>
                    <a:pt x="1080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5007318" y="920750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5277375" y="728133"/>
              <a:ext cx="112076" cy="384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545" fill="norm" stroke="1" extrusionOk="0">
                  <a:moveTo>
                    <a:pt x="566" y="9020"/>
                  </a:moveTo>
                  <a:cubicBezTo>
                    <a:pt x="966" y="12699"/>
                    <a:pt x="1366" y="16378"/>
                    <a:pt x="1366" y="18574"/>
                  </a:cubicBezTo>
                  <a:cubicBezTo>
                    <a:pt x="1366" y="20769"/>
                    <a:pt x="966" y="21481"/>
                    <a:pt x="566" y="21541"/>
                  </a:cubicBezTo>
                  <a:cubicBezTo>
                    <a:pt x="166" y="21600"/>
                    <a:pt x="-234" y="21007"/>
                    <a:pt x="166" y="18752"/>
                  </a:cubicBezTo>
                  <a:cubicBezTo>
                    <a:pt x="566" y="16497"/>
                    <a:pt x="1766" y="12580"/>
                    <a:pt x="3166" y="9376"/>
                  </a:cubicBezTo>
                  <a:cubicBezTo>
                    <a:pt x="4566" y="6171"/>
                    <a:pt x="6166" y="3679"/>
                    <a:pt x="7766" y="2136"/>
                  </a:cubicBezTo>
                  <a:cubicBezTo>
                    <a:pt x="9366" y="593"/>
                    <a:pt x="10966" y="0"/>
                    <a:pt x="12566" y="0"/>
                  </a:cubicBezTo>
                  <a:cubicBezTo>
                    <a:pt x="14166" y="0"/>
                    <a:pt x="15766" y="593"/>
                    <a:pt x="17566" y="1780"/>
                  </a:cubicBezTo>
                  <a:cubicBezTo>
                    <a:pt x="19366" y="2967"/>
                    <a:pt x="21366" y="4747"/>
                    <a:pt x="21166" y="6646"/>
                  </a:cubicBezTo>
                  <a:cubicBezTo>
                    <a:pt x="20966" y="8545"/>
                    <a:pt x="18566" y="10563"/>
                    <a:pt x="16166" y="11631"/>
                  </a:cubicBezTo>
                  <a:cubicBezTo>
                    <a:pt x="13766" y="12699"/>
                    <a:pt x="11366" y="12818"/>
                    <a:pt x="9366" y="12699"/>
                  </a:cubicBezTo>
                  <a:cubicBezTo>
                    <a:pt x="7366" y="12580"/>
                    <a:pt x="5766" y="12224"/>
                    <a:pt x="4166" y="11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5445468" y="647700"/>
              <a:ext cx="108435" cy="310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1534" fill="norm" stroke="1" extrusionOk="0">
                  <a:moveTo>
                    <a:pt x="0" y="0"/>
                  </a:moveTo>
                  <a:cubicBezTo>
                    <a:pt x="6113" y="1469"/>
                    <a:pt x="12226" y="2939"/>
                    <a:pt x="16098" y="5363"/>
                  </a:cubicBezTo>
                  <a:cubicBezTo>
                    <a:pt x="19970" y="7788"/>
                    <a:pt x="21600" y="11167"/>
                    <a:pt x="20581" y="13886"/>
                  </a:cubicBezTo>
                  <a:cubicBezTo>
                    <a:pt x="19562" y="16604"/>
                    <a:pt x="15894" y="18661"/>
                    <a:pt x="12838" y="19910"/>
                  </a:cubicBezTo>
                  <a:cubicBezTo>
                    <a:pt x="9781" y="21159"/>
                    <a:pt x="7336" y="21600"/>
                    <a:pt x="5502" y="21527"/>
                  </a:cubicBezTo>
                  <a:cubicBezTo>
                    <a:pt x="3668" y="21453"/>
                    <a:pt x="2445" y="20865"/>
                    <a:pt x="1223" y="20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5559768" y="508000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5567441" y="406400"/>
              <a:ext cx="43128" cy="46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0699" fill="norm" stroke="1" extrusionOk="0">
                  <a:moveTo>
                    <a:pt x="14786" y="0"/>
                  </a:moveTo>
                  <a:cubicBezTo>
                    <a:pt x="9643" y="1878"/>
                    <a:pt x="4500" y="3757"/>
                    <a:pt x="1928" y="7043"/>
                  </a:cubicBezTo>
                  <a:cubicBezTo>
                    <a:pt x="-643" y="10330"/>
                    <a:pt x="-643" y="15026"/>
                    <a:pt x="1928" y="17843"/>
                  </a:cubicBezTo>
                  <a:cubicBezTo>
                    <a:pt x="4500" y="20661"/>
                    <a:pt x="9643" y="21600"/>
                    <a:pt x="13757" y="19722"/>
                  </a:cubicBezTo>
                  <a:cubicBezTo>
                    <a:pt x="17871" y="17843"/>
                    <a:pt x="20957" y="13148"/>
                    <a:pt x="20957" y="8922"/>
                  </a:cubicBezTo>
                  <a:cubicBezTo>
                    <a:pt x="20957" y="4696"/>
                    <a:pt x="17871" y="939"/>
                    <a:pt x="15814" y="1878"/>
                  </a:cubicBezTo>
                  <a:cubicBezTo>
                    <a:pt x="13757" y="2817"/>
                    <a:pt x="12728" y="8452"/>
                    <a:pt x="11700" y="14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5731218" y="558800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5893325" y="482600"/>
              <a:ext cx="15694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5538"/>
                    <a:pt x="3818" y="11077"/>
                    <a:pt x="1118" y="14677"/>
                  </a:cubicBezTo>
                  <a:cubicBezTo>
                    <a:pt x="-1582" y="18277"/>
                    <a:pt x="1118" y="19938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5947118" y="984250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6157567" y="760045"/>
              <a:ext cx="249173" cy="521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379" fill="norm" stroke="1" extrusionOk="0">
                  <a:moveTo>
                    <a:pt x="1012" y="10750"/>
                  </a:moveTo>
                  <a:cubicBezTo>
                    <a:pt x="831" y="12138"/>
                    <a:pt x="649" y="13526"/>
                    <a:pt x="649" y="15087"/>
                  </a:cubicBezTo>
                  <a:cubicBezTo>
                    <a:pt x="649" y="16649"/>
                    <a:pt x="831" y="18384"/>
                    <a:pt x="740" y="19555"/>
                  </a:cubicBezTo>
                  <a:cubicBezTo>
                    <a:pt x="649" y="20726"/>
                    <a:pt x="286" y="21333"/>
                    <a:pt x="105" y="21377"/>
                  </a:cubicBezTo>
                  <a:cubicBezTo>
                    <a:pt x="-77" y="21420"/>
                    <a:pt x="-77" y="20900"/>
                    <a:pt x="558" y="18904"/>
                  </a:cubicBezTo>
                  <a:cubicBezTo>
                    <a:pt x="1194" y="16909"/>
                    <a:pt x="2464" y="13439"/>
                    <a:pt x="3735" y="10403"/>
                  </a:cubicBezTo>
                  <a:cubicBezTo>
                    <a:pt x="5005" y="7367"/>
                    <a:pt x="6276" y="4765"/>
                    <a:pt x="7910" y="3030"/>
                  </a:cubicBezTo>
                  <a:cubicBezTo>
                    <a:pt x="9543" y="1295"/>
                    <a:pt x="11540" y="427"/>
                    <a:pt x="13446" y="124"/>
                  </a:cubicBezTo>
                  <a:cubicBezTo>
                    <a:pt x="15352" y="-180"/>
                    <a:pt x="17167" y="80"/>
                    <a:pt x="18619" y="861"/>
                  </a:cubicBezTo>
                  <a:cubicBezTo>
                    <a:pt x="20071" y="1642"/>
                    <a:pt x="21160" y="2943"/>
                    <a:pt x="21341" y="4201"/>
                  </a:cubicBezTo>
                  <a:cubicBezTo>
                    <a:pt x="21523" y="5459"/>
                    <a:pt x="20797" y="6673"/>
                    <a:pt x="17893" y="7671"/>
                  </a:cubicBezTo>
                  <a:cubicBezTo>
                    <a:pt x="14989" y="8668"/>
                    <a:pt x="9906" y="9449"/>
                    <a:pt x="4824" y="10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7121868" y="902063"/>
              <a:ext cx="22225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143" y="11918"/>
                    <a:pt x="10286" y="3818"/>
                    <a:pt x="13886" y="1118"/>
                  </a:cubicBezTo>
                  <a:cubicBezTo>
                    <a:pt x="17486" y="-1582"/>
                    <a:pt x="19543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7153618" y="1016000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5600"/>
                    <a:pt x="9164" y="9600"/>
                    <a:pt x="12764" y="6000"/>
                  </a:cubicBezTo>
                  <a:cubicBezTo>
                    <a:pt x="16364" y="2400"/>
                    <a:pt x="1898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7579068" y="825500"/>
              <a:ext cx="317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450"/>
                    <a:pt x="12960" y="6900"/>
                    <a:pt x="9360" y="10500"/>
                  </a:cubicBezTo>
                  <a:cubicBezTo>
                    <a:pt x="5760" y="14100"/>
                    <a:pt x="2880" y="178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3318218" y="2235200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3369018" y="2349500"/>
              <a:ext cx="228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8720"/>
                    <a:pt x="11200" y="15840"/>
                    <a:pt x="14800" y="12240"/>
                  </a:cubicBezTo>
                  <a:cubicBezTo>
                    <a:pt x="18400" y="8640"/>
                    <a:pt x="20000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4048468" y="2113419"/>
              <a:ext cx="189596" cy="425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4" h="20958" fill="norm" stroke="1" extrusionOk="0">
                  <a:moveTo>
                    <a:pt x="1394" y="7255"/>
                  </a:moveTo>
                  <a:cubicBezTo>
                    <a:pt x="697" y="8716"/>
                    <a:pt x="0" y="10177"/>
                    <a:pt x="0" y="12629"/>
                  </a:cubicBezTo>
                  <a:cubicBezTo>
                    <a:pt x="0" y="15081"/>
                    <a:pt x="697" y="18525"/>
                    <a:pt x="1045" y="20038"/>
                  </a:cubicBezTo>
                  <a:cubicBezTo>
                    <a:pt x="1394" y="21551"/>
                    <a:pt x="1394" y="21134"/>
                    <a:pt x="1161" y="19255"/>
                  </a:cubicBezTo>
                  <a:cubicBezTo>
                    <a:pt x="929" y="17377"/>
                    <a:pt x="465" y="14038"/>
                    <a:pt x="465" y="10803"/>
                  </a:cubicBezTo>
                  <a:cubicBezTo>
                    <a:pt x="465" y="7568"/>
                    <a:pt x="929" y="4438"/>
                    <a:pt x="2206" y="2560"/>
                  </a:cubicBezTo>
                  <a:cubicBezTo>
                    <a:pt x="3484" y="681"/>
                    <a:pt x="5574" y="55"/>
                    <a:pt x="8477" y="3"/>
                  </a:cubicBezTo>
                  <a:cubicBezTo>
                    <a:pt x="11381" y="-49"/>
                    <a:pt x="15097" y="473"/>
                    <a:pt x="17652" y="1568"/>
                  </a:cubicBezTo>
                  <a:cubicBezTo>
                    <a:pt x="20206" y="2664"/>
                    <a:pt x="21600" y="4334"/>
                    <a:pt x="20323" y="6003"/>
                  </a:cubicBezTo>
                  <a:cubicBezTo>
                    <a:pt x="19045" y="7673"/>
                    <a:pt x="15097" y="9342"/>
                    <a:pt x="12542" y="10229"/>
                  </a:cubicBezTo>
                  <a:cubicBezTo>
                    <a:pt x="9987" y="11116"/>
                    <a:pt x="8826" y="11221"/>
                    <a:pt x="8013" y="11221"/>
                  </a:cubicBezTo>
                  <a:cubicBezTo>
                    <a:pt x="7200" y="11221"/>
                    <a:pt x="6735" y="11116"/>
                    <a:pt x="6271" y="11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4461218" y="2222500"/>
              <a:ext cx="209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4588218" y="2159000"/>
              <a:ext cx="127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455"/>
                    <a:pt x="0" y="10909"/>
                    <a:pt x="3600" y="14509"/>
                  </a:cubicBezTo>
                  <a:cubicBezTo>
                    <a:pt x="7200" y="18109"/>
                    <a:pt x="14400" y="198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4919744" y="2004442"/>
              <a:ext cx="112975" cy="320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358" fill="norm" stroke="1" extrusionOk="0">
                  <a:moveTo>
                    <a:pt x="21350" y="2686"/>
                  </a:moveTo>
                  <a:cubicBezTo>
                    <a:pt x="21350" y="1838"/>
                    <a:pt x="21350" y="991"/>
                    <a:pt x="20350" y="497"/>
                  </a:cubicBezTo>
                  <a:cubicBezTo>
                    <a:pt x="19350" y="3"/>
                    <a:pt x="17350" y="-138"/>
                    <a:pt x="15750" y="144"/>
                  </a:cubicBezTo>
                  <a:cubicBezTo>
                    <a:pt x="14150" y="427"/>
                    <a:pt x="12950" y="1133"/>
                    <a:pt x="10350" y="3462"/>
                  </a:cubicBezTo>
                  <a:cubicBezTo>
                    <a:pt x="7750" y="5791"/>
                    <a:pt x="3750" y="9744"/>
                    <a:pt x="1750" y="12780"/>
                  </a:cubicBezTo>
                  <a:cubicBezTo>
                    <a:pt x="-250" y="15815"/>
                    <a:pt x="-250" y="17933"/>
                    <a:pt x="350" y="19274"/>
                  </a:cubicBezTo>
                  <a:cubicBezTo>
                    <a:pt x="950" y="20615"/>
                    <a:pt x="2150" y="21180"/>
                    <a:pt x="4150" y="21321"/>
                  </a:cubicBezTo>
                  <a:cubicBezTo>
                    <a:pt x="6150" y="21462"/>
                    <a:pt x="8950" y="21180"/>
                    <a:pt x="11750" y="20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5121618" y="2082800"/>
              <a:ext cx="317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6207"/>
                    <a:pt x="5760" y="12414"/>
                    <a:pt x="9360" y="16014"/>
                  </a:cubicBezTo>
                  <a:cubicBezTo>
                    <a:pt x="12960" y="19614"/>
                    <a:pt x="17280" y="2060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5191468" y="2165350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72" y="14400"/>
                    <a:pt x="7945" y="7200"/>
                    <a:pt x="11545" y="3600"/>
                  </a:cubicBezTo>
                  <a:cubicBezTo>
                    <a:pt x="15145" y="0"/>
                    <a:pt x="1837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5426418" y="2016949"/>
              <a:ext cx="144735" cy="288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0596" fill="norm" stroke="1" extrusionOk="0">
                  <a:moveTo>
                    <a:pt x="3703" y="7872"/>
                  </a:moveTo>
                  <a:cubicBezTo>
                    <a:pt x="2469" y="10590"/>
                    <a:pt x="1234" y="13309"/>
                    <a:pt x="771" y="16028"/>
                  </a:cubicBezTo>
                  <a:cubicBezTo>
                    <a:pt x="309" y="18747"/>
                    <a:pt x="617" y="21466"/>
                    <a:pt x="771" y="20333"/>
                  </a:cubicBezTo>
                  <a:cubicBezTo>
                    <a:pt x="926" y="19200"/>
                    <a:pt x="926" y="14216"/>
                    <a:pt x="1389" y="10439"/>
                  </a:cubicBezTo>
                  <a:cubicBezTo>
                    <a:pt x="1851" y="6663"/>
                    <a:pt x="2777" y="4095"/>
                    <a:pt x="3703" y="2509"/>
                  </a:cubicBezTo>
                  <a:cubicBezTo>
                    <a:pt x="4629" y="923"/>
                    <a:pt x="5554" y="319"/>
                    <a:pt x="6789" y="93"/>
                  </a:cubicBezTo>
                  <a:cubicBezTo>
                    <a:pt x="8023" y="-134"/>
                    <a:pt x="9566" y="17"/>
                    <a:pt x="11880" y="999"/>
                  </a:cubicBezTo>
                  <a:cubicBezTo>
                    <a:pt x="14194" y="1981"/>
                    <a:pt x="17280" y="3793"/>
                    <a:pt x="19131" y="5530"/>
                  </a:cubicBezTo>
                  <a:cubicBezTo>
                    <a:pt x="20983" y="7267"/>
                    <a:pt x="21600" y="8929"/>
                    <a:pt x="20674" y="10364"/>
                  </a:cubicBezTo>
                  <a:cubicBezTo>
                    <a:pt x="19749" y="11799"/>
                    <a:pt x="17280" y="13007"/>
                    <a:pt x="14349" y="13611"/>
                  </a:cubicBezTo>
                  <a:cubicBezTo>
                    <a:pt x="11417" y="14216"/>
                    <a:pt x="8023" y="14216"/>
                    <a:pt x="5554" y="13536"/>
                  </a:cubicBezTo>
                  <a:cubicBezTo>
                    <a:pt x="3086" y="12856"/>
                    <a:pt x="1543" y="11497"/>
                    <a:pt x="0" y="10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5610568" y="1949450"/>
              <a:ext cx="81032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3" h="21600" fill="norm" stroke="1" extrusionOk="0">
                  <a:moveTo>
                    <a:pt x="0" y="0"/>
                  </a:moveTo>
                  <a:cubicBezTo>
                    <a:pt x="2700" y="126"/>
                    <a:pt x="5400" y="253"/>
                    <a:pt x="9180" y="1453"/>
                  </a:cubicBezTo>
                  <a:cubicBezTo>
                    <a:pt x="12960" y="2653"/>
                    <a:pt x="17820" y="4926"/>
                    <a:pt x="19710" y="7579"/>
                  </a:cubicBezTo>
                  <a:cubicBezTo>
                    <a:pt x="21600" y="10232"/>
                    <a:pt x="20520" y="13263"/>
                    <a:pt x="18090" y="15600"/>
                  </a:cubicBezTo>
                  <a:cubicBezTo>
                    <a:pt x="15660" y="17937"/>
                    <a:pt x="11880" y="19579"/>
                    <a:pt x="8640" y="20463"/>
                  </a:cubicBezTo>
                  <a:cubicBezTo>
                    <a:pt x="5400" y="21347"/>
                    <a:pt x="2700" y="214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5432768" y="2235200"/>
              <a:ext cx="19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5801068" y="222885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5877631" y="2032896"/>
              <a:ext cx="180140" cy="474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5" h="21346" fill="norm" stroke="1" extrusionOk="0">
                  <a:moveTo>
                    <a:pt x="3598" y="5955"/>
                  </a:moveTo>
                  <a:cubicBezTo>
                    <a:pt x="3113" y="8429"/>
                    <a:pt x="2628" y="10903"/>
                    <a:pt x="2142" y="13329"/>
                  </a:cubicBezTo>
                  <a:cubicBezTo>
                    <a:pt x="1657" y="15756"/>
                    <a:pt x="1171" y="18135"/>
                    <a:pt x="807" y="19562"/>
                  </a:cubicBezTo>
                  <a:cubicBezTo>
                    <a:pt x="443" y="20989"/>
                    <a:pt x="201" y="21465"/>
                    <a:pt x="79" y="21322"/>
                  </a:cubicBezTo>
                  <a:cubicBezTo>
                    <a:pt x="-42" y="21180"/>
                    <a:pt x="-42" y="20418"/>
                    <a:pt x="201" y="18277"/>
                  </a:cubicBezTo>
                  <a:cubicBezTo>
                    <a:pt x="443" y="16136"/>
                    <a:pt x="929" y="12616"/>
                    <a:pt x="1778" y="9761"/>
                  </a:cubicBezTo>
                  <a:cubicBezTo>
                    <a:pt x="2628" y="6906"/>
                    <a:pt x="3841" y="4718"/>
                    <a:pt x="4933" y="3243"/>
                  </a:cubicBezTo>
                  <a:cubicBezTo>
                    <a:pt x="6025" y="1768"/>
                    <a:pt x="6996" y="1007"/>
                    <a:pt x="8088" y="531"/>
                  </a:cubicBezTo>
                  <a:cubicBezTo>
                    <a:pt x="9180" y="55"/>
                    <a:pt x="10394" y="-135"/>
                    <a:pt x="12336" y="103"/>
                  </a:cubicBezTo>
                  <a:cubicBezTo>
                    <a:pt x="14277" y="341"/>
                    <a:pt x="16947" y="1007"/>
                    <a:pt x="18767" y="2196"/>
                  </a:cubicBezTo>
                  <a:cubicBezTo>
                    <a:pt x="20587" y="3386"/>
                    <a:pt x="21558" y="5098"/>
                    <a:pt x="19495" y="6621"/>
                  </a:cubicBezTo>
                  <a:cubicBezTo>
                    <a:pt x="17432" y="8143"/>
                    <a:pt x="12336" y="9476"/>
                    <a:pt x="7239" y="10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6175718" y="2178050"/>
              <a:ext cx="215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18" y="18514"/>
                    <a:pt x="4235" y="15429"/>
                    <a:pt x="7835" y="11829"/>
                  </a:cubicBezTo>
                  <a:cubicBezTo>
                    <a:pt x="11435" y="8229"/>
                    <a:pt x="16518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6284804" y="2108200"/>
              <a:ext cx="43315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2" h="21600" fill="norm" stroke="1" extrusionOk="0">
                  <a:moveTo>
                    <a:pt x="20092" y="0"/>
                  </a:moveTo>
                  <a:cubicBezTo>
                    <a:pt x="12237" y="2025"/>
                    <a:pt x="4383" y="4050"/>
                    <a:pt x="1437" y="6975"/>
                  </a:cubicBezTo>
                  <a:cubicBezTo>
                    <a:pt x="-1508" y="9900"/>
                    <a:pt x="456" y="13725"/>
                    <a:pt x="3892" y="16312"/>
                  </a:cubicBezTo>
                  <a:cubicBezTo>
                    <a:pt x="7328" y="18900"/>
                    <a:pt x="12237" y="20250"/>
                    <a:pt x="171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6969468" y="2260600"/>
              <a:ext cx="292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83" y="18000"/>
                    <a:pt x="8765" y="14400"/>
                    <a:pt x="12365" y="10800"/>
                  </a:cubicBezTo>
                  <a:cubicBezTo>
                    <a:pt x="15965" y="7200"/>
                    <a:pt x="1878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7407618" y="2235200"/>
              <a:ext cx="57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3343618" y="3232150"/>
              <a:ext cx="209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3419818" y="3365500"/>
              <a:ext cx="1905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21600"/>
                    <a:pt x="11520" y="21600"/>
                    <a:pt x="15120" y="18000"/>
                  </a:cubicBezTo>
                  <a:cubicBezTo>
                    <a:pt x="18720" y="14400"/>
                    <a:pt x="2016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4092918" y="3094187"/>
              <a:ext cx="168909" cy="544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458" fill="norm" stroke="1" extrusionOk="0">
                  <a:moveTo>
                    <a:pt x="4800" y="9189"/>
                  </a:moveTo>
                  <a:cubicBezTo>
                    <a:pt x="4533" y="12025"/>
                    <a:pt x="4267" y="14860"/>
                    <a:pt x="4133" y="16695"/>
                  </a:cubicBezTo>
                  <a:cubicBezTo>
                    <a:pt x="4000" y="18530"/>
                    <a:pt x="4000" y="19364"/>
                    <a:pt x="3733" y="20073"/>
                  </a:cubicBezTo>
                  <a:cubicBezTo>
                    <a:pt x="3467" y="20781"/>
                    <a:pt x="2933" y="21365"/>
                    <a:pt x="2533" y="21449"/>
                  </a:cubicBezTo>
                  <a:cubicBezTo>
                    <a:pt x="2133" y="21532"/>
                    <a:pt x="1867" y="21115"/>
                    <a:pt x="1467" y="19405"/>
                  </a:cubicBezTo>
                  <a:cubicBezTo>
                    <a:pt x="1067" y="17696"/>
                    <a:pt x="533" y="14693"/>
                    <a:pt x="667" y="11900"/>
                  </a:cubicBezTo>
                  <a:cubicBezTo>
                    <a:pt x="800" y="9106"/>
                    <a:pt x="1600" y="6520"/>
                    <a:pt x="2667" y="4769"/>
                  </a:cubicBezTo>
                  <a:cubicBezTo>
                    <a:pt x="3733" y="3018"/>
                    <a:pt x="5067" y="2100"/>
                    <a:pt x="6400" y="1433"/>
                  </a:cubicBezTo>
                  <a:cubicBezTo>
                    <a:pt x="7733" y="766"/>
                    <a:pt x="9067" y="349"/>
                    <a:pt x="10667" y="140"/>
                  </a:cubicBezTo>
                  <a:cubicBezTo>
                    <a:pt x="12267" y="-68"/>
                    <a:pt x="14133" y="-68"/>
                    <a:pt x="16000" y="307"/>
                  </a:cubicBezTo>
                  <a:cubicBezTo>
                    <a:pt x="17867" y="683"/>
                    <a:pt x="19733" y="1433"/>
                    <a:pt x="20667" y="2642"/>
                  </a:cubicBezTo>
                  <a:cubicBezTo>
                    <a:pt x="21600" y="3852"/>
                    <a:pt x="21600" y="5520"/>
                    <a:pt x="19733" y="6729"/>
                  </a:cubicBezTo>
                  <a:cubicBezTo>
                    <a:pt x="17867" y="7938"/>
                    <a:pt x="14133" y="8689"/>
                    <a:pt x="10533" y="8897"/>
                  </a:cubicBezTo>
                  <a:cubicBezTo>
                    <a:pt x="6933" y="9106"/>
                    <a:pt x="3467" y="8772"/>
                    <a:pt x="0" y="8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4544157" y="2865804"/>
              <a:ext cx="164712" cy="497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426" fill="norm" stroke="1" extrusionOk="0">
                  <a:moveTo>
                    <a:pt x="21276" y="1283"/>
                  </a:moveTo>
                  <a:cubicBezTo>
                    <a:pt x="18815" y="827"/>
                    <a:pt x="16354" y="372"/>
                    <a:pt x="13757" y="144"/>
                  </a:cubicBezTo>
                  <a:cubicBezTo>
                    <a:pt x="11160" y="-84"/>
                    <a:pt x="8425" y="-84"/>
                    <a:pt x="6101" y="463"/>
                  </a:cubicBezTo>
                  <a:cubicBezTo>
                    <a:pt x="3777" y="1010"/>
                    <a:pt x="1863" y="2103"/>
                    <a:pt x="1863" y="3060"/>
                  </a:cubicBezTo>
                  <a:cubicBezTo>
                    <a:pt x="1863" y="4017"/>
                    <a:pt x="3777" y="4838"/>
                    <a:pt x="5418" y="5703"/>
                  </a:cubicBezTo>
                  <a:cubicBezTo>
                    <a:pt x="7058" y="6569"/>
                    <a:pt x="8425" y="7481"/>
                    <a:pt x="9109" y="8164"/>
                  </a:cubicBezTo>
                  <a:cubicBezTo>
                    <a:pt x="9792" y="8848"/>
                    <a:pt x="9792" y="9303"/>
                    <a:pt x="9246" y="9668"/>
                  </a:cubicBezTo>
                  <a:cubicBezTo>
                    <a:pt x="8699" y="10032"/>
                    <a:pt x="7605" y="10306"/>
                    <a:pt x="6375" y="10397"/>
                  </a:cubicBezTo>
                  <a:cubicBezTo>
                    <a:pt x="5144" y="10488"/>
                    <a:pt x="3777" y="10397"/>
                    <a:pt x="3641" y="10215"/>
                  </a:cubicBezTo>
                  <a:cubicBezTo>
                    <a:pt x="3504" y="10032"/>
                    <a:pt x="4598" y="9759"/>
                    <a:pt x="5691" y="9759"/>
                  </a:cubicBezTo>
                  <a:cubicBezTo>
                    <a:pt x="6785" y="9759"/>
                    <a:pt x="7879" y="10032"/>
                    <a:pt x="8835" y="10762"/>
                  </a:cubicBezTo>
                  <a:cubicBezTo>
                    <a:pt x="9792" y="11491"/>
                    <a:pt x="10613" y="12675"/>
                    <a:pt x="9656" y="13997"/>
                  </a:cubicBezTo>
                  <a:cubicBezTo>
                    <a:pt x="8699" y="15319"/>
                    <a:pt x="5965" y="16777"/>
                    <a:pt x="4187" y="17734"/>
                  </a:cubicBezTo>
                  <a:cubicBezTo>
                    <a:pt x="2410" y="18691"/>
                    <a:pt x="1590" y="19146"/>
                    <a:pt x="906" y="19693"/>
                  </a:cubicBezTo>
                  <a:cubicBezTo>
                    <a:pt x="223" y="20240"/>
                    <a:pt x="-324" y="20878"/>
                    <a:pt x="223" y="21197"/>
                  </a:cubicBezTo>
                  <a:cubicBezTo>
                    <a:pt x="770" y="21516"/>
                    <a:pt x="2410" y="21516"/>
                    <a:pt x="5691" y="21106"/>
                  </a:cubicBezTo>
                  <a:cubicBezTo>
                    <a:pt x="8972" y="20696"/>
                    <a:pt x="13894" y="19875"/>
                    <a:pt x="18815" y="19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4931118" y="3016250"/>
              <a:ext cx="635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21"/>
                    <a:pt x="0" y="9042"/>
                    <a:pt x="3600" y="12642"/>
                  </a:cubicBezTo>
                  <a:cubicBezTo>
                    <a:pt x="7200" y="16242"/>
                    <a:pt x="14400" y="189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5083518" y="3162300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5195374" y="3086100"/>
              <a:ext cx="27845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0"/>
                  </a:moveTo>
                  <a:cubicBezTo>
                    <a:pt x="239" y="4000"/>
                    <a:pt x="-1304" y="8000"/>
                    <a:pt x="1782" y="11600"/>
                  </a:cubicBezTo>
                  <a:cubicBezTo>
                    <a:pt x="4867" y="15200"/>
                    <a:pt x="12582" y="18400"/>
                    <a:pt x="202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5503345" y="2937286"/>
              <a:ext cx="113574" cy="307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97" fill="norm" stroke="1" extrusionOk="0">
                  <a:moveTo>
                    <a:pt x="21463" y="1081"/>
                  </a:moveTo>
                  <a:cubicBezTo>
                    <a:pt x="19863" y="637"/>
                    <a:pt x="18263" y="193"/>
                    <a:pt x="16463" y="45"/>
                  </a:cubicBezTo>
                  <a:cubicBezTo>
                    <a:pt x="14663" y="-103"/>
                    <a:pt x="12663" y="45"/>
                    <a:pt x="10263" y="1524"/>
                  </a:cubicBezTo>
                  <a:cubicBezTo>
                    <a:pt x="7863" y="3004"/>
                    <a:pt x="5063" y="5815"/>
                    <a:pt x="3263" y="8848"/>
                  </a:cubicBezTo>
                  <a:cubicBezTo>
                    <a:pt x="1463" y="11881"/>
                    <a:pt x="663" y="15135"/>
                    <a:pt x="263" y="17133"/>
                  </a:cubicBezTo>
                  <a:cubicBezTo>
                    <a:pt x="-137" y="19130"/>
                    <a:pt x="-137" y="19870"/>
                    <a:pt x="663" y="20461"/>
                  </a:cubicBezTo>
                  <a:cubicBezTo>
                    <a:pt x="1463" y="21053"/>
                    <a:pt x="3063" y="21497"/>
                    <a:pt x="4663" y="21497"/>
                  </a:cubicBezTo>
                  <a:cubicBezTo>
                    <a:pt x="6263" y="21497"/>
                    <a:pt x="7863" y="21053"/>
                    <a:pt x="9463" y="20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5661318" y="3016250"/>
              <a:ext cx="254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3716"/>
                    <a:pt x="-1622" y="7432"/>
                    <a:pt x="870" y="11032"/>
                  </a:cubicBezTo>
                  <a:cubicBezTo>
                    <a:pt x="3363" y="14632"/>
                    <a:pt x="11670" y="18116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5750268" y="3086100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5429"/>
                    <a:pt x="5760" y="9257"/>
                    <a:pt x="9360" y="5657"/>
                  </a:cubicBezTo>
                  <a:cubicBezTo>
                    <a:pt x="12960" y="2057"/>
                    <a:pt x="1728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5994455" y="2918747"/>
              <a:ext cx="129521" cy="422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49" fill="norm" stroke="1" extrusionOk="0">
                  <a:moveTo>
                    <a:pt x="4750" y="8174"/>
                  </a:moveTo>
                  <a:cubicBezTo>
                    <a:pt x="3357" y="11612"/>
                    <a:pt x="1963" y="15051"/>
                    <a:pt x="1267" y="17093"/>
                  </a:cubicBezTo>
                  <a:cubicBezTo>
                    <a:pt x="570" y="19135"/>
                    <a:pt x="570" y="19780"/>
                    <a:pt x="570" y="20371"/>
                  </a:cubicBezTo>
                  <a:cubicBezTo>
                    <a:pt x="570" y="20962"/>
                    <a:pt x="570" y="21499"/>
                    <a:pt x="396" y="21445"/>
                  </a:cubicBezTo>
                  <a:cubicBezTo>
                    <a:pt x="221" y="21392"/>
                    <a:pt x="-127" y="20747"/>
                    <a:pt x="47" y="18651"/>
                  </a:cubicBezTo>
                  <a:cubicBezTo>
                    <a:pt x="221" y="16556"/>
                    <a:pt x="918" y="13009"/>
                    <a:pt x="1963" y="9893"/>
                  </a:cubicBezTo>
                  <a:cubicBezTo>
                    <a:pt x="3008" y="6777"/>
                    <a:pt x="4402" y="4090"/>
                    <a:pt x="5621" y="2532"/>
                  </a:cubicBezTo>
                  <a:cubicBezTo>
                    <a:pt x="6841" y="974"/>
                    <a:pt x="7886" y="544"/>
                    <a:pt x="9279" y="275"/>
                  </a:cubicBezTo>
                  <a:cubicBezTo>
                    <a:pt x="10673" y="6"/>
                    <a:pt x="12415" y="-101"/>
                    <a:pt x="13983" y="114"/>
                  </a:cubicBezTo>
                  <a:cubicBezTo>
                    <a:pt x="15550" y="329"/>
                    <a:pt x="16944" y="866"/>
                    <a:pt x="18338" y="1726"/>
                  </a:cubicBezTo>
                  <a:cubicBezTo>
                    <a:pt x="19731" y="2586"/>
                    <a:pt x="21125" y="3768"/>
                    <a:pt x="21299" y="5003"/>
                  </a:cubicBezTo>
                  <a:cubicBezTo>
                    <a:pt x="21473" y="6239"/>
                    <a:pt x="20428" y="7529"/>
                    <a:pt x="18860" y="8389"/>
                  </a:cubicBezTo>
                  <a:cubicBezTo>
                    <a:pt x="17292" y="9248"/>
                    <a:pt x="15202" y="9678"/>
                    <a:pt x="12415" y="9624"/>
                  </a:cubicBezTo>
                  <a:cubicBezTo>
                    <a:pt x="9628" y="9571"/>
                    <a:pt x="6144" y="9033"/>
                    <a:pt x="2660" y="8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6131268" y="2919503"/>
              <a:ext cx="110068" cy="293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0" y="110"/>
                  </a:moveTo>
                  <a:cubicBezTo>
                    <a:pt x="4985" y="-45"/>
                    <a:pt x="9969" y="-199"/>
                    <a:pt x="14123" y="881"/>
                  </a:cubicBezTo>
                  <a:cubicBezTo>
                    <a:pt x="18277" y="1961"/>
                    <a:pt x="21600" y="4275"/>
                    <a:pt x="21600" y="7592"/>
                  </a:cubicBezTo>
                  <a:cubicBezTo>
                    <a:pt x="21600" y="10910"/>
                    <a:pt x="18277" y="15230"/>
                    <a:pt x="15785" y="17698"/>
                  </a:cubicBezTo>
                  <a:cubicBezTo>
                    <a:pt x="13292" y="20167"/>
                    <a:pt x="11631" y="20784"/>
                    <a:pt x="9969" y="2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6404318" y="3098800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6530768" y="3054350"/>
              <a:ext cx="323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600" fill="norm" stroke="1" extrusionOk="0">
                  <a:moveTo>
                    <a:pt x="12501" y="0"/>
                  </a:moveTo>
                  <a:cubicBezTo>
                    <a:pt x="7101" y="745"/>
                    <a:pt x="1701" y="1490"/>
                    <a:pt x="351" y="4345"/>
                  </a:cubicBezTo>
                  <a:cubicBezTo>
                    <a:pt x="-999" y="7200"/>
                    <a:pt x="1701" y="12166"/>
                    <a:pt x="5751" y="15393"/>
                  </a:cubicBezTo>
                  <a:cubicBezTo>
                    <a:pt x="9801" y="18621"/>
                    <a:pt x="15201" y="20110"/>
                    <a:pt x="206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6803637" y="2930242"/>
              <a:ext cx="127732" cy="263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198" fill="norm" stroke="1" extrusionOk="0">
                  <a:moveTo>
                    <a:pt x="20690" y="2319"/>
                  </a:moveTo>
                  <a:cubicBezTo>
                    <a:pt x="19661" y="1639"/>
                    <a:pt x="18633" y="959"/>
                    <a:pt x="17261" y="448"/>
                  </a:cubicBezTo>
                  <a:cubicBezTo>
                    <a:pt x="15890" y="-62"/>
                    <a:pt x="14176" y="-402"/>
                    <a:pt x="11433" y="959"/>
                  </a:cubicBezTo>
                  <a:cubicBezTo>
                    <a:pt x="8690" y="2319"/>
                    <a:pt x="4919" y="5381"/>
                    <a:pt x="2519" y="8357"/>
                  </a:cubicBezTo>
                  <a:cubicBezTo>
                    <a:pt x="119" y="11333"/>
                    <a:pt x="-910" y="14225"/>
                    <a:pt x="976" y="16351"/>
                  </a:cubicBezTo>
                  <a:cubicBezTo>
                    <a:pt x="2861" y="18477"/>
                    <a:pt x="7661" y="19837"/>
                    <a:pt x="12461" y="211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7009685" y="2990850"/>
              <a:ext cx="16934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629"/>
                    <a:pt x="0" y="9257"/>
                    <a:pt x="0" y="12857"/>
                  </a:cubicBezTo>
                  <a:cubicBezTo>
                    <a:pt x="0" y="16457"/>
                    <a:pt x="10800" y="19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7083768" y="3079750"/>
              <a:ext cx="127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40" y="16457"/>
                    <a:pt x="6480" y="11314"/>
                    <a:pt x="10080" y="7714"/>
                  </a:cubicBezTo>
                  <a:cubicBezTo>
                    <a:pt x="13680" y="4114"/>
                    <a:pt x="1764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7350733" y="2878566"/>
              <a:ext cx="106167" cy="416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353" fill="norm" stroke="1" extrusionOk="0">
                  <a:moveTo>
                    <a:pt x="11163" y="8038"/>
                  </a:moveTo>
                  <a:cubicBezTo>
                    <a:pt x="9502" y="9232"/>
                    <a:pt x="7840" y="10426"/>
                    <a:pt x="6594" y="12217"/>
                  </a:cubicBezTo>
                  <a:cubicBezTo>
                    <a:pt x="5348" y="14008"/>
                    <a:pt x="4517" y="16395"/>
                    <a:pt x="3686" y="18186"/>
                  </a:cubicBezTo>
                  <a:cubicBezTo>
                    <a:pt x="2856" y="19977"/>
                    <a:pt x="2025" y="21171"/>
                    <a:pt x="1402" y="21334"/>
                  </a:cubicBezTo>
                  <a:cubicBezTo>
                    <a:pt x="779" y="21497"/>
                    <a:pt x="363" y="20629"/>
                    <a:pt x="156" y="18241"/>
                  </a:cubicBezTo>
                  <a:cubicBezTo>
                    <a:pt x="-52" y="15853"/>
                    <a:pt x="-52" y="11945"/>
                    <a:pt x="156" y="8960"/>
                  </a:cubicBezTo>
                  <a:cubicBezTo>
                    <a:pt x="363" y="5975"/>
                    <a:pt x="779" y="3913"/>
                    <a:pt x="1610" y="2556"/>
                  </a:cubicBezTo>
                  <a:cubicBezTo>
                    <a:pt x="2440" y="1200"/>
                    <a:pt x="3686" y="548"/>
                    <a:pt x="5348" y="223"/>
                  </a:cubicBezTo>
                  <a:cubicBezTo>
                    <a:pt x="7010" y="-103"/>
                    <a:pt x="9086" y="-103"/>
                    <a:pt x="11579" y="440"/>
                  </a:cubicBezTo>
                  <a:cubicBezTo>
                    <a:pt x="14071" y="982"/>
                    <a:pt x="16979" y="2068"/>
                    <a:pt x="18848" y="3370"/>
                  </a:cubicBezTo>
                  <a:cubicBezTo>
                    <a:pt x="20717" y="4673"/>
                    <a:pt x="21548" y="6192"/>
                    <a:pt x="20094" y="7386"/>
                  </a:cubicBezTo>
                  <a:cubicBezTo>
                    <a:pt x="18640" y="8580"/>
                    <a:pt x="14902" y="9449"/>
                    <a:pt x="11994" y="9774"/>
                  </a:cubicBezTo>
                  <a:cubicBezTo>
                    <a:pt x="9086" y="10100"/>
                    <a:pt x="7010" y="9883"/>
                    <a:pt x="4933" y="9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7528268" y="2883263"/>
              <a:ext cx="78653" cy="215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0" h="21354" fill="norm" stroke="1" extrusionOk="0">
                  <a:moveTo>
                    <a:pt x="0" y="593"/>
                  </a:moveTo>
                  <a:cubicBezTo>
                    <a:pt x="2769" y="173"/>
                    <a:pt x="5538" y="-246"/>
                    <a:pt x="9415" y="173"/>
                  </a:cubicBezTo>
                  <a:cubicBezTo>
                    <a:pt x="13292" y="593"/>
                    <a:pt x="18277" y="1851"/>
                    <a:pt x="19938" y="4577"/>
                  </a:cubicBezTo>
                  <a:cubicBezTo>
                    <a:pt x="21600" y="7304"/>
                    <a:pt x="19938" y="11498"/>
                    <a:pt x="16062" y="14538"/>
                  </a:cubicBezTo>
                  <a:cubicBezTo>
                    <a:pt x="12185" y="17579"/>
                    <a:pt x="6092" y="19467"/>
                    <a:pt x="0" y="21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7572718" y="2677182"/>
              <a:ext cx="127001" cy="135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0" y="5380"/>
                  </a:moveTo>
                  <a:cubicBezTo>
                    <a:pt x="360" y="3719"/>
                    <a:pt x="720" y="2057"/>
                    <a:pt x="1800" y="1060"/>
                  </a:cubicBezTo>
                  <a:cubicBezTo>
                    <a:pt x="2880" y="63"/>
                    <a:pt x="4680" y="-269"/>
                    <a:pt x="6120" y="229"/>
                  </a:cubicBezTo>
                  <a:cubicBezTo>
                    <a:pt x="7560" y="728"/>
                    <a:pt x="8640" y="2057"/>
                    <a:pt x="9180" y="4549"/>
                  </a:cubicBezTo>
                  <a:cubicBezTo>
                    <a:pt x="9720" y="7042"/>
                    <a:pt x="9720" y="10697"/>
                    <a:pt x="8820" y="13356"/>
                  </a:cubicBezTo>
                  <a:cubicBezTo>
                    <a:pt x="7920" y="16014"/>
                    <a:pt x="6120" y="17676"/>
                    <a:pt x="6300" y="18673"/>
                  </a:cubicBezTo>
                  <a:cubicBezTo>
                    <a:pt x="6480" y="19669"/>
                    <a:pt x="8640" y="20002"/>
                    <a:pt x="11520" y="20334"/>
                  </a:cubicBezTo>
                  <a:cubicBezTo>
                    <a:pt x="14400" y="20666"/>
                    <a:pt x="18000" y="20999"/>
                    <a:pt x="21600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7763218" y="3028950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93" y="17280"/>
                    <a:pt x="1986" y="12960"/>
                    <a:pt x="5586" y="9360"/>
                  </a:cubicBezTo>
                  <a:cubicBezTo>
                    <a:pt x="9186" y="5760"/>
                    <a:pt x="15393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7879073" y="2965450"/>
              <a:ext cx="42896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600" fill="norm" stroke="1" extrusionOk="0">
                  <a:moveTo>
                    <a:pt x="20845" y="0"/>
                  </a:moveTo>
                  <a:cubicBezTo>
                    <a:pt x="13645" y="2400"/>
                    <a:pt x="6445" y="4800"/>
                    <a:pt x="2845" y="7200"/>
                  </a:cubicBezTo>
                  <a:cubicBezTo>
                    <a:pt x="-755" y="9600"/>
                    <a:pt x="-755" y="12000"/>
                    <a:pt x="1816" y="14400"/>
                  </a:cubicBezTo>
                  <a:cubicBezTo>
                    <a:pt x="4388" y="16800"/>
                    <a:pt x="9531" y="19200"/>
                    <a:pt x="146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8182318" y="3092450"/>
              <a:ext cx="317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8563318" y="3060699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8931618" y="3054350"/>
              <a:ext cx="228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00" y="2400"/>
                    <a:pt x="4000" y="4800"/>
                    <a:pt x="7000" y="6000"/>
                  </a:cubicBezTo>
                  <a:cubicBezTo>
                    <a:pt x="10000" y="7200"/>
                    <a:pt x="14000" y="7200"/>
                    <a:pt x="16600" y="9600"/>
                  </a:cubicBezTo>
                  <a:cubicBezTo>
                    <a:pt x="19200" y="12000"/>
                    <a:pt x="2040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9611068" y="2671423"/>
              <a:ext cx="206588" cy="639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456" fill="norm" stroke="1" extrusionOk="0">
                  <a:moveTo>
                    <a:pt x="11782" y="918"/>
                  </a:moveTo>
                  <a:cubicBezTo>
                    <a:pt x="12436" y="562"/>
                    <a:pt x="13091" y="207"/>
                    <a:pt x="14073" y="65"/>
                  </a:cubicBezTo>
                  <a:cubicBezTo>
                    <a:pt x="15055" y="-77"/>
                    <a:pt x="16364" y="-6"/>
                    <a:pt x="17782" y="491"/>
                  </a:cubicBezTo>
                  <a:cubicBezTo>
                    <a:pt x="19200" y="989"/>
                    <a:pt x="20727" y="1912"/>
                    <a:pt x="21164" y="3120"/>
                  </a:cubicBezTo>
                  <a:cubicBezTo>
                    <a:pt x="21600" y="4328"/>
                    <a:pt x="20945" y="5820"/>
                    <a:pt x="19200" y="7277"/>
                  </a:cubicBezTo>
                  <a:cubicBezTo>
                    <a:pt x="17455" y="8734"/>
                    <a:pt x="14618" y="10155"/>
                    <a:pt x="13200" y="11078"/>
                  </a:cubicBezTo>
                  <a:cubicBezTo>
                    <a:pt x="11782" y="12002"/>
                    <a:pt x="11782" y="12428"/>
                    <a:pt x="12436" y="12961"/>
                  </a:cubicBezTo>
                  <a:cubicBezTo>
                    <a:pt x="13091" y="13494"/>
                    <a:pt x="14400" y="14134"/>
                    <a:pt x="15491" y="15022"/>
                  </a:cubicBezTo>
                  <a:cubicBezTo>
                    <a:pt x="16582" y="15910"/>
                    <a:pt x="17455" y="17047"/>
                    <a:pt x="17455" y="17970"/>
                  </a:cubicBezTo>
                  <a:cubicBezTo>
                    <a:pt x="17455" y="18894"/>
                    <a:pt x="16582" y="19605"/>
                    <a:pt x="14073" y="20173"/>
                  </a:cubicBezTo>
                  <a:cubicBezTo>
                    <a:pt x="11564" y="20741"/>
                    <a:pt x="7418" y="21168"/>
                    <a:pt x="4800" y="21345"/>
                  </a:cubicBezTo>
                  <a:cubicBezTo>
                    <a:pt x="2182" y="21523"/>
                    <a:pt x="1091" y="21452"/>
                    <a:pt x="0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3292818" y="4296833"/>
              <a:ext cx="30480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3300" y="12960"/>
                    <a:pt x="6600" y="5400"/>
                    <a:pt x="10200" y="2160"/>
                  </a:cubicBezTo>
                  <a:cubicBezTo>
                    <a:pt x="13800" y="-1080"/>
                    <a:pt x="17700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3388068" y="4400549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4026886" y="4140458"/>
              <a:ext cx="241127" cy="596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298" fill="norm" stroke="1" extrusionOk="0">
                  <a:moveTo>
                    <a:pt x="3016" y="5655"/>
                  </a:moveTo>
                  <a:cubicBezTo>
                    <a:pt x="2457" y="6486"/>
                    <a:pt x="1898" y="7316"/>
                    <a:pt x="1805" y="8789"/>
                  </a:cubicBezTo>
                  <a:cubicBezTo>
                    <a:pt x="1712" y="10262"/>
                    <a:pt x="2084" y="12377"/>
                    <a:pt x="1991" y="14378"/>
                  </a:cubicBezTo>
                  <a:cubicBezTo>
                    <a:pt x="1898" y="16379"/>
                    <a:pt x="1340" y="18267"/>
                    <a:pt x="967" y="19476"/>
                  </a:cubicBezTo>
                  <a:cubicBezTo>
                    <a:pt x="595" y="20684"/>
                    <a:pt x="409" y="21213"/>
                    <a:pt x="316" y="21288"/>
                  </a:cubicBezTo>
                  <a:cubicBezTo>
                    <a:pt x="222" y="21364"/>
                    <a:pt x="222" y="20986"/>
                    <a:pt x="129" y="19249"/>
                  </a:cubicBezTo>
                  <a:cubicBezTo>
                    <a:pt x="36" y="17512"/>
                    <a:pt x="-150" y="14416"/>
                    <a:pt x="222" y="11584"/>
                  </a:cubicBezTo>
                  <a:cubicBezTo>
                    <a:pt x="595" y="8751"/>
                    <a:pt x="1526" y="6184"/>
                    <a:pt x="3202" y="4220"/>
                  </a:cubicBezTo>
                  <a:cubicBezTo>
                    <a:pt x="4878" y="2256"/>
                    <a:pt x="7298" y="897"/>
                    <a:pt x="9812" y="330"/>
                  </a:cubicBezTo>
                  <a:cubicBezTo>
                    <a:pt x="12326" y="-236"/>
                    <a:pt x="14933" y="-9"/>
                    <a:pt x="17074" y="519"/>
                  </a:cubicBezTo>
                  <a:cubicBezTo>
                    <a:pt x="19216" y="1048"/>
                    <a:pt x="20891" y="1879"/>
                    <a:pt x="21171" y="2936"/>
                  </a:cubicBezTo>
                  <a:cubicBezTo>
                    <a:pt x="21450" y="3993"/>
                    <a:pt x="20333" y="5277"/>
                    <a:pt x="17167" y="6221"/>
                  </a:cubicBezTo>
                  <a:cubicBezTo>
                    <a:pt x="14002" y="7165"/>
                    <a:pt x="8788" y="7770"/>
                    <a:pt x="3574" y="8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4842218" y="3492500"/>
              <a:ext cx="43815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080"/>
                  </a:moveTo>
                  <a:cubicBezTo>
                    <a:pt x="261" y="10560"/>
                    <a:pt x="522" y="11040"/>
                    <a:pt x="861" y="10800"/>
                  </a:cubicBezTo>
                  <a:cubicBezTo>
                    <a:pt x="1200" y="10560"/>
                    <a:pt x="1617" y="9600"/>
                    <a:pt x="2030" y="8640"/>
                  </a:cubicBezTo>
                  <a:cubicBezTo>
                    <a:pt x="2442" y="7680"/>
                    <a:pt x="2849" y="6720"/>
                    <a:pt x="3224" y="5760"/>
                  </a:cubicBezTo>
                  <a:cubicBezTo>
                    <a:pt x="3600" y="4800"/>
                    <a:pt x="3944" y="3840"/>
                    <a:pt x="4330" y="3120"/>
                  </a:cubicBezTo>
                  <a:cubicBezTo>
                    <a:pt x="4717" y="2400"/>
                    <a:pt x="5144" y="1920"/>
                    <a:pt x="5551" y="1440"/>
                  </a:cubicBezTo>
                  <a:cubicBezTo>
                    <a:pt x="5958" y="960"/>
                    <a:pt x="6344" y="480"/>
                    <a:pt x="6746" y="240"/>
                  </a:cubicBezTo>
                  <a:cubicBezTo>
                    <a:pt x="7148" y="0"/>
                    <a:pt x="7565" y="0"/>
                    <a:pt x="8003" y="0"/>
                  </a:cubicBezTo>
                  <a:cubicBezTo>
                    <a:pt x="8442" y="0"/>
                    <a:pt x="8901" y="0"/>
                    <a:pt x="9313" y="0"/>
                  </a:cubicBezTo>
                  <a:cubicBezTo>
                    <a:pt x="9725" y="0"/>
                    <a:pt x="10090" y="0"/>
                    <a:pt x="10461" y="240"/>
                  </a:cubicBezTo>
                  <a:cubicBezTo>
                    <a:pt x="10831" y="480"/>
                    <a:pt x="11207" y="960"/>
                    <a:pt x="11588" y="1200"/>
                  </a:cubicBezTo>
                  <a:cubicBezTo>
                    <a:pt x="11969" y="1440"/>
                    <a:pt x="12355" y="1440"/>
                    <a:pt x="12746" y="1680"/>
                  </a:cubicBezTo>
                  <a:cubicBezTo>
                    <a:pt x="13137" y="1920"/>
                    <a:pt x="13534" y="2400"/>
                    <a:pt x="13936" y="2880"/>
                  </a:cubicBezTo>
                  <a:cubicBezTo>
                    <a:pt x="14337" y="3360"/>
                    <a:pt x="14744" y="3840"/>
                    <a:pt x="15151" y="4320"/>
                  </a:cubicBezTo>
                  <a:cubicBezTo>
                    <a:pt x="15558" y="4800"/>
                    <a:pt x="15965" y="5280"/>
                    <a:pt x="16351" y="6000"/>
                  </a:cubicBezTo>
                  <a:cubicBezTo>
                    <a:pt x="16737" y="6720"/>
                    <a:pt x="17103" y="7680"/>
                    <a:pt x="17468" y="8640"/>
                  </a:cubicBezTo>
                  <a:cubicBezTo>
                    <a:pt x="17833" y="9600"/>
                    <a:pt x="18198" y="10560"/>
                    <a:pt x="18574" y="11520"/>
                  </a:cubicBezTo>
                  <a:cubicBezTo>
                    <a:pt x="18950" y="12480"/>
                    <a:pt x="19336" y="13440"/>
                    <a:pt x="19737" y="14880"/>
                  </a:cubicBezTo>
                  <a:cubicBezTo>
                    <a:pt x="20139" y="16320"/>
                    <a:pt x="20557" y="18240"/>
                    <a:pt x="20870" y="19440"/>
                  </a:cubicBezTo>
                  <a:cubicBezTo>
                    <a:pt x="21183" y="20640"/>
                    <a:pt x="21391" y="21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4626318" y="4324350"/>
              <a:ext cx="1" cy="127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5280368" y="3937000"/>
              <a:ext cx="3175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009"/>
                    <a:pt x="11520" y="10017"/>
                    <a:pt x="15120" y="13617"/>
                  </a:cubicBezTo>
                  <a:cubicBezTo>
                    <a:pt x="18720" y="17217"/>
                    <a:pt x="20160" y="194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5045418" y="4311650"/>
              <a:ext cx="9842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65" y="19200"/>
                    <a:pt x="3530" y="16800"/>
                    <a:pt x="5179" y="15000"/>
                  </a:cubicBezTo>
                  <a:cubicBezTo>
                    <a:pt x="6828" y="13200"/>
                    <a:pt x="8361" y="12000"/>
                    <a:pt x="9987" y="10800"/>
                  </a:cubicBezTo>
                  <a:cubicBezTo>
                    <a:pt x="11613" y="9600"/>
                    <a:pt x="13332" y="8400"/>
                    <a:pt x="15004" y="7800"/>
                  </a:cubicBezTo>
                  <a:cubicBezTo>
                    <a:pt x="16676" y="7200"/>
                    <a:pt x="18302" y="7200"/>
                    <a:pt x="19394" y="6000"/>
                  </a:cubicBezTo>
                  <a:cubicBezTo>
                    <a:pt x="20485" y="4800"/>
                    <a:pt x="2104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5147018" y="4540250"/>
              <a:ext cx="44451" cy="244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0" y="0"/>
                  </a:moveTo>
                  <a:cubicBezTo>
                    <a:pt x="0" y="5028"/>
                    <a:pt x="0" y="10055"/>
                    <a:pt x="0" y="13128"/>
                  </a:cubicBezTo>
                  <a:cubicBezTo>
                    <a:pt x="0" y="16200"/>
                    <a:pt x="0" y="17317"/>
                    <a:pt x="1029" y="18621"/>
                  </a:cubicBezTo>
                  <a:cubicBezTo>
                    <a:pt x="2057" y="19924"/>
                    <a:pt x="4114" y="21414"/>
                    <a:pt x="7714" y="21507"/>
                  </a:cubicBezTo>
                  <a:cubicBezTo>
                    <a:pt x="11314" y="21600"/>
                    <a:pt x="16457" y="20297"/>
                    <a:pt x="21600" y="18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5324818" y="4654550"/>
              <a:ext cx="2159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1" y="18000"/>
                    <a:pt x="12282" y="14400"/>
                    <a:pt x="15882" y="10800"/>
                  </a:cubicBezTo>
                  <a:cubicBezTo>
                    <a:pt x="19482" y="7200"/>
                    <a:pt x="2054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5671699" y="4468680"/>
              <a:ext cx="116670" cy="260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254" fill="norm" stroke="1" extrusionOk="0">
                  <a:moveTo>
                    <a:pt x="21260" y="2214"/>
                  </a:moveTo>
                  <a:cubicBezTo>
                    <a:pt x="20489" y="1350"/>
                    <a:pt x="19717" y="486"/>
                    <a:pt x="18367" y="141"/>
                  </a:cubicBezTo>
                  <a:cubicBezTo>
                    <a:pt x="17017" y="-205"/>
                    <a:pt x="15089" y="-32"/>
                    <a:pt x="12003" y="2041"/>
                  </a:cubicBezTo>
                  <a:cubicBezTo>
                    <a:pt x="8917" y="4115"/>
                    <a:pt x="4674" y="8089"/>
                    <a:pt x="2360" y="11459"/>
                  </a:cubicBezTo>
                  <a:cubicBezTo>
                    <a:pt x="46" y="14829"/>
                    <a:pt x="-340" y="17593"/>
                    <a:pt x="239" y="19235"/>
                  </a:cubicBezTo>
                  <a:cubicBezTo>
                    <a:pt x="817" y="20877"/>
                    <a:pt x="2360" y="21395"/>
                    <a:pt x="5060" y="21222"/>
                  </a:cubicBezTo>
                  <a:cubicBezTo>
                    <a:pt x="7760" y="21049"/>
                    <a:pt x="11617" y="20185"/>
                    <a:pt x="15474" y="19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5839168" y="4540250"/>
              <a:ext cx="254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6092"/>
                    <a:pt x="3600" y="12185"/>
                    <a:pt x="7200" y="15785"/>
                  </a:cubicBezTo>
                  <a:cubicBezTo>
                    <a:pt x="10800" y="19385"/>
                    <a:pt x="16200" y="204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5902668" y="4641850"/>
              <a:ext cx="1016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6124918" y="4485216"/>
              <a:ext cx="132026" cy="380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544" fill="norm" stroke="1" extrusionOk="0">
                  <a:moveTo>
                    <a:pt x="0" y="4560"/>
                  </a:moveTo>
                  <a:cubicBezTo>
                    <a:pt x="686" y="8760"/>
                    <a:pt x="1371" y="12960"/>
                    <a:pt x="1714" y="15600"/>
                  </a:cubicBezTo>
                  <a:cubicBezTo>
                    <a:pt x="2057" y="18240"/>
                    <a:pt x="2057" y="19320"/>
                    <a:pt x="1886" y="20160"/>
                  </a:cubicBezTo>
                  <a:cubicBezTo>
                    <a:pt x="1714" y="21000"/>
                    <a:pt x="1371" y="21600"/>
                    <a:pt x="1200" y="21540"/>
                  </a:cubicBezTo>
                  <a:cubicBezTo>
                    <a:pt x="1029" y="21480"/>
                    <a:pt x="1029" y="20760"/>
                    <a:pt x="857" y="18300"/>
                  </a:cubicBezTo>
                  <a:cubicBezTo>
                    <a:pt x="686" y="15840"/>
                    <a:pt x="343" y="11640"/>
                    <a:pt x="514" y="8820"/>
                  </a:cubicBezTo>
                  <a:cubicBezTo>
                    <a:pt x="686" y="6000"/>
                    <a:pt x="1371" y="4560"/>
                    <a:pt x="2743" y="3360"/>
                  </a:cubicBezTo>
                  <a:cubicBezTo>
                    <a:pt x="4114" y="2160"/>
                    <a:pt x="6171" y="1200"/>
                    <a:pt x="8057" y="660"/>
                  </a:cubicBezTo>
                  <a:cubicBezTo>
                    <a:pt x="9943" y="120"/>
                    <a:pt x="11657" y="0"/>
                    <a:pt x="13371" y="0"/>
                  </a:cubicBezTo>
                  <a:cubicBezTo>
                    <a:pt x="15086" y="0"/>
                    <a:pt x="16800" y="120"/>
                    <a:pt x="18171" y="420"/>
                  </a:cubicBezTo>
                  <a:cubicBezTo>
                    <a:pt x="19543" y="720"/>
                    <a:pt x="20571" y="1200"/>
                    <a:pt x="21086" y="2040"/>
                  </a:cubicBezTo>
                  <a:cubicBezTo>
                    <a:pt x="21600" y="2880"/>
                    <a:pt x="21600" y="4080"/>
                    <a:pt x="19886" y="5280"/>
                  </a:cubicBezTo>
                  <a:cubicBezTo>
                    <a:pt x="18171" y="6480"/>
                    <a:pt x="14743" y="7680"/>
                    <a:pt x="12171" y="8340"/>
                  </a:cubicBezTo>
                  <a:cubicBezTo>
                    <a:pt x="9600" y="9000"/>
                    <a:pt x="7886" y="9120"/>
                    <a:pt x="7371" y="8700"/>
                  </a:cubicBezTo>
                  <a:cubicBezTo>
                    <a:pt x="6857" y="8280"/>
                    <a:pt x="7543" y="7320"/>
                    <a:pt x="8229" y="6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6277318" y="4381500"/>
              <a:ext cx="121762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600" fill="norm" stroke="1" extrusionOk="0">
                  <a:moveTo>
                    <a:pt x="9720" y="0"/>
                  </a:moveTo>
                  <a:cubicBezTo>
                    <a:pt x="14040" y="4451"/>
                    <a:pt x="18360" y="8902"/>
                    <a:pt x="19980" y="12175"/>
                  </a:cubicBezTo>
                  <a:cubicBezTo>
                    <a:pt x="21600" y="15447"/>
                    <a:pt x="20520" y="17542"/>
                    <a:pt x="16740" y="18916"/>
                  </a:cubicBezTo>
                  <a:cubicBezTo>
                    <a:pt x="12960" y="20291"/>
                    <a:pt x="6480" y="209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6886918" y="4287192"/>
              <a:ext cx="1841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4469" y="10932"/>
                    <a:pt x="8938" y="1332"/>
                    <a:pt x="12538" y="132"/>
                  </a:cubicBezTo>
                  <a:cubicBezTo>
                    <a:pt x="16138" y="-1068"/>
                    <a:pt x="18869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6931368" y="4432300"/>
              <a:ext cx="2286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7833068" y="4207255"/>
              <a:ext cx="175155" cy="481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450" fill="norm" stroke="1" extrusionOk="0">
                  <a:moveTo>
                    <a:pt x="3857" y="6350"/>
                  </a:moveTo>
                  <a:cubicBezTo>
                    <a:pt x="3086" y="8425"/>
                    <a:pt x="2314" y="10500"/>
                    <a:pt x="1929" y="12811"/>
                  </a:cubicBezTo>
                  <a:cubicBezTo>
                    <a:pt x="1543" y="15122"/>
                    <a:pt x="1543" y="17669"/>
                    <a:pt x="1286" y="19272"/>
                  </a:cubicBezTo>
                  <a:cubicBezTo>
                    <a:pt x="1029" y="20876"/>
                    <a:pt x="514" y="21536"/>
                    <a:pt x="257" y="21442"/>
                  </a:cubicBezTo>
                  <a:cubicBezTo>
                    <a:pt x="0" y="21347"/>
                    <a:pt x="0" y="20498"/>
                    <a:pt x="0" y="18093"/>
                  </a:cubicBezTo>
                  <a:cubicBezTo>
                    <a:pt x="0" y="15688"/>
                    <a:pt x="0" y="11726"/>
                    <a:pt x="643" y="8802"/>
                  </a:cubicBezTo>
                  <a:cubicBezTo>
                    <a:pt x="1286" y="5878"/>
                    <a:pt x="2571" y="3992"/>
                    <a:pt x="3729" y="2813"/>
                  </a:cubicBezTo>
                  <a:cubicBezTo>
                    <a:pt x="4886" y="1634"/>
                    <a:pt x="5914" y="1162"/>
                    <a:pt x="6943" y="785"/>
                  </a:cubicBezTo>
                  <a:cubicBezTo>
                    <a:pt x="7971" y="408"/>
                    <a:pt x="9000" y="125"/>
                    <a:pt x="10157" y="30"/>
                  </a:cubicBezTo>
                  <a:cubicBezTo>
                    <a:pt x="11314" y="-64"/>
                    <a:pt x="12600" y="30"/>
                    <a:pt x="14529" y="785"/>
                  </a:cubicBezTo>
                  <a:cubicBezTo>
                    <a:pt x="16457" y="1539"/>
                    <a:pt x="19029" y="2954"/>
                    <a:pt x="20314" y="4181"/>
                  </a:cubicBezTo>
                  <a:cubicBezTo>
                    <a:pt x="21600" y="5407"/>
                    <a:pt x="21600" y="6444"/>
                    <a:pt x="20314" y="7388"/>
                  </a:cubicBezTo>
                  <a:cubicBezTo>
                    <a:pt x="19029" y="8331"/>
                    <a:pt x="16457" y="9180"/>
                    <a:pt x="13371" y="9651"/>
                  </a:cubicBezTo>
                  <a:cubicBezTo>
                    <a:pt x="10286" y="10123"/>
                    <a:pt x="6686" y="10217"/>
                    <a:pt x="4243" y="10170"/>
                  </a:cubicBezTo>
                  <a:cubicBezTo>
                    <a:pt x="1800" y="10123"/>
                    <a:pt x="514" y="9934"/>
                    <a:pt x="643" y="9698"/>
                  </a:cubicBezTo>
                  <a:cubicBezTo>
                    <a:pt x="771" y="9463"/>
                    <a:pt x="2314" y="9180"/>
                    <a:pt x="3857" y="8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8182318" y="4394200"/>
              <a:ext cx="190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8757491" y="4089400"/>
              <a:ext cx="47128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600" fill="norm" stroke="1" extrusionOk="0">
                  <a:moveTo>
                    <a:pt x="20910" y="0"/>
                  </a:moveTo>
                  <a:cubicBezTo>
                    <a:pt x="15275" y="4917"/>
                    <a:pt x="9640" y="9834"/>
                    <a:pt x="6353" y="12732"/>
                  </a:cubicBezTo>
                  <a:cubicBezTo>
                    <a:pt x="3067" y="15629"/>
                    <a:pt x="2127" y="16507"/>
                    <a:pt x="1188" y="17649"/>
                  </a:cubicBezTo>
                  <a:cubicBezTo>
                    <a:pt x="249" y="18790"/>
                    <a:pt x="-690" y="20195"/>
                    <a:pt x="719" y="20898"/>
                  </a:cubicBezTo>
                  <a:cubicBezTo>
                    <a:pt x="2127" y="21600"/>
                    <a:pt x="5884" y="21600"/>
                    <a:pt x="96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8569668" y="4459816"/>
              <a:ext cx="806451" cy="2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41" y="17673"/>
                    <a:pt x="4082" y="13745"/>
                    <a:pt x="6123" y="10800"/>
                  </a:cubicBezTo>
                  <a:cubicBezTo>
                    <a:pt x="8164" y="7855"/>
                    <a:pt x="10205" y="5891"/>
                    <a:pt x="12274" y="3927"/>
                  </a:cubicBezTo>
                  <a:cubicBezTo>
                    <a:pt x="14343" y="1964"/>
                    <a:pt x="16441" y="0"/>
                    <a:pt x="18000" y="0"/>
                  </a:cubicBezTo>
                  <a:cubicBezTo>
                    <a:pt x="19559" y="0"/>
                    <a:pt x="20580" y="1964"/>
                    <a:pt x="21600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8836731" y="4637054"/>
              <a:ext cx="173504" cy="429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357" fill="norm" stroke="1" extrusionOk="0">
                  <a:moveTo>
                    <a:pt x="3042" y="5613"/>
                  </a:moveTo>
                  <a:cubicBezTo>
                    <a:pt x="2527" y="8774"/>
                    <a:pt x="2013" y="11935"/>
                    <a:pt x="1627" y="14411"/>
                  </a:cubicBezTo>
                  <a:cubicBezTo>
                    <a:pt x="1242" y="16887"/>
                    <a:pt x="985" y="18678"/>
                    <a:pt x="727" y="19837"/>
                  </a:cubicBezTo>
                  <a:cubicBezTo>
                    <a:pt x="470" y="20996"/>
                    <a:pt x="213" y="21523"/>
                    <a:pt x="85" y="21312"/>
                  </a:cubicBezTo>
                  <a:cubicBezTo>
                    <a:pt x="-44" y="21102"/>
                    <a:pt x="-44" y="20153"/>
                    <a:pt x="213" y="17941"/>
                  </a:cubicBezTo>
                  <a:cubicBezTo>
                    <a:pt x="470" y="15728"/>
                    <a:pt x="985" y="12251"/>
                    <a:pt x="1756" y="9301"/>
                  </a:cubicBezTo>
                  <a:cubicBezTo>
                    <a:pt x="2527" y="6350"/>
                    <a:pt x="3556" y="3927"/>
                    <a:pt x="4327" y="2452"/>
                  </a:cubicBezTo>
                  <a:cubicBezTo>
                    <a:pt x="5099" y="977"/>
                    <a:pt x="5613" y="450"/>
                    <a:pt x="6513" y="186"/>
                  </a:cubicBezTo>
                  <a:cubicBezTo>
                    <a:pt x="7413" y="-77"/>
                    <a:pt x="8699" y="-77"/>
                    <a:pt x="11013" y="292"/>
                  </a:cubicBezTo>
                  <a:cubicBezTo>
                    <a:pt x="13327" y="661"/>
                    <a:pt x="16670" y="1398"/>
                    <a:pt x="18727" y="1978"/>
                  </a:cubicBezTo>
                  <a:cubicBezTo>
                    <a:pt x="20785" y="2557"/>
                    <a:pt x="21556" y="2979"/>
                    <a:pt x="20785" y="4032"/>
                  </a:cubicBezTo>
                  <a:cubicBezTo>
                    <a:pt x="20013" y="5086"/>
                    <a:pt x="17699" y="6772"/>
                    <a:pt x="14099" y="7562"/>
                  </a:cubicBezTo>
                  <a:cubicBezTo>
                    <a:pt x="10499" y="8352"/>
                    <a:pt x="5613" y="8247"/>
                    <a:pt x="727" y="8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9903168" y="4476750"/>
              <a:ext cx="224929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600" fill="norm" stroke="1" extrusionOk="0">
                  <a:moveTo>
                    <a:pt x="0" y="0"/>
                  </a:moveTo>
                  <a:cubicBezTo>
                    <a:pt x="6460" y="1200"/>
                    <a:pt x="12920" y="2400"/>
                    <a:pt x="16553" y="5400"/>
                  </a:cubicBezTo>
                  <a:cubicBezTo>
                    <a:pt x="20187" y="8400"/>
                    <a:pt x="20994" y="13200"/>
                    <a:pt x="21297" y="16200"/>
                  </a:cubicBezTo>
                  <a:cubicBezTo>
                    <a:pt x="21600" y="19200"/>
                    <a:pt x="21398" y="20400"/>
                    <a:pt x="211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9891465" y="4603749"/>
              <a:ext cx="253004" cy="1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0873" fill="norm" stroke="1" extrusionOk="0">
                  <a:moveTo>
                    <a:pt x="2075" y="0"/>
                  </a:moveTo>
                  <a:cubicBezTo>
                    <a:pt x="995" y="7200"/>
                    <a:pt x="-85" y="14400"/>
                    <a:pt x="5" y="18000"/>
                  </a:cubicBezTo>
                  <a:cubicBezTo>
                    <a:pt x="95" y="21600"/>
                    <a:pt x="1355" y="21600"/>
                    <a:pt x="4685" y="19200"/>
                  </a:cubicBezTo>
                  <a:cubicBezTo>
                    <a:pt x="8015" y="16800"/>
                    <a:pt x="13415" y="12000"/>
                    <a:pt x="16565" y="8400"/>
                  </a:cubicBezTo>
                  <a:cubicBezTo>
                    <a:pt x="19715" y="4800"/>
                    <a:pt x="20615" y="2400"/>
                    <a:pt x="215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10677868" y="4330700"/>
              <a:ext cx="5080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3532"/>
                    <a:pt x="18000" y="7064"/>
                    <a:pt x="14400" y="10664"/>
                  </a:cubicBezTo>
                  <a:cubicBezTo>
                    <a:pt x="10800" y="14264"/>
                    <a:pt x="5400" y="179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10519118" y="4836022"/>
              <a:ext cx="2286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6000" y="12302"/>
                    <a:pt x="12000" y="4448"/>
                    <a:pt x="15600" y="1502"/>
                  </a:cubicBezTo>
                  <a:cubicBezTo>
                    <a:pt x="19200" y="-1443"/>
                    <a:pt x="204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10557218" y="4908550"/>
              <a:ext cx="133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0" y="0"/>
              <a:ext cx="8714271" cy="1568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595" fill="norm" stroke="1" extrusionOk="0">
                  <a:moveTo>
                    <a:pt x="14978" y="2099"/>
                  </a:moveTo>
                  <a:cubicBezTo>
                    <a:pt x="14989" y="1953"/>
                    <a:pt x="14999" y="1807"/>
                    <a:pt x="15005" y="1662"/>
                  </a:cubicBezTo>
                  <a:cubicBezTo>
                    <a:pt x="15010" y="1516"/>
                    <a:pt x="15010" y="1370"/>
                    <a:pt x="14999" y="1253"/>
                  </a:cubicBezTo>
                  <a:cubicBezTo>
                    <a:pt x="14989" y="1137"/>
                    <a:pt x="14968" y="1049"/>
                    <a:pt x="14892" y="933"/>
                  </a:cubicBezTo>
                  <a:cubicBezTo>
                    <a:pt x="14816" y="816"/>
                    <a:pt x="14685" y="670"/>
                    <a:pt x="14517" y="598"/>
                  </a:cubicBezTo>
                  <a:cubicBezTo>
                    <a:pt x="14349" y="525"/>
                    <a:pt x="14145" y="525"/>
                    <a:pt x="13935" y="525"/>
                  </a:cubicBezTo>
                  <a:cubicBezTo>
                    <a:pt x="13726" y="525"/>
                    <a:pt x="13511" y="525"/>
                    <a:pt x="13314" y="568"/>
                  </a:cubicBezTo>
                  <a:cubicBezTo>
                    <a:pt x="13118" y="612"/>
                    <a:pt x="12939" y="700"/>
                    <a:pt x="12756" y="802"/>
                  </a:cubicBezTo>
                  <a:cubicBezTo>
                    <a:pt x="12572" y="904"/>
                    <a:pt x="12384" y="1020"/>
                    <a:pt x="12190" y="1137"/>
                  </a:cubicBezTo>
                  <a:cubicBezTo>
                    <a:pt x="11996" y="1253"/>
                    <a:pt x="11797" y="1370"/>
                    <a:pt x="11587" y="1457"/>
                  </a:cubicBezTo>
                  <a:cubicBezTo>
                    <a:pt x="11377" y="1545"/>
                    <a:pt x="11157" y="1603"/>
                    <a:pt x="10953" y="1647"/>
                  </a:cubicBezTo>
                  <a:cubicBezTo>
                    <a:pt x="10748" y="1691"/>
                    <a:pt x="10560" y="1720"/>
                    <a:pt x="10368" y="1749"/>
                  </a:cubicBezTo>
                  <a:cubicBezTo>
                    <a:pt x="10177" y="1778"/>
                    <a:pt x="9983" y="1807"/>
                    <a:pt x="9792" y="1836"/>
                  </a:cubicBezTo>
                  <a:cubicBezTo>
                    <a:pt x="9601" y="1866"/>
                    <a:pt x="9412" y="1895"/>
                    <a:pt x="9202" y="1909"/>
                  </a:cubicBezTo>
                  <a:cubicBezTo>
                    <a:pt x="8993" y="1924"/>
                    <a:pt x="8762" y="1924"/>
                    <a:pt x="8537" y="1938"/>
                  </a:cubicBezTo>
                  <a:cubicBezTo>
                    <a:pt x="8311" y="1953"/>
                    <a:pt x="8091" y="1982"/>
                    <a:pt x="7874" y="2026"/>
                  </a:cubicBezTo>
                  <a:cubicBezTo>
                    <a:pt x="7656" y="2070"/>
                    <a:pt x="7441" y="2128"/>
                    <a:pt x="7245" y="2186"/>
                  </a:cubicBezTo>
                  <a:cubicBezTo>
                    <a:pt x="7048" y="2245"/>
                    <a:pt x="6870" y="2303"/>
                    <a:pt x="6692" y="2361"/>
                  </a:cubicBezTo>
                  <a:cubicBezTo>
                    <a:pt x="6513" y="2419"/>
                    <a:pt x="6335" y="2478"/>
                    <a:pt x="6136" y="2565"/>
                  </a:cubicBezTo>
                  <a:cubicBezTo>
                    <a:pt x="5937" y="2653"/>
                    <a:pt x="5717" y="2769"/>
                    <a:pt x="5499" y="2886"/>
                  </a:cubicBezTo>
                  <a:cubicBezTo>
                    <a:pt x="5282" y="3002"/>
                    <a:pt x="5067" y="3119"/>
                    <a:pt x="4860" y="3221"/>
                  </a:cubicBezTo>
                  <a:cubicBezTo>
                    <a:pt x="4653" y="3323"/>
                    <a:pt x="4453" y="3411"/>
                    <a:pt x="4267" y="3483"/>
                  </a:cubicBezTo>
                  <a:cubicBezTo>
                    <a:pt x="4081" y="3556"/>
                    <a:pt x="3908" y="3615"/>
                    <a:pt x="3714" y="3731"/>
                  </a:cubicBezTo>
                  <a:cubicBezTo>
                    <a:pt x="3520" y="3848"/>
                    <a:pt x="3306" y="4023"/>
                    <a:pt x="3106" y="4270"/>
                  </a:cubicBezTo>
                  <a:cubicBezTo>
                    <a:pt x="2907" y="4518"/>
                    <a:pt x="2724" y="4839"/>
                    <a:pt x="2532" y="5232"/>
                  </a:cubicBezTo>
                  <a:cubicBezTo>
                    <a:pt x="2341" y="5626"/>
                    <a:pt x="2142" y="6092"/>
                    <a:pt x="1956" y="6544"/>
                  </a:cubicBezTo>
                  <a:cubicBezTo>
                    <a:pt x="1770" y="6996"/>
                    <a:pt x="1597" y="7433"/>
                    <a:pt x="1429" y="7929"/>
                  </a:cubicBezTo>
                  <a:cubicBezTo>
                    <a:pt x="1261" y="8424"/>
                    <a:pt x="1099" y="8978"/>
                    <a:pt x="931" y="9590"/>
                  </a:cubicBezTo>
                  <a:cubicBezTo>
                    <a:pt x="763" y="10202"/>
                    <a:pt x="591" y="10873"/>
                    <a:pt x="449" y="11485"/>
                  </a:cubicBezTo>
                  <a:cubicBezTo>
                    <a:pt x="307" y="12097"/>
                    <a:pt x="197" y="12651"/>
                    <a:pt x="119" y="13278"/>
                  </a:cubicBezTo>
                  <a:cubicBezTo>
                    <a:pt x="40" y="13904"/>
                    <a:pt x="-7" y="14604"/>
                    <a:pt x="1" y="15274"/>
                  </a:cubicBezTo>
                  <a:cubicBezTo>
                    <a:pt x="9" y="15945"/>
                    <a:pt x="72" y="16586"/>
                    <a:pt x="187" y="17140"/>
                  </a:cubicBezTo>
                  <a:cubicBezTo>
                    <a:pt x="302" y="17694"/>
                    <a:pt x="470" y="18160"/>
                    <a:pt x="651" y="18481"/>
                  </a:cubicBezTo>
                  <a:cubicBezTo>
                    <a:pt x="832" y="18802"/>
                    <a:pt x="1026" y="18977"/>
                    <a:pt x="1222" y="19122"/>
                  </a:cubicBezTo>
                  <a:cubicBezTo>
                    <a:pt x="1419" y="19268"/>
                    <a:pt x="1618" y="19385"/>
                    <a:pt x="1825" y="19472"/>
                  </a:cubicBezTo>
                  <a:cubicBezTo>
                    <a:pt x="2032" y="19560"/>
                    <a:pt x="2247" y="19618"/>
                    <a:pt x="2441" y="19676"/>
                  </a:cubicBezTo>
                  <a:cubicBezTo>
                    <a:pt x="2635" y="19734"/>
                    <a:pt x="2808" y="19793"/>
                    <a:pt x="2986" y="19866"/>
                  </a:cubicBezTo>
                  <a:cubicBezTo>
                    <a:pt x="3164" y="19938"/>
                    <a:pt x="3348" y="20026"/>
                    <a:pt x="3536" y="20084"/>
                  </a:cubicBezTo>
                  <a:cubicBezTo>
                    <a:pt x="3725" y="20143"/>
                    <a:pt x="3919" y="20172"/>
                    <a:pt x="4121" y="20201"/>
                  </a:cubicBezTo>
                  <a:cubicBezTo>
                    <a:pt x="4322" y="20230"/>
                    <a:pt x="4532" y="20259"/>
                    <a:pt x="4750" y="20274"/>
                  </a:cubicBezTo>
                  <a:cubicBezTo>
                    <a:pt x="4967" y="20288"/>
                    <a:pt x="5193" y="20288"/>
                    <a:pt x="5415" y="20288"/>
                  </a:cubicBezTo>
                  <a:cubicBezTo>
                    <a:pt x="5638" y="20288"/>
                    <a:pt x="5858" y="20288"/>
                    <a:pt x="6081" y="20303"/>
                  </a:cubicBezTo>
                  <a:cubicBezTo>
                    <a:pt x="6304" y="20317"/>
                    <a:pt x="6529" y="20347"/>
                    <a:pt x="6754" y="20419"/>
                  </a:cubicBezTo>
                  <a:cubicBezTo>
                    <a:pt x="6980" y="20492"/>
                    <a:pt x="7205" y="20609"/>
                    <a:pt x="7418" y="20726"/>
                  </a:cubicBezTo>
                  <a:cubicBezTo>
                    <a:pt x="7630" y="20842"/>
                    <a:pt x="7829" y="20959"/>
                    <a:pt x="8031" y="21061"/>
                  </a:cubicBezTo>
                  <a:cubicBezTo>
                    <a:pt x="8233" y="21163"/>
                    <a:pt x="8437" y="21250"/>
                    <a:pt x="8649" y="21309"/>
                  </a:cubicBezTo>
                  <a:cubicBezTo>
                    <a:pt x="8862" y="21367"/>
                    <a:pt x="9082" y="21396"/>
                    <a:pt x="9299" y="21411"/>
                  </a:cubicBezTo>
                  <a:cubicBezTo>
                    <a:pt x="9517" y="21425"/>
                    <a:pt x="9732" y="21425"/>
                    <a:pt x="9944" y="21425"/>
                  </a:cubicBezTo>
                  <a:cubicBezTo>
                    <a:pt x="10156" y="21425"/>
                    <a:pt x="10366" y="21425"/>
                    <a:pt x="10565" y="21440"/>
                  </a:cubicBezTo>
                  <a:cubicBezTo>
                    <a:pt x="10764" y="21454"/>
                    <a:pt x="10953" y="21483"/>
                    <a:pt x="11163" y="21513"/>
                  </a:cubicBezTo>
                  <a:cubicBezTo>
                    <a:pt x="11372" y="21542"/>
                    <a:pt x="11603" y="21571"/>
                    <a:pt x="11812" y="21585"/>
                  </a:cubicBezTo>
                  <a:cubicBezTo>
                    <a:pt x="12022" y="21600"/>
                    <a:pt x="12211" y="21600"/>
                    <a:pt x="12400" y="21571"/>
                  </a:cubicBezTo>
                  <a:cubicBezTo>
                    <a:pt x="12588" y="21542"/>
                    <a:pt x="12777" y="21483"/>
                    <a:pt x="12960" y="21425"/>
                  </a:cubicBezTo>
                  <a:cubicBezTo>
                    <a:pt x="13144" y="21367"/>
                    <a:pt x="13322" y="21309"/>
                    <a:pt x="13505" y="21265"/>
                  </a:cubicBezTo>
                  <a:cubicBezTo>
                    <a:pt x="13689" y="21221"/>
                    <a:pt x="13878" y="21192"/>
                    <a:pt x="14069" y="21163"/>
                  </a:cubicBezTo>
                  <a:cubicBezTo>
                    <a:pt x="14260" y="21134"/>
                    <a:pt x="14454" y="21104"/>
                    <a:pt x="14653" y="21090"/>
                  </a:cubicBezTo>
                  <a:cubicBezTo>
                    <a:pt x="14852" y="21075"/>
                    <a:pt x="15057" y="21075"/>
                    <a:pt x="15267" y="21090"/>
                  </a:cubicBezTo>
                  <a:cubicBezTo>
                    <a:pt x="15476" y="21104"/>
                    <a:pt x="15691" y="21134"/>
                    <a:pt x="15906" y="21148"/>
                  </a:cubicBezTo>
                  <a:cubicBezTo>
                    <a:pt x="16121" y="21163"/>
                    <a:pt x="16336" y="21163"/>
                    <a:pt x="16553" y="21148"/>
                  </a:cubicBezTo>
                  <a:cubicBezTo>
                    <a:pt x="16771" y="21134"/>
                    <a:pt x="16991" y="21104"/>
                    <a:pt x="17216" y="21046"/>
                  </a:cubicBezTo>
                  <a:cubicBezTo>
                    <a:pt x="17442" y="20988"/>
                    <a:pt x="17672" y="20900"/>
                    <a:pt x="17895" y="20798"/>
                  </a:cubicBezTo>
                  <a:cubicBezTo>
                    <a:pt x="18118" y="20696"/>
                    <a:pt x="18333" y="20580"/>
                    <a:pt x="18542" y="20434"/>
                  </a:cubicBezTo>
                  <a:cubicBezTo>
                    <a:pt x="18752" y="20288"/>
                    <a:pt x="18957" y="20113"/>
                    <a:pt x="19161" y="19895"/>
                  </a:cubicBezTo>
                  <a:cubicBezTo>
                    <a:pt x="19365" y="19676"/>
                    <a:pt x="19570" y="19414"/>
                    <a:pt x="19766" y="19137"/>
                  </a:cubicBezTo>
                  <a:cubicBezTo>
                    <a:pt x="19963" y="18860"/>
                    <a:pt x="20152" y="18568"/>
                    <a:pt x="20343" y="18204"/>
                  </a:cubicBezTo>
                  <a:cubicBezTo>
                    <a:pt x="20534" y="17840"/>
                    <a:pt x="20728" y="17402"/>
                    <a:pt x="20906" y="16863"/>
                  </a:cubicBezTo>
                  <a:cubicBezTo>
                    <a:pt x="21085" y="16324"/>
                    <a:pt x="21247" y="15683"/>
                    <a:pt x="21362" y="14925"/>
                  </a:cubicBezTo>
                  <a:cubicBezTo>
                    <a:pt x="21478" y="14167"/>
                    <a:pt x="21546" y="13292"/>
                    <a:pt x="21569" y="12374"/>
                  </a:cubicBezTo>
                  <a:cubicBezTo>
                    <a:pt x="21593" y="11456"/>
                    <a:pt x="21572" y="10494"/>
                    <a:pt x="21514" y="9532"/>
                  </a:cubicBezTo>
                  <a:cubicBezTo>
                    <a:pt x="21457" y="8570"/>
                    <a:pt x="21362" y="7608"/>
                    <a:pt x="21237" y="6806"/>
                  </a:cubicBezTo>
                  <a:cubicBezTo>
                    <a:pt x="21111" y="6005"/>
                    <a:pt x="20954" y="5364"/>
                    <a:pt x="20796" y="4868"/>
                  </a:cubicBezTo>
                  <a:cubicBezTo>
                    <a:pt x="20639" y="4372"/>
                    <a:pt x="20482" y="4023"/>
                    <a:pt x="20306" y="3731"/>
                  </a:cubicBezTo>
                  <a:cubicBezTo>
                    <a:pt x="20131" y="3440"/>
                    <a:pt x="19937" y="3206"/>
                    <a:pt x="19735" y="3002"/>
                  </a:cubicBezTo>
                  <a:cubicBezTo>
                    <a:pt x="19533" y="2798"/>
                    <a:pt x="19323" y="2623"/>
                    <a:pt x="19143" y="2507"/>
                  </a:cubicBezTo>
                  <a:cubicBezTo>
                    <a:pt x="18962" y="2390"/>
                    <a:pt x="18810" y="2332"/>
                    <a:pt x="18650" y="2259"/>
                  </a:cubicBezTo>
                  <a:cubicBezTo>
                    <a:pt x="18490" y="2186"/>
                    <a:pt x="18322" y="2099"/>
                    <a:pt x="18160" y="2011"/>
                  </a:cubicBezTo>
                  <a:cubicBezTo>
                    <a:pt x="17997" y="1924"/>
                    <a:pt x="17840" y="1836"/>
                    <a:pt x="17675" y="1749"/>
                  </a:cubicBezTo>
                  <a:cubicBezTo>
                    <a:pt x="17510" y="1662"/>
                    <a:pt x="17337" y="1574"/>
                    <a:pt x="17172" y="1487"/>
                  </a:cubicBezTo>
                  <a:cubicBezTo>
                    <a:pt x="17007" y="1399"/>
                    <a:pt x="16849" y="1312"/>
                    <a:pt x="16690" y="1224"/>
                  </a:cubicBezTo>
                  <a:cubicBezTo>
                    <a:pt x="16530" y="1137"/>
                    <a:pt x="16367" y="1049"/>
                    <a:pt x="16168" y="947"/>
                  </a:cubicBezTo>
                  <a:cubicBezTo>
                    <a:pt x="15969" y="845"/>
                    <a:pt x="15733" y="729"/>
                    <a:pt x="15479" y="598"/>
                  </a:cubicBezTo>
                  <a:cubicBezTo>
                    <a:pt x="15225" y="466"/>
                    <a:pt x="14952" y="321"/>
                    <a:pt x="14714" y="219"/>
                  </a:cubicBezTo>
                  <a:cubicBezTo>
                    <a:pt x="14475" y="117"/>
                    <a:pt x="14271" y="58"/>
                    <a:pt x="14066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011" name="Drawing"/>
          <p:cNvGrpSpPr/>
          <p:nvPr/>
        </p:nvGrpSpPr>
        <p:grpSpPr>
          <a:xfrm>
            <a:off x="296005" y="7473949"/>
            <a:ext cx="10765695" cy="1936110"/>
            <a:chOff x="0" y="0"/>
            <a:chExt cx="10765694" cy="1936108"/>
          </a:xfrm>
        </p:grpSpPr>
        <p:sp>
          <p:nvSpPr>
            <p:cNvPr id="1978" name="Line"/>
            <p:cNvSpPr/>
            <p:nvPr/>
          </p:nvSpPr>
          <p:spPr>
            <a:xfrm>
              <a:off x="0" y="0"/>
              <a:ext cx="10765695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600" fill="norm" stroke="1" extrusionOk="0">
                  <a:moveTo>
                    <a:pt x="4" y="9746"/>
                  </a:moveTo>
                  <a:cubicBezTo>
                    <a:pt x="0" y="9220"/>
                    <a:pt x="-4" y="8693"/>
                    <a:pt x="4" y="8385"/>
                  </a:cubicBezTo>
                  <a:cubicBezTo>
                    <a:pt x="13" y="8078"/>
                    <a:pt x="34" y="7990"/>
                    <a:pt x="119" y="7727"/>
                  </a:cubicBezTo>
                  <a:cubicBezTo>
                    <a:pt x="204" y="7463"/>
                    <a:pt x="353" y="7024"/>
                    <a:pt x="506" y="6673"/>
                  </a:cubicBezTo>
                  <a:cubicBezTo>
                    <a:pt x="658" y="6322"/>
                    <a:pt x="816" y="6059"/>
                    <a:pt x="979" y="5795"/>
                  </a:cubicBezTo>
                  <a:cubicBezTo>
                    <a:pt x="1142" y="5532"/>
                    <a:pt x="1312" y="5268"/>
                    <a:pt x="1476" y="5005"/>
                  </a:cubicBezTo>
                  <a:cubicBezTo>
                    <a:pt x="1639" y="4741"/>
                    <a:pt x="1796" y="4478"/>
                    <a:pt x="1936" y="4259"/>
                  </a:cubicBezTo>
                  <a:cubicBezTo>
                    <a:pt x="2077" y="4039"/>
                    <a:pt x="2200" y="3863"/>
                    <a:pt x="2331" y="3644"/>
                  </a:cubicBezTo>
                  <a:cubicBezTo>
                    <a:pt x="2463" y="3424"/>
                    <a:pt x="2603" y="3161"/>
                    <a:pt x="2747" y="2941"/>
                  </a:cubicBezTo>
                  <a:cubicBezTo>
                    <a:pt x="2892" y="2722"/>
                    <a:pt x="3040" y="2546"/>
                    <a:pt x="3193" y="2327"/>
                  </a:cubicBezTo>
                  <a:cubicBezTo>
                    <a:pt x="3346" y="2107"/>
                    <a:pt x="3503" y="1844"/>
                    <a:pt x="3671" y="1624"/>
                  </a:cubicBezTo>
                  <a:cubicBezTo>
                    <a:pt x="3839" y="1405"/>
                    <a:pt x="4017" y="1229"/>
                    <a:pt x="4198" y="1054"/>
                  </a:cubicBezTo>
                  <a:cubicBezTo>
                    <a:pt x="4378" y="878"/>
                    <a:pt x="4561" y="702"/>
                    <a:pt x="4709" y="615"/>
                  </a:cubicBezTo>
                  <a:cubicBezTo>
                    <a:pt x="4858" y="527"/>
                    <a:pt x="4972" y="527"/>
                    <a:pt x="5074" y="483"/>
                  </a:cubicBezTo>
                  <a:cubicBezTo>
                    <a:pt x="5176" y="439"/>
                    <a:pt x="5265" y="351"/>
                    <a:pt x="5365" y="263"/>
                  </a:cubicBezTo>
                  <a:cubicBezTo>
                    <a:pt x="5465" y="176"/>
                    <a:pt x="5575" y="88"/>
                    <a:pt x="5686" y="44"/>
                  </a:cubicBezTo>
                  <a:cubicBezTo>
                    <a:pt x="5796" y="0"/>
                    <a:pt x="5907" y="0"/>
                    <a:pt x="6015" y="0"/>
                  </a:cubicBezTo>
                  <a:cubicBezTo>
                    <a:pt x="6123" y="0"/>
                    <a:pt x="6229" y="0"/>
                    <a:pt x="6344" y="0"/>
                  </a:cubicBezTo>
                  <a:cubicBezTo>
                    <a:pt x="6459" y="0"/>
                    <a:pt x="6582" y="0"/>
                    <a:pt x="6705" y="0"/>
                  </a:cubicBezTo>
                  <a:cubicBezTo>
                    <a:pt x="6828" y="0"/>
                    <a:pt x="6951" y="0"/>
                    <a:pt x="7068" y="0"/>
                  </a:cubicBezTo>
                  <a:cubicBezTo>
                    <a:pt x="7185" y="0"/>
                    <a:pt x="7295" y="0"/>
                    <a:pt x="7416" y="0"/>
                  </a:cubicBezTo>
                  <a:cubicBezTo>
                    <a:pt x="7537" y="0"/>
                    <a:pt x="7669" y="0"/>
                    <a:pt x="7798" y="0"/>
                  </a:cubicBezTo>
                  <a:cubicBezTo>
                    <a:pt x="7928" y="0"/>
                    <a:pt x="8055" y="0"/>
                    <a:pt x="8185" y="0"/>
                  </a:cubicBezTo>
                  <a:cubicBezTo>
                    <a:pt x="8314" y="0"/>
                    <a:pt x="8446" y="0"/>
                    <a:pt x="8573" y="0"/>
                  </a:cubicBezTo>
                  <a:cubicBezTo>
                    <a:pt x="8701" y="0"/>
                    <a:pt x="8824" y="0"/>
                    <a:pt x="8957" y="44"/>
                  </a:cubicBezTo>
                  <a:cubicBezTo>
                    <a:pt x="9091" y="88"/>
                    <a:pt x="9236" y="176"/>
                    <a:pt x="9376" y="263"/>
                  </a:cubicBezTo>
                  <a:cubicBezTo>
                    <a:pt x="9516" y="351"/>
                    <a:pt x="9652" y="439"/>
                    <a:pt x="9792" y="527"/>
                  </a:cubicBezTo>
                  <a:cubicBezTo>
                    <a:pt x="9932" y="615"/>
                    <a:pt x="10076" y="702"/>
                    <a:pt x="10212" y="790"/>
                  </a:cubicBezTo>
                  <a:cubicBezTo>
                    <a:pt x="10348" y="878"/>
                    <a:pt x="10475" y="966"/>
                    <a:pt x="10613" y="1098"/>
                  </a:cubicBezTo>
                  <a:cubicBezTo>
                    <a:pt x="10751" y="1229"/>
                    <a:pt x="10900" y="1405"/>
                    <a:pt x="11047" y="1537"/>
                  </a:cubicBezTo>
                  <a:cubicBezTo>
                    <a:pt x="11193" y="1668"/>
                    <a:pt x="11337" y="1756"/>
                    <a:pt x="11484" y="1888"/>
                  </a:cubicBezTo>
                  <a:cubicBezTo>
                    <a:pt x="11630" y="2020"/>
                    <a:pt x="11779" y="2195"/>
                    <a:pt x="11921" y="2371"/>
                  </a:cubicBezTo>
                  <a:cubicBezTo>
                    <a:pt x="12063" y="2546"/>
                    <a:pt x="12199" y="2722"/>
                    <a:pt x="12342" y="2898"/>
                  </a:cubicBezTo>
                  <a:cubicBezTo>
                    <a:pt x="12484" y="3073"/>
                    <a:pt x="12632" y="3249"/>
                    <a:pt x="12781" y="3424"/>
                  </a:cubicBezTo>
                  <a:cubicBezTo>
                    <a:pt x="12930" y="3600"/>
                    <a:pt x="13078" y="3776"/>
                    <a:pt x="13227" y="3951"/>
                  </a:cubicBezTo>
                  <a:cubicBezTo>
                    <a:pt x="13376" y="4127"/>
                    <a:pt x="13524" y="4302"/>
                    <a:pt x="13666" y="4522"/>
                  </a:cubicBezTo>
                  <a:cubicBezTo>
                    <a:pt x="13809" y="4741"/>
                    <a:pt x="13944" y="5005"/>
                    <a:pt x="14091" y="5224"/>
                  </a:cubicBezTo>
                  <a:cubicBezTo>
                    <a:pt x="14237" y="5444"/>
                    <a:pt x="14395" y="5620"/>
                    <a:pt x="14547" y="5839"/>
                  </a:cubicBezTo>
                  <a:cubicBezTo>
                    <a:pt x="14700" y="6059"/>
                    <a:pt x="14849" y="6322"/>
                    <a:pt x="15000" y="6585"/>
                  </a:cubicBezTo>
                  <a:cubicBezTo>
                    <a:pt x="15150" y="6849"/>
                    <a:pt x="15303" y="7112"/>
                    <a:pt x="15448" y="7376"/>
                  </a:cubicBezTo>
                  <a:cubicBezTo>
                    <a:pt x="15592" y="7639"/>
                    <a:pt x="15728" y="7902"/>
                    <a:pt x="15874" y="8210"/>
                  </a:cubicBezTo>
                  <a:cubicBezTo>
                    <a:pt x="16021" y="8517"/>
                    <a:pt x="16178" y="8868"/>
                    <a:pt x="16331" y="9176"/>
                  </a:cubicBezTo>
                  <a:cubicBezTo>
                    <a:pt x="16484" y="9483"/>
                    <a:pt x="16632" y="9746"/>
                    <a:pt x="16781" y="10054"/>
                  </a:cubicBezTo>
                  <a:cubicBezTo>
                    <a:pt x="16930" y="10361"/>
                    <a:pt x="17078" y="10712"/>
                    <a:pt x="17220" y="11020"/>
                  </a:cubicBezTo>
                  <a:cubicBezTo>
                    <a:pt x="17363" y="11327"/>
                    <a:pt x="17498" y="11590"/>
                    <a:pt x="17715" y="12073"/>
                  </a:cubicBezTo>
                  <a:cubicBezTo>
                    <a:pt x="17932" y="12556"/>
                    <a:pt x="18229" y="13259"/>
                    <a:pt x="18448" y="13785"/>
                  </a:cubicBezTo>
                  <a:cubicBezTo>
                    <a:pt x="18666" y="14312"/>
                    <a:pt x="18806" y="14663"/>
                    <a:pt x="19010" y="15146"/>
                  </a:cubicBezTo>
                  <a:cubicBezTo>
                    <a:pt x="19214" y="15629"/>
                    <a:pt x="19481" y="16244"/>
                    <a:pt x="19679" y="16727"/>
                  </a:cubicBezTo>
                  <a:cubicBezTo>
                    <a:pt x="19876" y="17210"/>
                    <a:pt x="20004" y="17561"/>
                    <a:pt x="20188" y="18044"/>
                  </a:cubicBezTo>
                  <a:cubicBezTo>
                    <a:pt x="20373" y="18527"/>
                    <a:pt x="20615" y="19141"/>
                    <a:pt x="20859" y="19756"/>
                  </a:cubicBezTo>
                  <a:cubicBezTo>
                    <a:pt x="21103" y="20371"/>
                    <a:pt x="21350" y="20985"/>
                    <a:pt x="215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383444" y="482600"/>
              <a:ext cx="2540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523"/>
                    <a:pt x="0" y="7047"/>
                    <a:pt x="3600" y="10647"/>
                  </a:cubicBezTo>
                  <a:cubicBezTo>
                    <a:pt x="7200" y="14247"/>
                    <a:pt x="14400" y="179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542194" y="641350"/>
              <a:ext cx="2095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800"/>
                    <a:pt x="9600" y="12000"/>
                    <a:pt x="13200" y="8400"/>
                  </a:cubicBezTo>
                  <a:cubicBezTo>
                    <a:pt x="16800" y="4800"/>
                    <a:pt x="192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647657" y="546100"/>
              <a:ext cx="40588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600" fill="norm" stroke="1" extrusionOk="0">
                  <a:moveTo>
                    <a:pt x="10989" y="0"/>
                  </a:moveTo>
                  <a:cubicBezTo>
                    <a:pt x="6669" y="554"/>
                    <a:pt x="2349" y="1108"/>
                    <a:pt x="729" y="3508"/>
                  </a:cubicBezTo>
                  <a:cubicBezTo>
                    <a:pt x="-891" y="5908"/>
                    <a:pt x="189" y="10154"/>
                    <a:pt x="3969" y="13477"/>
                  </a:cubicBezTo>
                  <a:cubicBezTo>
                    <a:pt x="7749" y="16800"/>
                    <a:pt x="14229" y="19200"/>
                    <a:pt x="207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897794" y="511999"/>
              <a:ext cx="228601" cy="22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4" fill="norm" stroke="1" extrusionOk="0">
                  <a:moveTo>
                    <a:pt x="0" y="2061"/>
                  </a:moveTo>
                  <a:cubicBezTo>
                    <a:pt x="600" y="1245"/>
                    <a:pt x="1200" y="430"/>
                    <a:pt x="2000" y="125"/>
                  </a:cubicBezTo>
                  <a:cubicBezTo>
                    <a:pt x="2800" y="-181"/>
                    <a:pt x="3800" y="23"/>
                    <a:pt x="5300" y="1347"/>
                  </a:cubicBezTo>
                  <a:cubicBezTo>
                    <a:pt x="6800" y="2672"/>
                    <a:pt x="8800" y="5117"/>
                    <a:pt x="9400" y="8174"/>
                  </a:cubicBezTo>
                  <a:cubicBezTo>
                    <a:pt x="10000" y="11230"/>
                    <a:pt x="9200" y="14898"/>
                    <a:pt x="8400" y="17140"/>
                  </a:cubicBezTo>
                  <a:cubicBezTo>
                    <a:pt x="7600" y="19381"/>
                    <a:pt x="6800" y="20196"/>
                    <a:pt x="5900" y="20706"/>
                  </a:cubicBezTo>
                  <a:cubicBezTo>
                    <a:pt x="5000" y="21215"/>
                    <a:pt x="4000" y="21419"/>
                    <a:pt x="3500" y="20808"/>
                  </a:cubicBezTo>
                  <a:cubicBezTo>
                    <a:pt x="3000" y="20196"/>
                    <a:pt x="3000" y="18770"/>
                    <a:pt x="4300" y="16427"/>
                  </a:cubicBezTo>
                  <a:cubicBezTo>
                    <a:pt x="5600" y="14083"/>
                    <a:pt x="8200" y="10823"/>
                    <a:pt x="10400" y="8479"/>
                  </a:cubicBezTo>
                  <a:cubicBezTo>
                    <a:pt x="12600" y="6136"/>
                    <a:pt x="14400" y="4710"/>
                    <a:pt x="15800" y="3487"/>
                  </a:cubicBezTo>
                  <a:cubicBezTo>
                    <a:pt x="17200" y="2264"/>
                    <a:pt x="18200" y="1245"/>
                    <a:pt x="18300" y="1245"/>
                  </a:cubicBezTo>
                  <a:cubicBezTo>
                    <a:pt x="18400" y="1245"/>
                    <a:pt x="17600" y="2264"/>
                    <a:pt x="16700" y="4811"/>
                  </a:cubicBezTo>
                  <a:cubicBezTo>
                    <a:pt x="15800" y="7359"/>
                    <a:pt x="14800" y="11434"/>
                    <a:pt x="14600" y="13879"/>
                  </a:cubicBezTo>
                  <a:cubicBezTo>
                    <a:pt x="14400" y="16325"/>
                    <a:pt x="15000" y="17140"/>
                    <a:pt x="16300" y="17649"/>
                  </a:cubicBezTo>
                  <a:cubicBezTo>
                    <a:pt x="17600" y="18159"/>
                    <a:pt x="19600" y="18362"/>
                    <a:pt x="21600" y="18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1310544" y="603250"/>
              <a:ext cx="1714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5867" y="17280"/>
                    <a:pt x="11733" y="21600"/>
                    <a:pt x="15333" y="19440"/>
                  </a:cubicBezTo>
                  <a:cubicBezTo>
                    <a:pt x="18933" y="17280"/>
                    <a:pt x="20267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1393094" y="508000"/>
              <a:ext cx="2540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718"/>
                    <a:pt x="0" y="11435"/>
                    <a:pt x="3600" y="15035"/>
                  </a:cubicBezTo>
                  <a:cubicBezTo>
                    <a:pt x="7200" y="18635"/>
                    <a:pt x="14400" y="201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1570894" y="489892"/>
              <a:ext cx="215901" cy="170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6" fill="norm" stroke="1" extrusionOk="0">
                  <a:moveTo>
                    <a:pt x="0" y="665"/>
                  </a:moveTo>
                  <a:cubicBezTo>
                    <a:pt x="1271" y="144"/>
                    <a:pt x="2541" y="-376"/>
                    <a:pt x="4235" y="405"/>
                  </a:cubicBezTo>
                  <a:cubicBezTo>
                    <a:pt x="5929" y="1185"/>
                    <a:pt x="8047" y="3267"/>
                    <a:pt x="8894" y="6390"/>
                  </a:cubicBezTo>
                  <a:cubicBezTo>
                    <a:pt x="9741" y="9513"/>
                    <a:pt x="9318" y="13677"/>
                    <a:pt x="8682" y="16149"/>
                  </a:cubicBezTo>
                  <a:cubicBezTo>
                    <a:pt x="8047" y="18622"/>
                    <a:pt x="7200" y="19402"/>
                    <a:pt x="6141" y="20053"/>
                  </a:cubicBezTo>
                  <a:cubicBezTo>
                    <a:pt x="5082" y="20704"/>
                    <a:pt x="3812" y="21224"/>
                    <a:pt x="3176" y="20704"/>
                  </a:cubicBezTo>
                  <a:cubicBezTo>
                    <a:pt x="2541" y="20183"/>
                    <a:pt x="2541" y="18622"/>
                    <a:pt x="4447" y="15889"/>
                  </a:cubicBezTo>
                  <a:cubicBezTo>
                    <a:pt x="6353" y="13157"/>
                    <a:pt x="10165" y="9253"/>
                    <a:pt x="12706" y="6651"/>
                  </a:cubicBezTo>
                  <a:cubicBezTo>
                    <a:pt x="15247" y="4048"/>
                    <a:pt x="16518" y="2747"/>
                    <a:pt x="17576" y="1706"/>
                  </a:cubicBezTo>
                  <a:cubicBezTo>
                    <a:pt x="18635" y="665"/>
                    <a:pt x="19482" y="-116"/>
                    <a:pt x="19376" y="14"/>
                  </a:cubicBezTo>
                  <a:cubicBezTo>
                    <a:pt x="19271" y="144"/>
                    <a:pt x="18212" y="1185"/>
                    <a:pt x="17047" y="3528"/>
                  </a:cubicBezTo>
                  <a:cubicBezTo>
                    <a:pt x="15882" y="5870"/>
                    <a:pt x="14612" y="9513"/>
                    <a:pt x="13976" y="12116"/>
                  </a:cubicBezTo>
                  <a:cubicBezTo>
                    <a:pt x="13341" y="14718"/>
                    <a:pt x="13341" y="16279"/>
                    <a:pt x="14718" y="17320"/>
                  </a:cubicBezTo>
                  <a:cubicBezTo>
                    <a:pt x="16094" y="18361"/>
                    <a:pt x="18847" y="18882"/>
                    <a:pt x="21600" y="19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1767744" y="304749"/>
              <a:ext cx="95251" cy="108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4" fill="norm" stroke="1" extrusionOk="0">
                  <a:moveTo>
                    <a:pt x="0" y="1256"/>
                  </a:moveTo>
                  <a:cubicBezTo>
                    <a:pt x="2880" y="425"/>
                    <a:pt x="5760" y="-406"/>
                    <a:pt x="9120" y="217"/>
                  </a:cubicBezTo>
                  <a:cubicBezTo>
                    <a:pt x="12480" y="840"/>
                    <a:pt x="16320" y="2917"/>
                    <a:pt x="18240" y="5202"/>
                  </a:cubicBezTo>
                  <a:cubicBezTo>
                    <a:pt x="20160" y="7486"/>
                    <a:pt x="20160" y="9979"/>
                    <a:pt x="19200" y="11848"/>
                  </a:cubicBezTo>
                  <a:cubicBezTo>
                    <a:pt x="18240" y="13717"/>
                    <a:pt x="16320" y="14963"/>
                    <a:pt x="14400" y="16209"/>
                  </a:cubicBezTo>
                  <a:cubicBezTo>
                    <a:pt x="12480" y="17456"/>
                    <a:pt x="10560" y="18702"/>
                    <a:pt x="11760" y="19532"/>
                  </a:cubicBezTo>
                  <a:cubicBezTo>
                    <a:pt x="12960" y="20363"/>
                    <a:pt x="17280" y="20779"/>
                    <a:pt x="21600" y="21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1945544" y="552450"/>
              <a:ext cx="146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2025147" y="476250"/>
              <a:ext cx="21998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7" h="21600" fill="norm" stroke="1" extrusionOk="0">
                  <a:moveTo>
                    <a:pt x="14516" y="0"/>
                  </a:moveTo>
                  <a:cubicBezTo>
                    <a:pt x="8625" y="900"/>
                    <a:pt x="2734" y="1800"/>
                    <a:pt x="771" y="4613"/>
                  </a:cubicBezTo>
                  <a:cubicBezTo>
                    <a:pt x="-1193" y="7425"/>
                    <a:pt x="771" y="12150"/>
                    <a:pt x="4698" y="15300"/>
                  </a:cubicBezTo>
                  <a:cubicBezTo>
                    <a:pt x="8625" y="18450"/>
                    <a:pt x="14516" y="20025"/>
                    <a:pt x="204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2186844" y="465011"/>
              <a:ext cx="247651" cy="168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8" fill="norm" stroke="1" extrusionOk="0">
                  <a:moveTo>
                    <a:pt x="0" y="609"/>
                  </a:moveTo>
                  <a:cubicBezTo>
                    <a:pt x="1108" y="82"/>
                    <a:pt x="2215" y="-445"/>
                    <a:pt x="3969" y="609"/>
                  </a:cubicBezTo>
                  <a:cubicBezTo>
                    <a:pt x="5723" y="1662"/>
                    <a:pt x="8123" y="4296"/>
                    <a:pt x="9600" y="6799"/>
                  </a:cubicBezTo>
                  <a:cubicBezTo>
                    <a:pt x="11077" y="9301"/>
                    <a:pt x="11631" y="11672"/>
                    <a:pt x="10615" y="14043"/>
                  </a:cubicBezTo>
                  <a:cubicBezTo>
                    <a:pt x="9600" y="16414"/>
                    <a:pt x="7015" y="18784"/>
                    <a:pt x="5262" y="19970"/>
                  </a:cubicBezTo>
                  <a:cubicBezTo>
                    <a:pt x="3508" y="21155"/>
                    <a:pt x="2585" y="21155"/>
                    <a:pt x="2123" y="20496"/>
                  </a:cubicBezTo>
                  <a:cubicBezTo>
                    <a:pt x="1662" y="19838"/>
                    <a:pt x="1662" y="18521"/>
                    <a:pt x="3046" y="16545"/>
                  </a:cubicBezTo>
                  <a:cubicBezTo>
                    <a:pt x="4431" y="14570"/>
                    <a:pt x="7200" y="11935"/>
                    <a:pt x="9138" y="10223"/>
                  </a:cubicBezTo>
                  <a:cubicBezTo>
                    <a:pt x="11077" y="8511"/>
                    <a:pt x="12185" y="7721"/>
                    <a:pt x="13477" y="6667"/>
                  </a:cubicBezTo>
                  <a:cubicBezTo>
                    <a:pt x="14769" y="5614"/>
                    <a:pt x="16246" y="4296"/>
                    <a:pt x="16615" y="4033"/>
                  </a:cubicBezTo>
                  <a:cubicBezTo>
                    <a:pt x="16985" y="3770"/>
                    <a:pt x="16246" y="4560"/>
                    <a:pt x="15415" y="6140"/>
                  </a:cubicBezTo>
                  <a:cubicBezTo>
                    <a:pt x="14585" y="7721"/>
                    <a:pt x="13662" y="10092"/>
                    <a:pt x="13477" y="12594"/>
                  </a:cubicBezTo>
                  <a:cubicBezTo>
                    <a:pt x="13292" y="15096"/>
                    <a:pt x="13846" y="17731"/>
                    <a:pt x="15323" y="18916"/>
                  </a:cubicBezTo>
                  <a:cubicBezTo>
                    <a:pt x="16800" y="20101"/>
                    <a:pt x="19200" y="19838"/>
                    <a:pt x="21600" y="19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2415444" y="265477"/>
              <a:ext cx="80191" cy="185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8" h="21496" fill="norm" stroke="1" extrusionOk="0">
                  <a:moveTo>
                    <a:pt x="0" y="878"/>
                  </a:moveTo>
                  <a:cubicBezTo>
                    <a:pt x="2700" y="387"/>
                    <a:pt x="5400" y="-104"/>
                    <a:pt x="8100" y="19"/>
                  </a:cubicBezTo>
                  <a:cubicBezTo>
                    <a:pt x="10800" y="141"/>
                    <a:pt x="13500" y="878"/>
                    <a:pt x="14850" y="1860"/>
                  </a:cubicBezTo>
                  <a:cubicBezTo>
                    <a:pt x="16200" y="2841"/>
                    <a:pt x="16200" y="4069"/>
                    <a:pt x="14580" y="5051"/>
                  </a:cubicBezTo>
                  <a:cubicBezTo>
                    <a:pt x="12960" y="6032"/>
                    <a:pt x="9720" y="6769"/>
                    <a:pt x="9180" y="7628"/>
                  </a:cubicBezTo>
                  <a:cubicBezTo>
                    <a:pt x="8640" y="8487"/>
                    <a:pt x="10800" y="9469"/>
                    <a:pt x="12960" y="10328"/>
                  </a:cubicBezTo>
                  <a:cubicBezTo>
                    <a:pt x="15120" y="11187"/>
                    <a:pt x="17280" y="11923"/>
                    <a:pt x="18900" y="13396"/>
                  </a:cubicBezTo>
                  <a:cubicBezTo>
                    <a:pt x="20520" y="14869"/>
                    <a:pt x="21600" y="17078"/>
                    <a:pt x="18360" y="18551"/>
                  </a:cubicBezTo>
                  <a:cubicBezTo>
                    <a:pt x="15120" y="20023"/>
                    <a:pt x="7560" y="20760"/>
                    <a:pt x="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2574194" y="558800"/>
              <a:ext cx="1587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64" y="17486"/>
                    <a:pt x="1728" y="13371"/>
                    <a:pt x="5328" y="9771"/>
                  </a:cubicBezTo>
                  <a:cubicBezTo>
                    <a:pt x="8928" y="6171"/>
                    <a:pt x="15264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2640609" y="482600"/>
              <a:ext cx="35186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600" fill="norm" stroke="1" extrusionOk="0">
                  <a:moveTo>
                    <a:pt x="5874" y="0"/>
                  </a:moveTo>
                  <a:cubicBezTo>
                    <a:pt x="3333" y="3840"/>
                    <a:pt x="792" y="7680"/>
                    <a:pt x="156" y="10800"/>
                  </a:cubicBezTo>
                  <a:cubicBezTo>
                    <a:pt x="-479" y="13920"/>
                    <a:pt x="792" y="16320"/>
                    <a:pt x="4603" y="18000"/>
                  </a:cubicBezTo>
                  <a:cubicBezTo>
                    <a:pt x="8415" y="19680"/>
                    <a:pt x="14768" y="20640"/>
                    <a:pt x="211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2917094" y="603250"/>
              <a:ext cx="889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3317144" y="622300"/>
              <a:ext cx="825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3672744" y="6159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4650644" y="533400"/>
              <a:ext cx="1651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4618894" y="660400"/>
              <a:ext cx="2413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26" y="14400"/>
                    <a:pt x="9853" y="7200"/>
                    <a:pt x="13453" y="3600"/>
                  </a:cubicBezTo>
                  <a:cubicBezTo>
                    <a:pt x="17053" y="0"/>
                    <a:pt x="1932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5620971" y="330199"/>
              <a:ext cx="13924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150"/>
                    <a:pt x="1783" y="6300"/>
                    <a:pt x="240" y="9900"/>
                  </a:cubicBezTo>
                  <a:cubicBezTo>
                    <a:pt x="-1303" y="13500"/>
                    <a:pt x="4868" y="1755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5355494" y="681566"/>
              <a:ext cx="654051" cy="2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77" y="15429"/>
                    <a:pt x="4753" y="9257"/>
                    <a:pt x="7340" y="5400"/>
                  </a:cubicBezTo>
                  <a:cubicBezTo>
                    <a:pt x="9926" y="1543"/>
                    <a:pt x="12722" y="0"/>
                    <a:pt x="15134" y="0"/>
                  </a:cubicBezTo>
                  <a:cubicBezTo>
                    <a:pt x="17546" y="0"/>
                    <a:pt x="19573" y="1543"/>
                    <a:pt x="21600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5427460" y="844549"/>
              <a:ext cx="846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16200" y="4937"/>
                    <a:pt x="21600" y="9874"/>
                    <a:pt x="21600" y="12857"/>
                  </a:cubicBezTo>
                  <a:cubicBezTo>
                    <a:pt x="21600" y="15840"/>
                    <a:pt x="16200" y="16869"/>
                    <a:pt x="10800" y="17897"/>
                  </a:cubicBezTo>
                  <a:cubicBezTo>
                    <a:pt x="5400" y="18926"/>
                    <a:pt x="0" y="19954"/>
                    <a:pt x="0" y="20571"/>
                  </a:cubicBezTo>
                  <a:cubicBezTo>
                    <a:pt x="0" y="21189"/>
                    <a:pt x="5400" y="21394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5558694" y="951277"/>
              <a:ext cx="1270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680" y="11040"/>
                    <a:pt x="9360" y="1783"/>
                    <a:pt x="12960" y="240"/>
                  </a:cubicBezTo>
                  <a:cubicBezTo>
                    <a:pt x="16560" y="-1303"/>
                    <a:pt x="1908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5817625" y="842347"/>
              <a:ext cx="280820" cy="177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107" fill="norm" stroke="1" extrusionOk="0">
                  <a:moveTo>
                    <a:pt x="1559" y="4029"/>
                  </a:moveTo>
                  <a:cubicBezTo>
                    <a:pt x="1076" y="2773"/>
                    <a:pt x="592" y="1517"/>
                    <a:pt x="753" y="764"/>
                  </a:cubicBezTo>
                  <a:cubicBezTo>
                    <a:pt x="914" y="10"/>
                    <a:pt x="1720" y="-241"/>
                    <a:pt x="2929" y="261"/>
                  </a:cubicBezTo>
                  <a:cubicBezTo>
                    <a:pt x="4138" y="764"/>
                    <a:pt x="5750" y="2019"/>
                    <a:pt x="6798" y="3778"/>
                  </a:cubicBezTo>
                  <a:cubicBezTo>
                    <a:pt x="7846" y="5536"/>
                    <a:pt x="8329" y="7796"/>
                    <a:pt x="7523" y="10810"/>
                  </a:cubicBezTo>
                  <a:cubicBezTo>
                    <a:pt x="6717" y="13824"/>
                    <a:pt x="4622" y="17592"/>
                    <a:pt x="3090" y="19475"/>
                  </a:cubicBezTo>
                  <a:cubicBezTo>
                    <a:pt x="1559" y="21359"/>
                    <a:pt x="592" y="21359"/>
                    <a:pt x="189" y="20731"/>
                  </a:cubicBezTo>
                  <a:cubicBezTo>
                    <a:pt x="-214" y="20103"/>
                    <a:pt x="-53" y="18847"/>
                    <a:pt x="1479" y="16712"/>
                  </a:cubicBezTo>
                  <a:cubicBezTo>
                    <a:pt x="3010" y="14578"/>
                    <a:pt x="5911" y="11564"/>
                    <a:pt x="8087" y="9303"/>
                  </a:cubicBezTo>
                  <a:cubicBezTo>
                    <a:pt x="10264" y="7043"/>
                    <a:pt x="11714" y="5536"/>
                    <a:pt x="12682" y="4280"/>
                  </a:cubicBezTo>
                  <a:cubicBezTo>
                    <a:pt x="13649" y="3024"/>
                    <a:pt x="14132" y="2019"/>
                    <a:pt x="13971" y="2019"/>
                  </a:cubicBezTo>
                  <a:cubicBezTo>
                    <a:pt x="13810" y="2019"/>
                    <a:pt x="13004" y="3024"/>
                    <a:pt x="12440" y="4154"/>
                  </a:cubicBezTo>
                  <a:cubicBezTo>
                    <a:pt x="11876" y="5285"/>
                    <a:pt x="11553" y="6540"/>
                    <a:pt x="11876" y="8424"/>
                  </a:cubicBezTo>
                  <a:cubicBezTo>
                    <a:pt x="12198" y="10308"/>
                    <a:pt x="13165" y="12819"/>
                    <a:pt x="14858" y="14326"/>
                  </a:cubicBezTo>
                  <a:cubicBezTo>
                    <a:pt x="16550" y="15833"/>
                    <a:pt x="18968" y="16336"/>
                    <a:pt x="21386" y="16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6612794" y="723900"/>
              <a:ext cx="381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7616094" y="559907"/>
              <a:ext cx="260351" cy="261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3" fill="norm" stroke="1" extrusionOk="0">
                  <a:moveTo>
                    <a:pt x="0" y="2996"/>
                  </a:moveTo>
                  <a:cubicBezTo>
                    <a:pt x="351" y="1796"/>
                    <a:pt x="702" y="596"/>
                    <a:pt x="1405" y="168"/>
                  </a:cubicBezTo>
                  <a:cubicBezTo>
                    <a:pt x="2107" y="-261"/>
                    <a:pt x="3161" y="82"/>
                    <a:pt x="4917" y="1796"/>
                  </a:cubicBezTo>
                  <a:cubicBezTo>
                    <a:pt x="6673" y="3510"/>
                    <a:pt x="9132" y="6596"/>
                    <a:pt x="9834" y="9596"/>
                  </a:cubicBezTo>
                  <a:cubicBezTo>
                    <a:pt x="10537" y="12596"/>
                    <a:pt x="9483" y="15510"/>
                    <a:pt x="8341" y="17396"/>
                  </a:cubicBezTo>
                  <a:cubicBezTo>
                    <a:pt x="7200" y="19282"/>
                    <a:pt x="5971" y="20139"/>
                    <a:pt x="4917" y="20653"/>
                  </a:cubicBezTo>
                  <a:cubicBezTo>
                    <a:pt x="3863" y="21168"/>
                    <a:pt x="2985" y="21339"/>
                    <a:pt x="2459" y="20910"/>
                  </a:cubicBezTo>
                  <a:cubicBezTo>
                    <a:pt x="1932" y="20482"/>
                    <a:pt x="1756" y="19453"/>
                    <a:pt x="2107" y="18253"/>
                  </a:cubicBezTo>
                  <a:cubicBezTo>
                    <a:pt x="2459" y="17053"/>
                    <a:pt x="3337" y="15682"/>
                    <a:pt x="6059" y="12939"/>
                  </a:cubicBezTo>
                  <a:cubicBezTo>
                    <a:pt x="8780" y="10196"/>
                    <a:pt x="13346" y="6082"/>
                    <a:pt x="15980" y="3768"/>
                  </a:cubicBezTo>
                  <a:cubicBezTo>
                    <a:pt x="18615" y="1453"/>
                    <a:pt x="19317" y="939"/>
                    <a:pt x="19054" y="1196"/>
                  </a:cubicBezTo>
                  <a:cubicBezTo>
                    <a:pt x="18790" y="1453"/>
                    <a:pt x="17561" y="2482"/>
                    <a:pt x="16332" y="4453"/>
                  </a:cubicBezTo>
                  <a:cubicBezTo>
                    <a:pt x="15102" y="6425"/>
                    <a:pt x="13873" y="9339"/>
                    <a:pt x="13259" y="11396"/>
                  </a:cubicBezTo>
                  <a:cubicBezTo>
                    <a:pt x="12644" y="13453"/>
                    <a:pt x="12644" y="14653"/>
                    <a:pt x="14137" y="15510"/>
                  </a:cubicBezTo>
                  <a:cubicBezTo>
                    <a:pt x="15629" y="16368"/>
                    <a:pt x="18615" y="16882"/>
                    <a:pt x="21600" y="17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7993440" y="599986"/>
              <a:ext cx="225905" cy="181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85" fill="norm" stroke="1" extrusionOk="0">
                  <a:moveTo>
                    <a:pt x="18345" y="2648"/>
                  </a:moveTo>
                  <a:cubicBezTo>
                    <a:pt x="18745" y="1392"/>
                    <a:pt x="19145" y="136"/>
                    <a:pt x="18945" y="11"/>
                  </a:cubicBezTo>
                  <a:cubicBezTo>
                    <a:pt x="18745" y="-115"/>
                    <a:pt x="17945" y="890"/>
                    <a:pt x="15245" y="3150"/>
                  </a:cubicBezTo>
                  <a:cubicBezTo>
                    <a:pt x="12545" y="5411"/>
                    <a:pt x="7945" y="8927"/>
                    <a:pt x="5045" y="11062"/>
                  </a:cubicBezTo>
                  <a:cubicBezTo>
                    <a:pt x="2145" y="13197"/>
                    <a:pt x="945" y="13950"/>
                    <a:pt x="345" y="14955"/>
                  </a:cubicBezTo>
                  <a:cubicBezTo>
                    <a:pt x="-255" y="15959"/>
                    <a:pt x="-255" y="17215"/>
                    <a:pt x="1845" y="18094"/>
                  </a:cubicBezTo>
                  <a:cubicBezTo>
                    <a:pt x="3945" y="18973"/>
                    <a:pt x="8145" y="19476"/>
                    <a:pt x="11745" y="19978"/>
                  </a:cubicBezTo>
                  <a:cubicBezTo>
                    <a:pt x="15345" y="20480"/>
                    <a:pt x="18345" y="20983"/>
                    <a:pt x="21345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8378094" y="635000"/>
              <a:ext cx="2942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823"/>
                    <a:pt x="21600" y="1646"/>
                    <a:pt x="19440" y="4423"/>
                  </a:cubicBezTo>
                  <a:cubicBezTo>
                    <a:pt x="17280" y="7200"/>
                    <a:pt x="8640" y="11931"/>
                    <a:pt x="4320" y="15120"/>
                  </a:cubicBezTo>
                  <a:cubicBezTo>
                    <a:pt x="0" y="18309"/>
                    <a:pt x="0" y="199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7209694" y="628650"/>
              <a:ext cx="2286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2787"/>
                    <a:pt x="15600" y="5574"/>
                    <a:pt x="12400" y="7665"/>
                  </a:cubicBezTo>
                  <a:cubicBezTo>
                    <a:pt x="9200" y="9755"/>
                    <a:pt x="5800" y="11148"/>
                    <a:pt x="3500" y="12310"/>
                  </a:cubicBezTo>
                  <a:cubicBezTo>
                    <a:pt x="1200" y="13471"/>
                    <a:pt x="0" y="14400"/>
                    <a:pt x="0" y="15213"/>
                  </a:cubicBezTo>
                  <a:cubicBezTo>
                    <a:pt x="0" y="16026"/>
                    <a:pt x="1200" y="16723"/>
                    <a:pt x="4300" y="17419"/>
                  </a:cubicBezTo>
                  <a:cubicBezTo>
                    <a:pt x="7400" y="18116"/>
                    <a:pt x="12400" y="18813"/>
                    <a:pt x="15500" y="19510"/>
                  </a:cubicBezTo>
                  <a:cubicBezTo>
                    <a:pt x="18600" y="20206"/>
                    <a:pt x="19800" y="20903"/>
                    <a:pt x="21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6920572" y="594716"/>
              <a:ext cx="173707" cy="250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2" h="20925" fill="norm" stroke="1" extrusionOk="0">
                  <a:moveTo>
                    <a:pt x="13210" y="5495"/>
                  </a:moveTo>
                  <a:cubicBezTo>
                    <a:pt x="12205" y="4963"/>
                    <a:pt x="11200" y="4432"/>
                    <a:pt x="9945" y="4609"/>
                  </a:cubicBezTo>
                  <a:cubicBezTo>
                    <a:pt x="8689" y="4786"/>
                    <a:pt x="7182" y="5672"/>
                    <a:pt x="5424" y="7885"/>
                  </a:cubicBezTo>
                  <a:cubicBezTo>
                    <a:pt x="3666" y="10098"/>
                    <a:pt x="1656" y="13639"/>
                    <a:pt x="652" y="15940"/>
                  </a:cubicBezTo>
                  <a:cubicBezTo>
                    <a:pt x="-353" y="18242"/>
                    <a:pt x="-353" y="19304"/>
                    <a:pt x="1782" y="20101"/>
                  </a:cubicBezTo>
                  <a:cubicBezTo>
                    <a:pt x="3917" y="20898"/>
                    <a:pt x="8187" y="21429"/>
                    <a:pt x="11954" y="20190"/>
                  </a:cubicBezTo>
                  <a:cubicBezTo>
                    <a:pt x="15721" y="18950"/>
                    <a:pt x="18987" y="15940"/>
                    <a:pt x="20117" y="12311"/>
                  </a:cubicBezTo>
                  <a:cubicBezTo>
                    <a:pt x="21247" y="8681"/>
                    <a:pt x="20242" y="4432"/>
                    <a:pt x="19112" y="2219"/>
                  </a:cubicBezTo>
                  <a:cubicBezTo>
                    <a:pt x="17982" y="6"/>
                    <a:pt x="16726" y="-171"/>
                    <a:pt x="15470" y="95"/>
                  </a:cubicBezTo>
                  <a:cubicBezTo>
                    <a:pt x="14214" y="360"/>
                    <a:pt x="12959" y="1068"/>
                    <a:pt x="11703" y="1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161194" y="1479814"/>
              <a:ext cx="6517323" cy="259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534" fill="norm" stroke="1" extrusionOk="0">
                  <a:moveTo>
                    <a:pt x="0" y="6300"/>
                  </a:moveTo>
                  <a:cubicBezTo>
                    <a:pt x="7" y="5422"/>
                    <a:pt x="14" y="4544"/>
                    <a:pt x="39" y="3929"/>
                  </a:cubicBezTo>
                  <a:cubicBezTo>
                    <a:pt x="63" y="3315"/>
                    <a:pt x="105" y="2963"/>
                    <a:pt x="266" y="2788"/>
                  </a:cubicBezTo>
                  <a:cubicBezTo>
                    <a:pt x="428" y="2612"/>
                    <a:pt x="708" y="2612"/>
                    <a:pt x="989" y="2524"/>
                  </a:cubicBezTo>
                  <a:cubicBezTo>
                    <a:pt x="1269" y="2437"/>
                    <a:pt x="1549" y="2261"/>
                    <a:pt x="1833" y="1998"/>
                  </a:cubicBezTo>
                  <a:cubicBezTo>
                    <a:pt x="2117" y="1734"/>
                    <a:pt x="2405" y="1383"/>
                    <a:pt x="2675" y="1119"/>
                  </a:cubicBezTo>
                  <a:cubicBezTo>
                    <a:pt x="2944" y="856"/>
                    <a:pt x="3197" y="680"/>
                    <a:pt x="3463" y="505"/>
                  </a:cubicBezTo>
                  <a:cubicBezTo>
                    <a:pt x="3730" y="329"/>
                    <a:pt x="4010" y="154"/>
                    <a:pt x="4308" y="66"/>
                  </a:cubicBezTo>
                  <a:cubicBezTo>
                    <a:pt x="4606" y="-22"/>
                    <a:pt x="4922" y="-22"/>
                    <a:pt x="5188" y="66"/>
                  </a:cubicBezTo>
                  <a:cubicBezTo>
                    <a:pt x="5454" y="154"/>
                    <a:pt x="5672" y="329"/>
                    <a:pt x="5900" y="505"/>
                  </a:cubicBezTo>
                  <a:cubicBezTo>
                    <a:pt x="6127" y="680"/>
                    <a:pt x="6366" y="856"/>
                    <a:pt x="6597" y="1032"/>
                  </a:cubicBezTo>
                  <a:cubicBezTo>
                    <a:pt x="6828" y="1207"/>
                    <a:pt x="7053" y="1383"/>
                    <a:pt x="7295" y="1558"/>
                  </a:cubicBezTo>
                  <a:cubicBezTo>
                    <a:pt x="7537" y="1734"/>
                    <a:pt x="7796" y="1910"/>
                    <a:pt x="8048" y="2085"/>
                  </a:cubicBezTo>
                  <a:cubicBezTo>
                    <a:pt x="8301" y="2261"/>
                    <a:pt x="8546" y="2437"/>
                    <a:pt x="8791" y="2612"/>
                  </a:cubicBezTo>
                  <a:cubicBezTo>
                    <a:pt x="9037" y="2788"/>
                    <a:pt x="9282" y="2963"/>
                    <a:pt x="9542" y="3051"/>
                  </a:cubicBezTo>
                  <a:cubicBezTo>
                    <a:pt x="9801" y="3139"/>
                    <a:pt x="10074" y="3139"/>
                    <a:pt x="10348" y="3227"/>
                  </a:cubicBezTo>
                  <a:cubicBezTo>
                    <a:pt x="10621" y="3315"/>
                    <a:pt x="10895" y="3490"/>
                    <a:pt x="11165" y="3754"/>
                  </a:cubicBezTo>
                  <a:cubicBezTo>
                    <a:pt x="11434" y="4017"/>
                    <a:pt x="11701" y="4368"/>
                    <a:pt x="11974" y="4719"/>
                  </a:cubicBezTo>
                  <a:cubicBezTo>
                    <a:pt x="12248" y="5071"/>
                    <a:pt x="12528" y="5422"/>
                    <a:pt x="12802" y="5773"/>
                  </a:cubicBezTo>
                  <a:cubicBezTo>
                    <a:pt x="13075" y="6124"/>
                    <a:pt x="13341" y="6476"/>
                    <a:pt x="13601" y="6827"/>
                  </a:cubicBezTo>
                  <a:cubicBezTo>
                    <a:pt x="13860" y="7178"/>
                    <a:pt x="14113" y="7529"/>
                    <a:pt x="14368" y="7968"/>
                  </a:cubicBezTo>
                  <a:cubicBezTo>
                    <a:pt x="14624" y="8407"/>
                    <a:pt x="14884" y="8934"/>
                    <a:pt x="15147" y="9461"/>
                  </a:cubicBezTo>
                  <a:cubicBezTo>
                    <a:pt x="15410" y="9988"/>
                    <a:pt x="15676" y="10515"/>
                    <a:pt x="15921" y="10954"/>
                  </a:cubicBezTo>
                  <a:cubicBezTo>
                    <a:pt x="16167" y="11393"/>
                    <a:pt x="16391" y="11744"/>
                    <a:pt x="16664" y="12183"/>
                  </a:cubicBezTo>
                  <a:cubicBezTo>
                    <a:pt x="16938" y="12622"/>
                    <a:pt x="17260" y="13149"/>
                    <a:pt x="17565" y="13676"/>
                  </a:cubicBezTo>
                  <a:cubicBezTo>
                    <a:pt x="17870" y="14202"/>
                    <a:pt x="18158" y="14729"/>
                    <a:pt x="18435" y="15256"/>
                  </a:cubicBezTo>
                  <a:cubicBezTo>
                    <a:pt x="18712" y="15783"/>
                    <a:pt x="18978" y="16310"/>
                    <a:pt x="19262" y="16924"/>
                  </a:cubicBezTo>
                  <a:cubicBezTo>
                    <a:pt x="19546" y="17539"/>
                    <a:pt x="19847" y="18241"/>
                    <a:pt x="20142" y="18856"/>
                  </a:cubicBezTo>
                  <a:cubicBezTo>
                    <a:pt x="20436" y="19471"/>
                    <a:pt x="20724" y="19998"/>
                    <a:pt x="20952" y="20437"/>
                  </a:cubicBezTo>
                  <a:cubicBezTo>
                    <a:pt x="21179" y="20876"/>
                    <a:pt x="21348" y="21227"/>
                    <a:pt x="21453" y="21402"/>
                  </a:cubicBezTo>
                  <a:cubicBezTo>
                    <a:pt x="21558" y="21578"/>
                    <a:pt x="21600" y="21578"/>
                    <a:pt x="21582" y="21402"/>
                  </a:cubicBezTo>
                  <a:cubicBezTo>
                    <a:pt x="21565" y="21227"/>
                    <a:pt x="21488" y="20876"/>
                    <a:pt x="21330" y="20437"/>
                  </a:cubicBezTo>
                  <a:cubicBezTo>
                    <a:pt x="21172" y="19998"/>
                    <a:pt x="20934" y="19471"/>
                    <a:pt x="20675" y="19032"/>
                  </a:cubicBezTo>
                  <a:cubicBezTo>
                    <a:pt x="20415" y="18593"/>
                    <a:pt x="20135" y="18241"/>
                    <a:pt x="19861" y="17890"/>
                  </a:cubicBezTo>
                  <a:cubicBezTo>
                    <a:pt x="19588" y="17539"/>
                    <a:pt x="19322" y="17188"/>
                    <a:pt x="19034" y="16924"/>
                  </a:cubicBezTo>
                  <a:cubicBezTo>
                    <a:pt x="18747" y="16661"/>
                    <a:pt x="18438" y="16485"/>
                    <a:pt x="18161" y="16310"/>
                  </a:cubicBezTo>
                  <a:cubicBezTo>
                    <a:pt x="17884" y="16134"/>
                    <a:pt x="17639" y="15958"/>
                    <a:pt x="17394" y="15783"/>
                  </a:cubicBezTo>
                  <a:cubicBezTo>
                    <a:pt x="17148" y="15607"/>
                    <a:pt x="16903" y="15432"/>
                    <a:pt x="16654" y="15344"/>
                  </a:cubicBezTo>
                  <a:cubicBezTo>
                    <a:pt x="16405" y="15256"/>
                    <a:pt x="16153" y="15256"/>
                    <a:pt x="15883" y="15168"/>
                  </a:cubicBezTo>
                  <a:cubicBezTo>
                    <a:pt x="15613" y="15080"/>
                    <a:pt x="15325" y="14905"/>
                    <a:pt x="15034" y="14817"/>
                  </a:cubicBezTo>
                  <a:cubicBezTo>
                    <a:pt x="14744" y="14729"/>
                    <a:pt x="14449" y="14729"/>
                    <a:pt x="14151" y="14729"/>
                  </a:cubicBezTo>
                  <a:cubicBezTo>
                    <a:pt x="13853" y="14729"/>
                    <a:pt x="13552" y="14729"/>
                    <a:pt x="13324" y="14729"/>
                  </a:cubicBezTo>
                  <a:cubicBezTo>
                    <a:pt x="13096" y="14729"/>
                    <a:pt x="12942" y="14729"/>
                    <a:pt x="12781" y="14729"/>
                  </a:cubicBezTo>
                  <a:cubicBezTo>
                    <a:pt x="12619" y="14729"/>
                    <a:pt x="12451" y="14729"/>
                    <a:pt x="12290" y="14729"/>
                  </a:cubicBezTo>
                  <a:cubicBezTo>
                    <a:pt x="12129" y="14729"/>
                    <a:pt x="11974" y="14729"/>
                    <a:pt x="11803" y="14729"/>
                  </a:cubicBezTo>
                  <a:cubicBezTo>
                    <a:pt x="11631" y="14729"/>
                    <a:pt x="11441" y="14729"/>
                    <a:pt x="11273" y="14729"/>
                  </a:cubicBezTo>
                  <a:cubicBezTo>
                    <a:pt x="11105" y="14729"/>
                    <a:pt x="10958" y="14729"/>
                    <a:pt x="10793" y="14817"/>
                  </a:cubicBezTo>
                  <a:cubicBezTo>
                    <a:pt x="10628" y="14905"/>
                    <a:pt x="10446" y="15080"/>
                    <a:pt x="10267" y="15256"/>
                  </a:cubicBezTo>
                  <a:cubicBezTo>
                    <a:pt x="10088" y="15432"/>
                    <a:pt x="9913" y="15607"/>
                    <a:pt x="9745" y="15695"/>
                  </a:cubicBezTo>
                  <a:cubicBezTo>
                    <a:pt x="9577" y="15783"/>
                    <a:pt x="9415" y="15783"/>
                    <a:pt x="9251" y="15871"/>
                  </a:cubicBezTo>
                  <a:cubicBezTo>
                    <a:pt x="9086" y="15958"/>
                    <a:pt x="8918" y="16134"/>
                    <a:pt x="8662" y="16310"/>
                  </a:cubicBezTo>
                  <a:cubicBezTo>
                    <a:pt x="8406" y="16485"/>
                    <a:pt x="8062" y="16661"/>
                    <a:pt x="7719" y="16837"/>
                  </a:cubicBezTo>
                  <a:cubicBezTo>
                    <a:pt x="7375" y="17012"/>
                    <a:pt x="7032" y="17188"/>
                    <a:pt x="6699" y="17451"/>
                  </a:cubicBezTo>
                  <a:cubicBezTo>
                    <a:pt x="6366" y="17715"/>
                    <a:pt x="6043" y="18066"/>
                    <a:pt x="5675" y="18417"/>
                  </a:cubicBezTo>
                  <a:cubicBezTo>
                    <a:pt x="5307" y="18768"/>
                    <a:pt x="4893" y="19119"/>
                    <a:pt x="4522" y="19471"/>
                  </a:cubicBezTo>
                  <a:cubicBezTo>
                    <a:pt x="4150" y="19822"/>
                    <a:pt x="3821" y="20173"/>
                    <a:pt x="3491" y="20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792966" y="1606814"/>
              <a:ext cx="3991029" cy="329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41" fill="norm" stroke="1" extrusionOk="0">
                  <a:moveTo>
                    <a:pt x="2595" y="21168"/>
                  </a:moveTo>
                  <a:cubicBezTo>
                    <a:pt x="3053" y="20337"/>
                    <a:pt x="3511" y="19506"/>
                    <a:pt x="3940" y="18952"/>
                  </a:cubicBezTo>
                  <a:cubicBezTo>
                    <a:pt x="4370" y="18398"/>
                    <a:pt x="4771" y="18121"/>
                    <a:pt x="5217" y="17845"/>
                  </a:cubicBezTo>
                  <a:cubicBezTo>
                    <a:pt x="5664" y="17568"/>
                    <a:pt x="6157" y="17291"/>
                    <a:pt x="6661" y="17152"/>
                  </a:cubicBezTo>
                  <a:cubicBezTo>
                    <a:pt x="7164" y="17014"/>
                    <a:pt x="7680" y="17014"/>
                    <a:pt x="8189" y="17014"/>
                  </a:cubicBezTo>
                  <a:cubicBezTo>
                    <a:pt x="8699" y="17014"/>
                    <a:pt x="9203" y="17014"/>
                    <a:pt x="9696" y="17152"/>
                  </a:cubicBezTo>
                  <a:cubicBezTo>
                    <a:pt x="10188" y="17291"/>
                    <a:pt x="10669" y="17568"/>
                    <a:pt x="11139" y="17845"/>
                  </a:cubicBezTo>
                  <a:cubicBezTo>
                    <a:pt x="11608" y="18121"/>
                    <a:pt x="12066" y="18398"/>
                    <a:pt x="12490" y="18675"/>
                  </a:cubicBezTo>
                  <a:cubicBezTo>
                    <a:pt x="12914" y="18952"/>
                    <a:pt x="13303" y="19229"/>
                    <a:pt x="13687" y="19506"/>
                  </a:cubicBezTo>
                  <a:cubicBezTo>
                    <a:pt x="14071" y="19783"/>
                    <a:pt x="14448" y="20060"/>
                    <a:pt x="14884" y="20406"/>
                  </a:cubicBezTo>
                  <a:cubicBezTo>
                    <a:pt x="15319" y="20752"/>
                    <a:pt x="15811" y="21168"/>
                    <a:pt x="16304" y="21375"/>
                  </a:cubicBezTo>
                  <a:cubicBezTo>
                    <a:pt x="16796" y="21583"/>
                    <a:pt x="17289" y="21583"/>
                    <a:pt x="17690" y="21445"/>
                  </a:cubicBezTo>
                  <a:cubicBezTo>
                    <a:pt x="18090" y="21306"/>
                    <a:pt x="18400" y="21029"/>
                    <a:pt x="18589" y="20752"/>
                  </a:cubicBezTo>
                  <a:cubicBezTo>
                    <a:pt x="18778" y="20475"/>
                    <a:pt x="18846" y="20198"/>
                    <a:pt x="18886" y="19714"/>
                  </a:cubicBezTo>
                  <a:cubicBezTo>
                    <a:pt x="18926" y="19229"/>
                    <a:pt x="18938" y="18537"/>
                    <a:pt x="18835" y="17637"/>
                  </a:cubicBezTo>
                  <a:cubicBezTo>
                    <a:pt x="18732" y="16737"/>
                    <a:pt x="18514" y="15629"/>
                    <a:pt x="18171" y="14452"/>
                  </a:cubicBezTo>
                  <a:cubicBezTo>
                    <a:pt x="17827" y="13275"/>
                    <a:pt x="17357" y="12029"/>
                    <a:pt x="16876" y="10921"/>
                  </a:cubicBezTo>
                  <a:cubicBezTo>
                    <a:pt x="16395" y="9814"/>
                    <a:pt x="15903" y="8845"/>
                    <a:pt x="15456" y="8083"/>
                  </a:cubicBezTo>
                  <a:cubicBezTo>
                    <a:pt x="15010" y="7321"/>
                    <a:pt x="14609" y="6768"/>
                    <a:pt x="14219" y="6145"/>
                  </a:cubicBezTo>
                  <a:cubicBezTo>
                    <a:pt x="13830" y="5521"/>
                    <a:pt x="13452" y="4829"/>
                    <a:pt x="13045" y="4275"/>
                  </a:cubicBezTo>
                  <a:cubicBezTo>
                    <a:pt x="12639" y="3721"/>
                    <a:pt x="12204" y="3306"/>
                    <a:pt x="11780" y="2891"/>
                  </a:cubicBezTo>
                  <a:cubicBezTo>
                    <a:pt x="11356" y="2475"/>
                    <a:pt x="10944" y="2060"/>
                    <a:pt x="10532" y="1783"/>
                  </a:cubicBezTo>
                  <a:cubicBezTo>
                    <a:pt x="10119" y="1506"/>
                    <a:pt x="9707" y="1368"/>
                    <a:pt x="9266" y="1229"/>
                  </a:cubicBezTo>
                  <a:cubicBezTo>
                    <a:pt x="8825" y="1091"/>
                    <a:pt x="8356" y="952"/>
                    <a:pt x="7897" y="814"/>
                  </a:cubicBezTo>
                  <a:cubicBezTo>
                    <a:pt x="7439" y="675"/>
                    <a:pt x="6993" y="537"/>
                    <a:pt x="6569" y="468"/>
                  </a:cubicBezTo>
                  <a:cubicBezTo>
                    <a:pt x="6145" y="398"/>
                    <a:pt x="5744" y="398"/>
                    <a:pt x="5326" y="329"/>
                  </a:cubicBezTo>
                  <a:cubicBezTo>
                    <a:pt x="4908" y="260"/>
                    <a:pt x="4473" y="121"/>
                    <a:pt x="4009" y="52"/>
                  </a:cubicBezTo>
                  <a:cubicBezTo>
                    <a:pt x="3545" y="-17"/>
                    <a:pt x="3053" y="-17"/>
                    <a:pt x="2560" y="52"/>
                  </a:cubicBezTo>
                  <a:cubicBezTo>
                    <a:pt x="2068" y="121"/>
                    <a:pt x="1575" y="260"/>
                    <a:pt x="1175" y="468"/>
                  </a:cubicBezTo>
                  <a:cubicBezTo>
                    <a:pt x="774" y="675"/>
                    <a:pt x="465" y="952"/>
                    <a:pt x="270" y="1229"/>
                  </a:cubicBezTo>
                  <a:cubicBezTo>
                    <a:pt x="75" y="1506"/>
                    <a:pt x="-5" y="1783"/>
                    <a:pt x="1" y="1991"/>
                  </a:cubicBezTo>
                  <a:cubicBezTo>
                    <a:pt x="6" y="2198"/>
                    <a:pt x="98" y="2337"/>
                    <a:pt x="384" y="2545"/>
                  </a:cubicBezTo>
                  <a:cubicBezTo>
                    <a:pt x="671" y="2752"/>
                    <a:pt x="1152" y="3029"/>
                    <a:pt x="1564" y="3168"/>
                  </a:cubicBezTo>
                  <a:cubicBezTo>
                    <a:pt x="1976" y="3306"/>
                    <a:pt x="2320" y="3306"/>
                    <a:pt x="2675" y="3375"/>
                  </a:cubicBezTo>
                  <a:cubicBezTo>
                    <a:pt x="3030" y="3445"/>
                    <a:pt x="3396" y="3583"/>
                    <a:pt x="3803" y="3721"/>
                  </a:cubicBezTo>
                  <a:cubicBezTo>
                    <a:pt x="4210" y="3860"/>
                    <a:pt x="4656" y="3998"/>
                    <a:pt x="5103" y="4137"/>
                  </a:cubicBezTo>
                  <a:cubicBezTo>
                    <a:pt x="5550" y="4275"/>
                    <a:pt x="5996" y="4414"/>
                    <a:pt x="6472" y="4691"/>
                  </a:cubicBezTo>
                  <a:cubicBezTo>
                    <a:pt x="6947" y="4968"/>
                    <a:pt x="7451" y="5383"/>
                    <a:pt x="7955" y="5729"/>
                  </a:cubicBezTo>
                  <a:cubicBezTo>
                    <a:pt x="8459" y="6075"/>
                    <a:pt x="8963" y="6352"/>
                    <a:pt x="9358" y="6629"/>
                  </a:cubicBezTo>
                  <a:cubicBezTo>
                    <a:pt x="9753" y="6906"/>
                    <a:pt x="10039" y="7183"/>
                    <a:pt x="10314" y="7391"/>
                  </a:cubicBezTo>
                  <a:cubicBezTo>
                    <a:pt x="10589" y="7598"/>
                    <a:pt x="10852" y="7737"/>
                    <a:pt x="11139" y="7945"/>
                  </a:cubicBezTo>
                  <a:cubicBezTo>
                    <a:pt x="11425" y="8152"/>
                    <a:pt x="11734" y="8429"/>
                    <a:pt x="11998" y="8637"/>
                  </a:cubicBezTo>
                  <a:cubicBezTo>
                    <a:pt x="12261" y="8845"/>
                    <a:pt x="12479" y="8983"/>
                    <a:pt x="12742" y="9191"/>
                  </a:cubicBezTo>
                  <a:cubicBezTo>
                    <a:pt x="13005" y="9398"/>
                    <a:pt x="13315" y="9675"/>
                    <a:pt x="13584" y="9952"/>
                  </a:cubicBezTo>
                  <a:cubicBezTo>
                    <a:pt x="13853" y="10229"/>
                    <a:pt x="14082" y="10506"/>
                    <a:pt x="14334" y="10714"/>
                  </a:cubicBezTo>
                  <a:cubicBezTo>
                    <a:pt x="14586" y="10921"/>
                    <a:pt x="14861" y="11060"/>
                    <a:pt x="15233" y="11337"/>
                  </a:cubicBezTo>
                  <a:cubicBezTo>
                    <a:pt x="15605" y="11614"/>
                    <a:pt x="16075" y="12029"/>
                    <a:pt x="16521" y="12375"/>
                  </a:cubicBezTo>
                  <a:cubicBezTo>
                    <a:pt x="16968" y="12721"/>
                    <a:pt x="17392" y="12998"/>
                    <a:pt x="17810" y="13275"/>
                  </a:cubicBezTo>
                  <a:cubicBezTo>
                    <a:pt x="18228" y="13552"/>
                    <a:pt x="18640" y="13829"/>
                    <a:pt x="19087" y="14037"/>
                  </a:cubicBezTo>
                  <a:cubicBezTo>
                    <a:pt x="19533" y="14245"/>
                    <a:pt x="20015" y="14383"/>
                    <a:pt x="20438" y="14660"/>
                  </a:cubicBezTo>
                  <a:cubicBezTo>
                    <a:pt x="20862" y="14937"/>
                    <a:pt x="21229" y="15352"/>
                    <a:pt x="21595" y="15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5" name="Drawing"/>
          <p:cNvGrpSpPr/>
          <p:nvPr/>
        </p:nvGrpSpPr>
        <p:grpSpPr>
          <a:xfrm>
            <a:off x="935100" y="1510079"/>
            <a:ext cx="8094601" cy="7691071"/>
            <a:chOff x="0" y="0"/>
            <a:chExt cx="8094599" cy="7691070"/>
          </a:xfrm>
        </p:grpSpPr>
        <p:sp>
          <p:nvSpPr>
            <p:cNvPr id="2013" name="Line"/>
            <p:cNvSpPr/>
            <p:nvPr/>
          </p:nvSpPr>
          <p:spPr>
            <a:xfrm>
              <a:off x="2781382" y="28737"/>
              <a:ext cx="258618" cy="433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85" fill="norm" stroke="1" extrusionOk="0">
                  <a:moveTo>
                    <a:pt x="21456" y="3041"/>
                  </a:moveTo>
                  <a:cubicBezTo>
                    <a:pt x="21456" y="2517"/>
                    <a:pt x="21456" y="1992"/>
                    <a:pt x="20929" y="1363"/>
                  </a:cubicBezTo>
                  <a:cubicBezTo>
                    <a:pt x="20402" y="734"/>
                    <a:pt x="19349" y="0"/>
                    <a:pt x="17680" y="0"/>
                  </a:cubicBezTo>
                  <a:cubicBezTo>
                    <a:pt x="16012" y="0"/>
                    <a:pt x="13729" y="734"/>
                    <a:pt x="11007" y="2464"/>
                  </a:cubicBezTo>
                  <a:cubicBezTo>
                    <a:pt x="8285" y="4194"/>
                    <a:pt x="5124" y="6920"/>
                    <a:pt x="3105" y="9489"/>
                  </a:cubicBezTo>
                  <a:cubicBezTo>
                    <a:pt x="1085" y="12058"/>
                    <a:pt x="207" y="14470"/>
                    <a:pt x="32" y="16200"/>
                  </a:cubicBezTo>
                  <a:cubicBezTo>
                    <a:pt x="-144" y="17930"/>
                    <a:pt x="383" y="18979"/>
                    <a:pt x="2227" y="19817"/>
                  </a:cubicBezTo>
                  <a:cubicBezTo>
                    <a:pt x="4071" y="20656"/>
                    <a:pt x="7232" y="21285"/>
                    <a:pt x="10480" y="21443"/>
                  </a:cubicBezTo>
                  <a:cubicBezTo>
                    <a:pt x="13729" y="21600"/>
                    <a:pt x="17066" y="21285"/>
                    <a:pt x="20402" y="20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3113188" y="251094"/>
              <a:ext cx="142027" cy="200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0668" fill="norm" stroke="1" extrusionOk="0">
                  <a:moveTo>
                    <a:pt x="13593" y="3044"/>
                  </a:moveTo>
                  <a:cubicBezTo>
                    <a:pt x="12654" y="1953"/>
                    <a:pt x="11715" y="862"/>
                    <a:pt x="10463" y="316"/>
                  </a:cubicBezTo>
                  <a:cubicBezTo>
                    <a:pt x="9210" y="-229"/>
                    <a:pt x="7645" y="-229"/>
                    <a:pt x="5610" y="1626"/>
                  </a:cubicBezTo>
                  <a:cubicBezTo>
                    <a:pt x="3576" y="3480"/>
                    <a:pt x="1071" y="7189"/>
                    <a:pt x="289" y="10571"/>
                  </a:cubicBezTo>
                  <a:cubicBezTo>
                    <a:pt x="-494" y="13953"/>
                    <a:pt x="445" y="17007"/>
                    <a:pt x="1541" y="18862"/>
                  </a:cubicBezTo>
                  <a:cubicBezTo>
                    <a:pt x="2636" y="20716"/>
                    <a:pt x="3889" y="21371"/>
                    <a:pt x="7176" y="19735"/>
                  </a:cubicBezTo>
                  <a:cubicBezTo>
                    <a:pt x="10463" y="18098"/>
                    <a:pt x="15784" y="14171"/>
                    <a:pt x="18445" y="11662"/>
                  </a:cubicBezTo>
                  <a:cubicBezTo>
                    <a:pt x="21106" y="9153"/>
                    <a:pt x="21106" y="8062"/>
                    <a:pt x="20949" y="6971"/>
                  </a:cubicBezTo>
                  <a:cubicBezTo>
                    <a:pt x="20793" y="5880"/>
                    <a:pt x="20480" y="4789"/>
                    <a:pt x="19384" y="4135"/>
                  </a:cubicBezTo>
                  <a:cubicBezTo>
                    <a:pt x="18289" y="3480"/>
                    <a:pt x="16410" y="3262"/>
                    <a:pt x="15158" y="3698"/>
                  </a:cubicBezTo>
                  <a:cubicBezTo>
                    <a:pt x="13906" y="4135"/>
                    <a:pt x="13280" y="5226"/>
                    <a:pt x="12654" y="6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3319399" y="235408"/>
              <a:ext cx="139701" cy="206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2" fill="norm" stroke="1" extrusionOk="0">
                  <a:moveTo>
                    <a:pt x="0" y="3351"/>
                  </a:moveTo>
                  <a:cubicBezTo>
                    <a:pt x="327" y="8587"/>
                    <a:pt x="655" y="13824"/>
                    <a:pt x="818" y="16987"/>
                  </a:cubicBezTo>
                  <a:cubicBezTo>
                    <a:pt x="982" y="20151"/>
                    <a:pt x="982" y="21242"/>
                    <a:pt x="982" y="21242"/>
                  </a:cubicBezTo>
                  <a:cubicBezTo>
                    <a:pt x="982" y="21242"/>
                    <a:pt x="982" y="20151"/>
                    <a:pt x="1636" y="17097"/>
                  </a:cubicBezTo>
                  <a:cubicBezTo>
                    <a:pt x="2291" y="14042"/>
                    <a:pt x="3600" y="9024"/>
                    <a:pt x="5400" y="5751"/>
                  </a:cubicBezTo>
                  <a:cubicBezTo>
                    <a:pt x="7200" y="2478"/>
                    <a:pt x="9491" y="951"/>
                    <a:pt x="11455" y="297"/>
                  </a:cubicBezTo>
                  <a:cubicBezTo>
                    <a:pt x="13418" y="-358"/>
                    <a:pt x="15055" y="-140"/>
                    <a:pt x="16691" y="3133"/>
                  </a:cubicBezTo>
                  <a:cubicBezTo>
                    <a:pt x="18327" y="6406"/>
                    <a:pt x="19964" y="12733"/>
                    <a:pt x="21600" y="19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3561169" y="26620"/>
              <a:ext cx="82081" cy="433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65" fill="norm" stroke="1" extrusionOk="0">
                  <a:moveTo>
                    <a:pt x="14831" y="0"/>
                  </a:moveTo>
                  <a:cubicBezTo>
                    <a:pt x="12062" y="2412"/>
                    <a:pt x="9292" y="4823"/>
                    <a:pt x="6800" y="7654"/>
                  </a:cubicBezTo>
                  <a:cubicBezTo>
                    <a:pt x="4308" y="10485"/>
                    <a:pt x="2092" y="13736"/>
                    <a:pt x="985" y="15833"/>
                  </a:cubicBezTo>
                  <a:cubicBezTo>
                    <a:pt x="-123" y="17930"/>
                    <a:pt x="-123" y="18874"/>
                    <a:pt x="154" y="19660"/>
                  </a:cubicBezTo>
                  <a:cubicBezTo>
                    <a:pt x="431" y="20447"/>
                    <a:pt x="985" y="21076"/>
                    <a:pt x="2646" y="21338"/>
                  </a:cubicBezTo>
                  <a:cubicBezTo>
                    <a:pt x="4308" y="21600"/>
                    <a:pt x="7077" y="21495"/>
                    <a:pt x="10400" y="20656"/>
                  </a:cubicBezTo>
                  <a:cubicBezTo>
                    <a:pt x="13723" y="19817"/>
                    <a:pt x="17600" y="18245"/>
                    <a:pt x="21477" y="16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3512016" y="280620"/>
              <a:ext cx="162984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927" y="21600"/>
                  </a:moveTo>
                  <a:cubicBezTo>
                    <a:pt x="1964" y="20160"/>
                    <a:pt x="0" y="18720"/>
                    <a:pt x="0" y="15840"/>
                  </a:cubicBezTo>
                  <a:cubicBezTo>
                    <a:pt x="0" y="12960"/>
                    <a:pt x="1964" y="8640"/>
                    <a:pt x="5891" y="5760"/>
                  </a:cubicBezTo>
                  <a:cubicBezTo>
                    <a:pt x="9818" y="2880"/>
                    <a:pt x="1570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3776599" y="331420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4365070" y="0"/>
              <a:ext cx="192580" cy="431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388" fill="norm" stroke="1" extrusionOk="0">
                  <a:moveTo>
                    <a:pt x="4457" y="5723"/>
                  </a:moveTo>
                  <a:cubicBezTo>
                    <a:pt x="4457" y="8554"/>
                    <a:pt x="4457" y="11385"/>
                    <a:pt x="4574" y="13639"/>
                  </a:cubicBezTo>
                  <a:cubicBezTo>
                    <a:pt x="4691" y="15894"/>
                    <a:pt x="4926" y="17572"/>
                    <a:pt x="4691" y="18882"/>
                  </a:cubicBezTo>
                  <a:cubicBezTo>
                    <a:pt x="4457" y="20193"/>
                    <a:pt x="3752" y="21137"/>
                    <a:pt x="3165" y="21346"/>
                  </a:cubicBezTo>
                  <a:cubicBezTo>
                    <a:pt x="2578" y="21556"/>
                    <a:pt x="2109" y="21032"/>
                    <a:pt x="1757" y="18830"/>
                  </a:cubicBezTo>
                  <a:cubicBezTo>
                    <a:pt x="1404" y="16628"/>
                    <a:pt x="1170" y="12748"/>
                    <a:pt x="1639" y="9603"/>
                  </a:cubicBezTo>
                  <a:cubicBezTo>
                    <a:pt x="2109" y="6457"/>
                    <a:pt x="3283" y="4045"/>
                    <a:pt x="4339" y="2630"/>
                  </a:cubicBezTo>
                  <a:cubicBezTo>
                    <a:pt x="5396" y="1214"/>
                    <a:pt x="6335" y="795"/>
                    <a:pt x="7391" y="480"/>
                  </a:cubicBezTo>
                  <a:cubicBezTo>
                    <a:pt x="8448" y="166"/>
                    <a:pt x="9622" y="-44"/>
                    <a:pt x="10796" y="8"/>
                  </a:cubicBezTo>
                  <a:cubicBezTo>
                    <a:pt x="11970" y="61"/>
                    <a:pt x="13144" y="375"/>
                    <a:pt x="14318" y="1476"/>
                  </a:cubicBezTo>
                  <a:cubicBezTo>
                    <a:pt x="15491" y="2577"/>
                    <a:pt x="16665" y="4465"/>
                    <a:pt x="16548" y="6195"/>
                  </a:cubicBezTo>
                  <a:cubicBezTo>
                    <a:pt x="16431" y="7925"/>
                    <a:pt x="15022" y="9498"/>
                    <a:pt x="13026" y="10494"/>
                  </a:cubicBezTo>
                  <a:cubicBezTo>
                    <a:pt x="11031" y="11490"/>
                    <a:pt x="8448" y="11909"/>
                    <a:pt x="6218" y="12119"/>
                  </a:cubicBezTo>
                  <a:cubicBezTo>
                    <a:pt x="3987" y="12329"/>
                    <a:pt x="2109" y="12329"/>
                    <a:pt x="1052" y="12591"/>
                  </a:cubicBezTo>
                  <a:cubicBezTo>
                    <a:pt x="-4" y="12853"/>
                    <a:pt x="-239" y="13377"/>
                    <a:pt x="231" y="14111"/>
                  </a:cubicBezTo>
                  <a:cubicBezTo>
                    <a:pt x="700" y="14845"/>
                    <a:pt x="1874" y="15789"/>
                    <a:pt x="4339" y="16628"/>
                  </a:cubicBezTo>
                  <a:cubicBezTo>
                    <a:pt x="6804" y="17467"/>
                    <a:pt x="10561" y="18201"/>
                    <a:pt x="13613" y="18568"/>
                  </a:cubicBezTo>
                  <a:cubicBezTo>
                    <a:pt x="16665" y="18935"/>
                    <a:pt x="19013" y="18935"/>
                    <a:pt x="21361" y="18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4608449" y="115520"/>
              <a:ext cx="146051" cy="293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0"/>
                  </a:moveTo>
                  <a:cubicBezTo>
                    <a:pt x="626" y="3549"/>
                    <a:pt x="1252" y="7097"/>
                    <a:pt x="2191" y="10491"/>
                  </a:cubicBezTo>
                  <a:cubicBezTo>
                    <a:pt x="3130" y="13886"/>
                    <a:pt x="4383" y="17126"/>
                    <a:pt x="5478" y="19054"/>
                  </a:cubicBezTo>
                  <a:cubicBezTo>
                    <a:pt x="6574" y="20983"/>
                    <a:pt x="7513" y="21600"/>
                    <a:pt x="8452" y="21291"/>
                  </a:cubicBezTo>
                  <a:cubicBezTo>
                    <a:pt x="9391" y="20983"/>
                    <a:pt x="10330" y="19749"/>
                    <a:pt x="11896" y="16586"/>
                  </a:cubicBezTo>
                  <a:cubicBezTo>
                    <a:pt x="13461" y="13423"/>
                    <a:pt x="15652" y="8331"/>
                    <a:pt x="17374" y="5400"/>
                  </a:cubicBezTo>
                  <a:cubicBezTo>
                    <a:pt x="19096" y="2469"/>
                    <a:pt x="20348" y="1697"/>
                    <a:pt x="21600" y="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4741799" y="267936"/>
              <a:ext cx="108490" cy="203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376" fill="norm" stroke="1" extrusionOk="0">
                  <a:moveTo>
                    <a:pt x="19938" y="2671"/>
                  </a:moveTo>
                  <a:cubicBezTo>
                    <a:pt x="19108" y="1557"/>
                    <a:pt x="18277" y="444"/>
                    <a:pt x="16823" y="110"/>
                  </a:cubicBezTo>
                  <a:cubicBezTo>
                    <a:pt x="15369" y="-224"/>
                    <a:pt x="13292" y="221"/>
                    <a:pt x="11008" y="1223"/>
                  </a:cubicBezTo>
                  <a:cubicBezTo>
                    <a:pt x="8723" y="2225"/>
                    <a:pt x="6231" y="3784"/>
                    <a:pt x="4985" y="5120"/>
                  </a:cubicBezTo>
                  <a:cubicBezTo>
                    <a:pt x="3738" y="6456"/>
                    <a:pt x="3738" y="7570"/>
                    <a:pt x="5192" y="8349"/>
                  </a:cubicBezTo>
                  <a:cubicBezTo>
                    <a:pt x="6646" y="9129"/>
                    <a:pt x="9554" y="9574"/>
                    <a:pt x="12254" y="10131"/>
                  </a:cubicBezTo>
                  <a:cubicBezTo>
                    <a:pt x="14954" y="10687"/>
                    <a:pt x="17446" y="11355"/>
                    <a:pt x="19108" y="12246"/>
                  </a:cubicBezTo>
                  <a:cubicBezTo>
                    <a:pt x="20769" y="13137"/>
                    <a:pt x="21600" y="14250"/>
                    <a:pt x="21185" y="15141"/>
                  </a:cubicBezTo>
                  <a:cubicBezTo>
                    <a:pt x="20769" y="16032"/>
                    <a:pt x="19108" y="16700"/>
                    <a:pt x="15369" y="17702"/>
                  </a:cubicBezTo>
                  <a:cubicBezTo>
                    <a:pt x="11631" y="18704"/>
                    <a:pt x="5815" y="20040"/>
                    <a:pt x="0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2404999" y="706070"/>
              <a:ext cx="2669948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600" fill="norm" stroke="1" extrusionOk="0">
                  <a:moveTo>
                    <a:pt x="0" y="21600"/>
                  </a:moveTo>
                  <a:cubicBezTo>
                    <a:pt x="410" y="20400"/>
                    <a:pt x="821" y="19200"/>
                    <a:pt x="1360" y="18300"/>
                  </a:cubicBezTo>
                  <a:cubicBezTo>
                    <a:pt x="1898" y="17400"/>
                    <a:pt x="2565" y="16800"/>
                    <a:pt x="3241" y="15900"/>
                  </a:cubicBezTo>
                  <a:cubicBezTo>
                    <a:pt x="3916" y="15000"/>
                    <a:pt x="4600" y="13800"/>
                    <a:pt x="5293" y="12300"/>
                  </a:cubicBezTo>
                  <a:cubicBezTo>
                    <a:pt x="5986" y="10800"/>
                    <a:pt x="6687" y="9000"/>
                    <a:pt x="7337" y="7500"/>
                  </a:cubicBezTo>
                  <a:cubicBezTo>
                    <a:pt x="7987" y="6000"/>
                    <a:pt x="8585" y="4800"/>
                    <a:pt x="9210" y="3600"/>
                  </a:cubicBezTo>
                  <a:cubicBezTo>
                    <a:pt x="9834" y="2400"/>
                    <a:pt x="10484" y="1200"/>
                    <a:pt x="11142" y="600"/>
                  </a:cubicBezTo>
                  <a:cubicBezTo>
                    <a:pt x="11800" y="0"/>
                    <a:pt x="12467" y="0"/>
                    <a:pt x="13134" y="0"/>
                  </a:cubicBezTo>
                  <a:cubicBezTo>
                    <a:pt x="13801" y="0"/>
                    <a:pt x="14468" y="0"/>
                    <a:pt x="15101" y="0"/>
                  </a:cubicBezTo>
                  <a:cubicBezTo>
                    <a:pt x="15734" y="0"/>
                    <a:pt x="16333" y="0"/>
                    <a:pt x="16982" y="300"/>
                  </a:cubicBezTo>
                  <a:cubicBezTo>
                    <a:pt x="17632" y="600"/>
                    <a:pt x="18333" y="1200"/>
                    <a:pt x="18975" y="2400"/>
                  </a:cubicBezTo>
                  <a:cubicBezTo>
                    <a:pt x="19616" y="3600"/>
                    <a:pt x="20198" y="5400"/>
                    <a:pt x="20557" y="6600"/>
                  </a:cubicBezTo>
                  <a:cubicBezTo>
                    <a:pt x="20916" y="7800"/>
                    <a:pt x="21053" y="8400"/>
                    <a:pt x="21207" y="9300"/>
                  </a:cubicBezTo>
                  <a:cubicBezTo>
                    <a:pt x="21361" y="10200"/>
                    <a:pt x="21532" y="11400"/>
                    <a:pt x="21566" y="12000"/>
                  </a:cubicBezTo>
                  <a:cubicBezTo>
                    <a:pt x="21600" y="12600"/>
                    <a:pt x="21497" y="12600"/>
                    <a:pt x="21395" y="12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2373249" y="902920"/>
              <a:ext cx="2628901" cy="98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0" y="20681"/>
                  </a:moveTo>
                  <a:cubicBezTo>
                    <a:pt x="696" y="21140"/>
                    <a:pt x="1391" y="21600"/>
                    <a:pt x="2070" y="21140"/>
                  </a:cubicBezTo>
                  <a:cubicBezTo>
                    <a:pt x="2748" y="20681"/>
                    <a:pt x="3409" y="19302"/>
                    <a:pt x="4035" y="18153"/>
                  </a:cubicBezTo>
                  <a:cubicBezTo>
                    <a:pt x="4661" y="17004"/>
                    <a:pt x="5252" y="16085"/>
                    <a:pt x="5887" y="15166"/>
                  </a:cubicBezTo>
                  <a:cubicBezTo>
                    <a:pt x="6522" y="14247"/>
                    <a:pt x="7200" y="13328"/>
                    <a:pt x="7904" y="12409"/>
                  </a:cubicBezTo>
                  <a:cubicBezTo>
                    <a:pt x="8609" y="11489"/>
                    <a:pt x="9339" y="10570"/>
                    <a:pt x="10087" y="9651"/>
                  </a:cubicBezTo>
                  <a:cubicBezTo>
                    <a:pt x="10835" y="8732"/>
                    <a:pt x="11600" y="7813"/>
                    <a:pt x="12235" y="7123"/>
                  </a:cubicBezTo>
                  <a:cubicBezTo>
                    <a:pt x="12870" y="6434"/>
                    <a:pt x="13374" y="5974"/>
                    <a:pt x="14122" y="5285"/>
                  </a:cubicBezTo>
                  <a:cubicBezTo>
                    <a:pt x="14870" y="4596"/>
                    <a:pt x="15861" y="3677"/>
                    <a:pt x="16687" y="2757"/>
                  </a:cubicBezTo>
                  <a:cubicBezTo>
                    <a:pt x="17513" y="1838"/>
                    <a:pt x="18174" y="919"/>
                    <a:pt x="18965" y="460"/>
                  </a:cubicBezTo>
                  <a:cubicBezTo>
                    <a:pt x="19757" y="0"/>
                    <a:pt x="2067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1209979" y="1420114"/>
              <a:ext cx="182673" cy="654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084" fill="norm" stroke="1" extrusionOk="0">
                  <a:moveTo>
                    <a:pt x="141" y="8289"/>
                  </a:moveTo>
                  <a:cubicBezTo>
                    <a:pt x="878" y="10265"/>
                    <a:pt x="1614" y="12241"/>
                    <a:pt x="2228" y="14319"/>
                  </a:cubicBezTo>
                  <a:cubicBezTo>
                    <a:pt x="2841" y="16398"/>
                    <a:pt x="3332" y="18578"/>
                    <a:pt x="3578" y="19839"/>
                  </a:cubicBezTo>
                  <a:cubicBezTo>
                    <a:pt x="3823" y="21099"/>
                    <a:pt x="3823" y="21440"/>
                    <a:pt x="3332" y="20690"/>
                  </a:cubicBezTo>
                  <a:cubicBezTo>
                    <a:pt x="2841" y="19941"/>
                    <a:pt x="1860" y="18101"/>
                    <a:pt x="1123" y="15955"/>
                  </a:cubicBezTo>
                  <a:cubicBezTo>
                    <a:pt x="387" y="13808"/>
                    <a:pt x="-104" y="11355"/>
                    <a:pt x="19" y="9005"/>
                  </a:cubicBezTo>
                  <a:cubicBezTo>
                    <a:pt x="141" y="6654"/>
                    <a:pt x="878" y="4405"/>
                    <a:pt x="2351" y="2872"/>
                  </a:cubicBezTo>
                  <a:cubicBezTo>
                    <a:pt x="3823" y="1339"/>
                    <a:pt x="6032" y="521"/>
                    <a:pt x="8487" y="181"/>
                  </a:cubicBezTo>
                  <a:cubicBezTo>
                    <a:pt x="10941" y="-160"/>
                    <a:pt x="13641" y="-24"/>
                    <a:pt x="16096" y="624"/>
                  </a:cubicBezTo>
                  <a:cubicBezTo>
                    <a:pt x="18551" y="1271"/>
                    <a:pt x="20760" y="2429"/>
                    <a:pt x="21128" y="3588"/>
                  </a:cubicBezTo>
                  <a:cubicBezTo>
                    <a:pt x="21496" y="4746"/>
                    <a:pt x="20023" y="5904"/>
                    <a:pt x="16832" y="6688"/>
                  </a:cubicBezTo>
                  <a:cubicBezTo>
                    <a:pt x="13641" y="7472"/>
                    <a:pt x="8732" y="7880"/>
                    <a:pt x="5664" y="8085"/>
                  </a:cubicBezTo>
                  <a:cubicBezTo>
                    <a:pt x="2596" y="8289"/>
                    <a:pt x="1369" y="8289"/>
                    <a:pt x="1369" y="8357"/>
                  </a:cubicBezTo>
                  <a:cubicBezTo>
                    <a:pt x="1369" y="8425"/>
                    <a:pt x="2596" y="8562"/>
                    <a:pt x="3823" y="8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1433449" y="1690320"/>
              <a:ext cx="215901" cy="282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6" fill="norm" stroke="1" extrusionOk="0">
                  <a:moveTo>
                    <a:pt x="0" y="6671"/>
                  </a:moveTo>
                  <a:cubicBezTo>
                    <a:pt x="212" y="5876"/>
                    <a:pt x="424" y="5082"/>
                    <a:pt x="1059" y="4606"/>
                  </a:cubicBezTo>
                  <a:cubicBezTo>
                    <a:pt x="1694" y="4129"/>
                    <a:pt x="2753" y="3971"/>
                    <a:pt x="4447" y="4685"/>
                  </a:cubicBezTo>
                  <a:cubicBezTo>
                    <a:pt x="6141" y="5400"/>
                    <a:pt x="8471" y="6988"/>
                    <a:pt x="10271" y="9132"/>
                  </a:cubicBezTo>
                  <a:cubicBezTo>
                    <a:pt x="12071" y="11276"/>
                    <a:pt x="13341" y="13976"/>
                    <a:pt x="13976" y="16041"/>
                  </a:cubicBezTo>
                  <a:cubicBezTo>
                    <a:pt x="14612" y="18106"/>
                    <a:pt x="14612" y="19535"/>
                    <a:pt x="14082" y="20409"/>
                  </a:cubicBezTo>
                  <a:cubicBezTo>
                    <a:pt x="13553" y="21282"/>
                    <a:pt x="12494" y="21600"/>
                    <a:pt x="11329" y="20329"/>
                  </a:cubicBezTo>
                  <a:cubicBezTo>
                    <a:pt x="10165" y="19059"/>
                    <a:pt x="8894" y="16200"/>
                    <a:pt x="9000" y="13182"/>
                  </a:cubicBezTo>
                  <a:cubicBezTo>
                    <a:pt x="9106" y="10165"/>
                    <a:pt x="10588" y="6988"/>
                    <a:pt x="12918" y="4765"/>
                  </a:cubicBezTo>
                  <a:cubicBezTo>
                    <a:pt x="15247" y="2541"/>
                    <a:pt x="18424" y="1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1767578" y="1484007"/>
              <a:ext cx="224672" cy="468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346" fill="norm" stroke="1" extrusionOk="0">
                  <a:moveTo>
                    <a:pt x="17029" y="2167"/>
                  </a:moveTo>
                  <a:cubicBezTo>
                    <a:pt x="16829" y="1396"/>
                    <a:pt x="16629" y="624"/>
                    <a:pt x="16029" y="239"/>
                  </a:cubicBezTo>
                  <a:cubicBezTo>
                    <a:pt x="15429" y="-147"/>
                    <a:pt x="14429" y="-147"/>
                    <a:pt x="12529" y="865"/>
                  </a:cubicBezTo>
                  <a:cubicBezTo>
                    <a:pt x="10629" y="1878"/>
                    <a:pt x="7829" y="3903"/>
                    <a:pt x="5529" y="6121"/>
                  </a:cubicBezTo>
                  <a:cubicBezTo>
                    <a:pt x="3229" y="8339"/>
                    <a:pt x="1429" y="10749"/>
                    <a:pt x="529" y="12919"/>
                  </a:cubicBezTo>
                  <a:cubicBezTo>
                    <a:pt x="-371" y="15089"/>
                    <a:pt x="-371" y="17017"/>
                    <a:pt x="2529" y="18416"/>
                  </a:cubicBezTo>
                  <a:cubicBezTo>
                    <a:pt x="5429" y="19814"/>
                    <a:pt x="11229" y="20682"/>
                    <a:pt x="14829" y="21067"/>
                  </a:cubicBezTo>
                  <a:cubicBezTo>
                    <a:pt x="18429" y="21453"/>
                    <a:pt x="19829" y="21357"/>
                    <a:pt x="21229" y="21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2131949" y="1588720"/>
              <a:ext cx="2222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63" y="2715"/>
                    <a:pt x="4526" y="5430"/>
                    <a:pt x="7817" y="8616"/>
                  </a:cubicBezTo>
                  <a:cubicBezTo>
                    <a:pt x="11109" y="11803"/>
                    <a:pt x="15429" y="15462"/>
                    <a:pt x="17897" y="17705"/>
                  </a:cubicBezTo>
                  <a:cubicBezTo>
                    <a:pt x="20366" y="19948"/>
                    <a:pt x="20983" y="207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2143103" y="1550620"/>
              <a:ext cx="236497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600" fill="norm" stroke="1" extrusionOk="0">
                  <a:moveTo>
                    <a:pt x="21357" y="0"/>
                  </a:moveTo>
                  <a:cubicBezTo>
                    <a:pt x="19445" y="730"/>
                    <a:pt x="17534" y="1461"/>
                    <a:pt x="15240" y="3443"/>
                  </a:cubicBezTo>
                  <a:cubicBezTo>
                    <a:pt x="12946" y="5426"/>
                    <a:pt x="10270" y="8661"/>
                    <a:pt x="7594" y="11635"/>
                  </a:cubicBezTo>
                  <a:cubicBezTo>
                    <a:pt x="4918" y="14609"/>
                    <a:pt x="2242" y="17322"/>
                    <a:pt x="999" y="18939"/>
                  </a:cubicBezTo>
                  <a:cubicBezTo>
                    <a:pt x="-243" y="20557"/>
                    <a:pt x="-52" y="21078"/>
                    <a:pt x="1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2570099" y="1750826"/>
              <a:ext cx="2095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800" y="11918"/>
                    <a:pt x="9600" y="3818"/>
                    <a:pt x="13200" y="1118"/>
                  </a:cubicBezTo>
                  <a:cubicBezTo>
                    <a:pt x="16800" y="-1582"/>
                    <a:pt x="192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2582799" y="1842720"/>
              <a:ext cx="215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35" y="15429"/>
                    <a:pt x="8471" y="9257"/>
                    <a:pt x="12071" y="5657"/>
                  </a:cubicBezTo>
                  <a:cubicBezTo>
                    <a:pt x="15671" y="2057"/>
                    <a:pt x="18635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3103499" y="1709370"/>
              <a:ext cx="12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3069303" y="1560803"/>
              <a:ext cx="53247" cy="34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0570" fill="norm" stroke="1" extrusionOk="0">
                  <a:moveTo>
                    <a:pt x="20898" y="1511"/>
                  </a:moveTo>
                  <a:cubicBezTo>
                    <a:pt x="17575" y="5323"/>
                    <a:pt x="14252" y="9135"/>
                    <a:pt x="15083" y="11041"/>
                  </a:cubicBezTo>
                  <a:cubicBezTo>
                    <a:pt x="15913" y="12946"/>
                    <a:pt x="20898" y="12946"/>
                    <a:pt x="20898" y="10405"/>
                  </a:cubicBezTo>
                  <a:cubicBezTo>
                    <a:pt x="20898" y="7864"/>
                    <a:pt x="15913" y="2782"/>
                    <a:pt x="10929" y="876"/>
                  </a:cubicBezTo>
                  <a:cubicBezTo>
                    <a:pt x="5944" y="-1030"/>
                    <a:pt x="960" y="241"/>
                    <a:pt x="129" y="4052"/>
                  </a:cubicBezTo>
                  <a:cubicBezTo>
                    <a:pt x="-702" y="7864"/>
                    <a:pt x="2621" y="14217"/>
                    <a:pt x="5944" y="20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3217799" y="1511109"/>
              <a:ext cx="147696" cy="445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6" h="21464" fill="norm" stroke="1" extrusionOk="0">
                  <a:moveTo>
                    <a:pt x="0" y="68"/>
                  </a:moveTo>
                  <a:cubicBezTo>
                    <a:pt x="1479" y="-34"/>
                    <a:pt x="2959" y="-136"/>
                    <a:pt x="5770" y="679"/>
                  </a:cubicBezTo>
                  <a:cubicBezTo>
                    <a:pt x="8581" y="1494"/>
                    <a:pt x="12723" y="3226"/>
                    <a:pt x="15978" y="5060"/>
                  </a:cubicBezTo>
                  <a:cubicBezTo>
                    <a:pt x="19233" y="6894"/>
                    <a:pt x="21600" y="8830"/>
                    <a:pt x="20268" y="11581"/>
                  </a:cubicBezTo>
                  <a:cubicBezTo>
                    <a:pt x="18937" y="14332"/>
                    <a:pt x="13907" y="17898"/>
                    <a:pt x="8877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3643249" y="1701797"/>
              <a:ext cx="2413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221" y="11040"/>
                    <a:pt x="6442" y="1783"/>
                    <a:pt x="10042" y="240"/>
                  </a:cubicBezTo>
                  <a:cubicBezTo>
                    <a:pt x="13642" y="-1303"/>
                    <a:pt x="17621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3681349" y="1823670"/>
              <a:ext cx="241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4121534" y="1685948"/>
              <a:ext cx="187450" cy="237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069" fill="norm" stroke="1" extrusionOk="0">
                  <a:moveTo>
                    <a:pt x="18286" y="388"/>
                  </a:moveTo>
                  <a:cubicBezTo>
                    <a:pt x="15200" y="13"/>
                    <a:pt x="12114" y="-363"/>
                    <a:pt x="9147" y="670"/>
                  </a:cubicBezTo>
                  <a:cubicBezTo>
                    <a:pt x="6180" y="1703"/>
                    <a:pt x="3332" y="4145"/>
                    <a:pt x="1670" y="7244"/>
                  </a:cubicBezTo>
                  <a:cubicBezTo>
                    <a:pt x="9" y="10343"/>
                    <a:pt x="-466" y="14100"/>
                    <a:pt x="483" y="16729"/>
                  </a:cubicBezTo>
                  <a:cubicBezTo>
                    <a:pt x="1433" y="19359"/>
                    <a:pt x="3807" y="20861"/>
                    <a:pt x="6774" y="21049"/>
                  </a:cubicBezTo>
                  <a:cubicBezTo>
                    <a:pt x="9741" y="21237"/>
                    <a:pt x="13301" y="20110"/>
                    <a:pt x="16149" y="17480"/>
                  </a:cubicBezTo>
                  <a:cubicBezTo>
                    <a:pt x="18998" y="14851"/>
                    <a:pt x="21134" y="10719"/>
                    <a:pt x="21015" y="7901"/>
                  </a:cubicBezTo>
                  <a:cubicBezTo>
                    <a:pt x="20897" y="5084"/>
                    <a:pt x="18523" y="3581"/>
                    <a:pt x="16624" y="2548"/>
                  </a:cubicBezTo>
                  <a:cubicBezTo>
                    <a:pt x="14725" y="1515"/>
                    <a:pt x="13301" y="952"/>
                    <a:pt x="11877" y="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1471549" y="2488112"/>
              <a:ext cx="91291" cy="420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360" fill="norm" stroke="1" extrusionOk="0">
                  <a:moveTo>
                    <a:pt x="0" y="8821"/>
                  </a:moveTo>
                  <a:cubicBezTo>
                    <a:pt x="1473" y="11293"/>
                    <a:pt x="2945" y="13765"/>
                    <a:pt x="3927" y="15430"/>
                  </a:cubicBezTo>
                  <a:cubicBezTo>
                    <a:pt x="4909" y="17096"/>
                    <a:pt x="5400" y="17956"/>
                    <a:pt x="6136" y="18977"/>
                  </a:cubicBezTo>
                  <a:cubicBezTo>
                    <a:pt x="6873" y="19998"/>
                    <a:pt x="7855" y="21180"/>
                    <a:pt x="7609" y="21341"/>
                  </a:cubicBezTo>
                  <a:cubicBezTo>
                    <a:pt x="7364" y="21502"/>
                    <a:pt x="5891" y="20642"/>
                    <a:pt x="4173" y="18439"/>
                  </a:cubicBezTo>
                  <a:cubicBezTo>
                    <a:pt x="2455" y="16236"/>
                    <a:pt x="491" y="12690"/>
                    <a:pt x="245" y="9574"/>
                  </a:cubicBezTo>
                  <a:cubicBezTo>
                    <a:pt x="0" y="6457"/>
                    <a:pt x="1473" y="3771"/>
                    <a:pt x="3191" y="2266"/>
                  </a:cubicBezTo>
                  <a:cubicBezTo>
                    <a:pt x="4909" y="762"/>
                    <a:pt x="6873" y="439"/>
                    <a:pt x="9082" y="224"/>
                  </a:cubicBezTo>
                  <a:cubicBezTo>
                    <a:pt x="11291" y="9"/>
                    <a:pt x="13745" y="-98"/>
                    <a:pt x="15955" y="117"/>
                  </a:cubicBezTo>
                  <a:cubicBezTo>
                    <a:pt x="18164" y="332"/>
                    <a:pt x="20127" y="869"/>
                    <a:pt x="20864" y="1729"/>
                  </a:cubicBezTo>
                  <a:cubicBezTo>
                    <a:pt x="21600" y="2589"/>
                    <a:pt x="21109" y="3771"/>
                    <a:pt x="18409" y="4845"/>
                  </a:cubicBezTo>
                  <a:cubicBezTo>
                    <a:pt x="15709" y="5920"/>
                    <a:pt x="10800" y="6887"/>
                    <a:pt x="5891" y="7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1687449" y="2439119"/>
              <a:ext cx="177801" cy="172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2" fill="norm" stroke="1" extrusionOk="0">
                  <a:moveTo>
                    <a:pt x="0" y="8547"/>
                  </a:moveTo>
                  <a:cubicBezTo>
                    <a:pt x="0" y="11376"/>
                    <a:pt x="0" y="14204"/>
                    <a:pt x="129" y="16518"/>
                  </a:cubicBezTo>
                  <a:cubicBezTo>
                    <a:pt x="257" y="18833"/>
                    <a:pt x="514" y="20633"/>
                    <a:pt x="643" y="20890"/>
                  </a:cubicBezTo>
                  <a:cubicBezTo>
                    <a:pt x="771" y="21147"/>
                    <a:pt x="771" y="19861"/>
                    <a:pt x="643" y="17676"/>
                  </a:cubicBezTo>
                  <a:cubicBezTo>
                    <a:pt x="514" y="15490"/>
                    <a:pt x="257" y="12404"/>
                    <a:pt x="129" y="10090"/>
                  </a:cubicBezTo>
                  <a:cubicBezTo>
                    <a:pt x="0" y="7776"/>
                    <a:pt x="0" y="6233"/>
                    <a:pt x="643" y="5590"/>
                  </a:cubicBezTo>
                  <a:cubicBezTo>
                    <a:pt x="1286" y="4947"/>
                    <a:pt x="2571" y="5204"/>
                    <a:pt x="3471" y="6104"/>
                  </a:cubicBezTo>
                  <a:cubicBezTo>
                    <a:pt x="4371" y="7004"/>
                    <a:pt x="4886" y="8547"/>
                    <a:pt x="5400" y="10347"/>
                  </a:cubicBezTo>
                  <a:cubicBezTo>
                    <a:pt x="5914" y="12147"/>
                    <a:pt x="6429" y="14204"/>
                    <a:pt x="6943" y="14461"/>
                  </a:cubicBezTo>
                  <a:cubicBezTo>
                    <a:pt x="7457" y="14718"/>
                    <a:pt x="7971" y="13176"/>
                    <a:pt x="8743" y="10990"/>
                  </a:cubicBezTo>
                  <a:cubicBezTo>
                    <a:pt x="9514" y="8804"/>
                    <a:pt x="10543" y="5976"/>
                    <a:pt x="11443" y="4047"/>
                  </a:cubicBezTo>
                  <a:cubicBezTo>
                    <a:pt x="12343" y="2118"/>
                    <a:pt x="13114" y="1090"/>
                    <a:pt x="14143" y="447"/>
                  </a:cubicBezTo>
                  <a:cubicBezTo>
                    <a:pt x="15171" y="-196"/>
                    <a:pt x="16457" y="-453"/>
                    <a:pt x="17743" y="1861"/>
                  </a:cubicBezTo>
                  <a:cubicBezTo>
                    <a:pt x="19029" y="4176"/>
                    <a:pt x="20314" y="9061"/>
                    <a:pt x="21600" y="13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1940915" y="2219076"/>
              <a:ext cx="95785" cy="404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1509" fill="norm" stroke="1" extrusionOk="0">
                  <a:moveTo>
                    <a:pt x="20797" y="2272"/>
                  </a:moveTo>
                  <a:cubicBezTo>
                    <a:pt x="20797" y="1709"/>
                    <a:pt x="20797" y="1147"/>
                    <a:pt x="19878" y="697"/>
                  </a:cubicBezTo>
                  <a:cubicBezTo>
                    <a:pt x="18959" y="247"/>
                    <a:pt x="17120" y="-91"/>
                    <a:pt x="14133" y="22"/>
                  </a:cubicBezTo>
                  <a:cubicBezTo>
                    <a:pt x="11146" y="134"/>
                    <a:pt x="7010" y="697"/>
                    <a:pt x="4023" y="2440"/>
                  </a:cubicBezTo>
                  <a:cubicBezTo>
                    <a:pt x="1035" y="4184"/>
                    <a:pt x="-803" y="7109"/>
                    <a:pt x="346" y="10147"/>
                  </a:cubicBezTo>
                  <a:cubicBezTo>
                    <a:pt x="1495" y="13184"/>
                    <a:pt x="5631" y="16334"/>
                    <a:pt x="8388" y="18247"/>
                  </a:cubicBezTo>
                  <a:cubicBezTo>
                    <a:pt x="11146" y="20159"/>
                    <a:pt x="12525" y="20834"/>
                    <a:pt x="13903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1935099" y="2493335"/>
              <a:ext cx="152401" cy="3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1" fill="norm" stroke="1" extrusionOk="0">
                  <a:moveTo>
                    <a:pt x="0" y="21121"/>
                  </a:moveTo>
                  <a:cubicBezTo>
                    <a:pt x="300" y="14768"/>
                    <a:pt x="600" y="8415"/>
                    <a:pt x="3300" y="4603"/>
                  </a:cubicBezTo>
                  <a:cubicBezTo>
                    <a:pt x="6000" y="792"/>
                    <a:pt x="11100" y="-479"/>
                    <a:pt x="14550" y="156"/>
                  </a:cubicBezTo>
                  <a:cubicBezTo>
                    <a:pt x="18000" y="792"/>
                    <a:pt x="19800" y="3333"/>
                    <a:pt x="21600" y="5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1471549" y="2788870"/>
              <a:ext cx="5969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15" y="18400"/>
                    <a:pt x="3830" y="15200"/>
                    <a:pt x="6166" y="12200"/>
                  </a:cubicBezTo>
                  <a:cubicBezTo>
                    <a:pt x="8502" y="9200"/>
                    <a:pt x="11260" y="6400"/>
                    <a:pt x="13902" y="4400"/>
                  </a:cubicBezTo>
                  <a:cubicBezTo>
                    <a:pt x="16545" y="2400"/>
                    <a:pt x="1907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1636649" y="2833320"/>
              <a:ext cx="4953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46" y="18000"/>
                    <a:pt x="6092" y="14400"/>
                    <a:pt x="9369" y="11100"/>
                  </a:cubicBezTo>
                  <a:cubicBezTo>
                    <a:pt x="12646" y="7800"/>
                    <a:pt x="16154" y="4800"/>
                    <a:pt x="18231" y="3000"/>
                  </a:cubicBezTo>
                  <a:cubicBezTo>
                    <a:pt x="20308" y="1200"/>
                    <a:pt x="20954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214249" y="3696920"/>
              <a:ext cx="78803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400"/>
                  </a:moveTo>
                  <a:cubicBezTo>
                    <a:pt x="232" y="2080"/>
                    <a:pt x="464" y="1760"/>
                    <a:pt x="690" y="1600"/>
                  </a:cubicBezTo>
                  <a:cubicBezTo>
                    <a:pt x="917" y="1440"/>
                    <a:pt x="1137" y="1440"/>
                    <a:pt x="1358" y="1440"/>
                  </a:cubicBezTo>
                  <a:cubicBezTo>
                    <a:pt x="1578" y="1440"/>
                    <a:pt x="1799" y="1440"/>
                    <a:pt x="2039" y="1440"/>
                  </a:cubicBezTo>
                  <a:cubicBezTo>
                    <a:pt x="2280" y="1440"/>
                    <a:pt x="2541" y="1440"/>
                    <a:pt x="2765" y="1440"/>
                  </a:cubicBezTo>
                  <a:cubicBezTo>
                    <a:pt x="2988" y="1440"/>
                    <a:pt x="3174" y="1440"/>
                    <a:pt x="3414" y="1440"/>
                  </a:cubicBezTo>
                  <a:cubicBezTo>
                    <a:pt x="3655" y="1440"/>
                    <a:pt x="3951" y="1440"/>
                    <a:pt x="4218" y="1440"/>
                  </a:cubicBezTo>
                  <a:cubicBezTo>
                    <a:pt x="4485" y="1440"/>
                    <a:pt x="4723" y="1440"/>
                    <a:pt x="4958" y="1440"/>
                  </a:cubicBezTo>
                  <a:cubicBezTo>
                    <a:pt x="5193" y="1440"/>
                    <a:pt x="5425" y="1440"/>
                    <a:pt x="5607" y="1440"/>
                  </a:cubicBezTo>
                  <a:cubicBezTo>
                    <a:pt x="5790" y="1440"/>
                    <a:pt x="5924" y="1440"/>
                    <a:pt x="6057" y="1440"/>
                  </a:cubicBezTo>
                  <a:cubicBezTo>
                    <a:pt x="6190" y="1440"/>
                    <a:pt x="6324" y="1440"/>
                    <a:pt x="6460" y="1440"/>
                  </a:cubicBezTo>
                  <a:cubicBezTo>
                    <a:pt x="6597" y="1440"/>
                    <a:pt x="6736" y="1440"/>
                    <a:pt x="6878" y="1360"/>
                  </a:cubicBezTo>
                  <a:cubicBezTo>
                    <a:pt x="7020" y="1280"/>
                    <a:pt x="7165" y="1120"/>
                    <a:pt x="7310" y="1040"/>
                  </a:cubicBezTo>
                  <a:cubicBezTo>
                    <a:pt x="7455" y="960"/>
                    <a:pt x="7600" y="960"/>
                    <a:pt x="7757" y="880"/>
                  </a:cubicBezTo>
                  <a:cubicBezTo>
                    <a:pt x="7914" y="800"/>
                    <a:pt x="8082" y="640"/>
                    <a:pt x="8328" y="560"/>
                  </a:cubicBezTo>
                  <a:cubicBezTo>
                    <a:pt x="8575" y="480"/>
                    <a:pt x="8900" y="480"/>
                    <a:pt x="9155" y="400"/>
                  </a:cubicBezTo>
                  <a:cubicBezTo>
                    <a:pt x="9410" y="320"/>
                    <a:pt x="9596" y="160"/>
                    <a:pt x="9779" y="80"/>
                  </a:cubicBezTo>
                  <a:cubicBezTo>
                    <a:pt x="9962" y="0"/>
                    <a:pt x="10141" y="0"/>
                    <a:pt x="10408" y="0"/>
                  </a:cubicBezTo>
                  <a:cubicBezTo>
                    <a:pt x="10675" y="0"/>
                    <a:pt x="11029" y="0"/>
                    <a:pt x="11302" y="80"/>
                  </a:cubicBezTo>
                  <a:cubicBezTo>
                    <a:pt x="11575" y="160"/>
                    <a:pt x="11766" y="320"/>
                    <a:pt x="11952" y="480"/>
                  </a:cubicBezTo>
                  <a:cubicBezTo>
                    <a:pt x="12137" y="640"/>
                    <a:pt x="12317" y="800"/>
                    <a:pt x="12500" y="960"/>
                  </a:cubicBezTo>
                  <a:cubicBezTo>
                    <a:pt x="12683" y="1120"/>
                    <a:pt x="12868" y="1280"/>
                    <a:pt x="13045" y="1440"/>
                  </a:cubicBezTo>
                  <a:cubicBezTo>
                    <a:pt x="13222" y="1600"/>
                    <a:pt x="13390" y="1760"/>
                    <a:pt x="13570" y="1920"/>
                  </a:cubicBezTo>
                  <a:cubicBezTo>
                    <a:pt x="13750" y="2080"/>
                    <a:pt x="13942" y="2240"/>
                    <a:pt x="14214" y="2560"/>
                  </a:cubicBezTo>
                  <a:cubicBezTo>
                    <a:pt x="14487" y="2880"/>
                    <a:pt x="14841" y="3360"/>
                    <a:pt x="15096" y="3680"/>
                  </a:cubicBezTo>
                  <a:cubicBezTo>
                    <a:pt x="15351" y="4000"/>
                    <a:pt x="15508" y="4160"/>
                    <a:pt x="15673" y="4480"/>
                  </a:cubicBezTo>
                  <a:cubicBezTo>
                    <a:pt x="15839" y="4800"/>
                    <a:pt x="16013" y="5280"/>
                    <a:pt x="16178" y="5680"/>
                  </a:cubicBezTo>
                  <a:cubicBezTo>
                    <a:pt x="16344" y="6080"/>
                    <a:pt x="16500" y="6400"/>
                    <a:pt x="16657" y="6720"/>
                  </a:cubicBezTo>
                  <a:cubicBezTo>
                    <a:pt x="16814" y="7040"/>
                    <a:pt x="16970" y="7360"/>
                    <a:pt x="17109" y="7680"/>
                  </a:cubicBezTo>
                  <a:cubicBezTo>
                    <a:pt x="17249" y="8000"/>
                    <a:pt x="17371" y="8320"/>
                    <a:pt x="17574" y="8880"/>
                  </a:cubicBezTo>
                  <a:cubicBezTo>
                    <a:pt x="17777" y="9440"/>
                    <a:pt x="18061" y="10240"/>
                    <a:pt x="18389" y="11200"/>
                  </a:cubicBezTo>
                  <a:cubicBezTo>
                    <a:pt x="18717" y="12160"/>
                    <a:pt x="19088" y="13280"/>
                    <a:pt x="19381" y="14160"/>
                  </a:cubicBezTo>
                  <a:cubicBezTo>
                    <a:pt x="19674" y="15040"/>
                    <a:pt x="19888" y="15680"/>
                    <a:pt x="20121" y="16480"/>
                  </a:cubicBezTo>
                  <a:cubicBezTo>
                    <a:pt x="20353" y="17280"/>
                    <a:pt x="20602" y="18240"/>
                    <a:pt x="20852" y="19120"/>
                  </a:cubicBezTo>
                  <a:cubicBezTo>
                    <a:pt x="21101" y="20000"/>
                    <a:pt x="21351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0" y="4080279"/>
              <a:ext cx="124821" cy="425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481" fill="norm" stroke="1" extrusionOk="0">
                  <a:moveTo>
                    <a:pt x="2911" y="7580"/>
                  </a:moveTo>
                  <a:cubicBezTo>
                    <a:pt x="3973" y="10146"/>
                    <a:pt x="5035" y="12713"/>
                    <a:pt x="5744" y="14851"/>
                  </a:cubicBezTo>
                  <a:cubicBezTo>
                    <a:pt x="6452" y="16990"/>
                    <a:pt x="6806" y="18701"/>
                    <a:pt x="6983" y="19824"/>
                  </a:cubicBezTo>
                  <a:cubicBezTo>
                    <a:pt x="7160" y="20946"/>
                    <a:pt x="7160" y="21481"/>
                    <a:pt x="6806" y="21481"/>
                  </a:cubicBezTo>
                  <a:cubicBezTo>
                    <a:pt x="6452" y="21481"/>
                    <a:pt x="5744" y="20946"/>
                    <a:pt x="4504" y="18915"/>
                  </a:cubicBezTo>
                  <a:cubicBezTo>
                    <a:pt x="3265" y="16883"/>
                    <a:pt x="1494" y="13354"/>
                    <a:pt x="609" y="10467"/>
                  </a:cubicBezTo>
                  <a:cubicBezTo>
                    <a:pt x="-276" y="7580"/>
                    <a:pt x="-276" y="5334"/>
                    <a:pt x="1140" y="3677"/>
                  </a:cubicBezTo>
                  <a:cubicBezTo>
                    <a:pt x="2557" y="2020"/>
                    <a:pt x="5390" y="950"/>
                    <a:pt x="8045" y="416"/>
                  </a:cubicBezTo>
                  <a:cubicBezTo>
                    <a:pt x="10701" y="-119"/>
                    <a:pt x="13180" y="-119"/>
                    <a:pt x="15481" y="309"/>
                  </a:cubicBezTo>
                  <a:cubicBezTo>
                    <a:pt x="17783" y="736"/>
                    <a:pt x="19908" y="1592"/>
                    <a:pt x="20616" y="2554"/>
                  </a:cubicBezTo>
                  <a:cubicBezTo>
                    <a:pt x="21324" y="3517"/>
                    <a:pt x="20616" y="4586"/>
                    <a:pt x="18491" y="5495"/>
                  </a:cubicBezTo>
                  <a:cubicBezTo>
                    <a:pt x="16367" y="6404"/>
                    <a:pt x="12826" y="7152"/>
                    <a:pt x="10170" y="7527"/>
                  </a:cubicBezTo>
                  <a:cubicBezTo>
                    <a:pt x="7514" y="7901"/>
                    <a:pt x="5744" y="7901"/>
                    <a:pt x="4504" y="7633"/>
                  </a:cubicBezTo>
                  <a:cubicBezTo>
                    <a:pt x="3265" y="7366"/>
                    <a:pt x="2557" y="6831"/>
                    <a:pt x="2734" y="6297"/>
                  </a:cubicBezTo>
                  <a:cubicBezTo>
                    <a:pt x="2911" y="5762"/>
                    <a:pt x="3973" y="5228"/>
                    <a:pt x="5035" y="4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144399" y="4039820"/>
              <a:ext cx="127001" cy="183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1" fill="norm" stroke="1" extrusionOk="0">
                  <a:moveTo>
                    <a:pt x="0" y="0"/>
                  </a:moveTo>
                  <a:cubicBezTo>
                    <a:pt x="3240" y="1718"/>
                    <a:pt x="6480" y="3436"/>
                    <a:pt x="9000" y="6259"/>
                  </a:cubicBezTo>
                  <a:cubicBezTo>
                    <a:pt x="11520" y="9082"/>
                    <a:pt x="13320" y="13009"/>
                    <a:pt x="14220" y="15586"/>
                  </a:cubicBezTo>
                  <a:cubicBezTo>
                    <a:pt x="15120" y="18164"/>
                    <a:pt x="15120" y="19391"/>
                    <a:pt x="14220" y="20250"/>
                  </a:cubicBezTo>
                  <a:cubicBezTo>
                    <a:pt x="13320" y="21109"/>
                    <a:pt x="11520" y="21600"/>
                    <a:pt x="9900" y="20986"/>
                  </a:cubicBezTo>
                  <a:cubicBezTo>
                    <a:pt x="8280" y="20373"/>
                    <a:pt x="6840" y="18655"/>
                    <a:pt x="6840" y="15709"/>
                  </a:cubicBezTo>
                  <a:cubicBezTo>
                    <a:pt x="6840" y="12764"/>
                    <a:pt x="8280" y="8591"/>
                    <a:pt x="10980" y="6259"/>
                  </a:cubicBezTo>
                  <a:cubicBezTo>
                    <a:pt x="13680" y="3927"/>
                    <a:pt x="17640" y="3436"/>
                    <a:pt x="21600" y="2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284099" y="4071570"/>
              <a:ext cx="80650" cy="103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5" h="21057" fill="norm" stroke="1" extrusionOk="0">
                  <a:moveTo>
                    <a:pt x="8100" y="1296"/>
                  </a:moveTo>
                  <a:cubicBezTo>
                    <a:pt x="5400" y="1296"/>
                    <a:pt x="2700" y="1296"/>
                    <a:pt x="1350" y="2376"/>
                  </a:cubicBezTo>
                  <a:cubicBezTo>
                    <a:pt x="0" y="3456"/>
                    <a:pt x="0" y="5616"/>
                    <a:pt x="0" y="7776"/>
                  </a:cubicBezTo>
                  <a:cubicBezTo>
                    <a:pt x="0" y="9936"/>
                    <a:pt x="0" y="12096"/>
                    <a:pt x="1890" y="14472"/>
                  </a:cubicBezTo>
                  <a:cubicBezTo>
                    <a:pt x="3780" y="16848"/>
                    <a:pt x="7560" y="19440"/>
                    <a:pt x="10800" y="20520"/>
                  </a:cubicBezTo>
                  <a:cubicBezTo>
                    <a:pt x="14040" y="21600"/>
                    <a:pt x="16740" y="21168"/>
                    <a:pt x="18630" y="18144"/>
                  </a:cubicBezTo>
                  <a:cubicBezTo>
                    <a:pt x="20520" y="15120"/>
                    <a:pt x="21600" y="9504"/>
                    <a:pt x="19170" y="6048"/>
                  </a:cubicBezTo>
                  <a:cubicBezTo>
                    <a:pt x="16740" y="2592"/>
                    <a:pt x="10800" y="1296"/>
                    <a:pt x="48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411099" y="3919170"/>
              <a:ext cx="76746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600" fill="norm" stroke="1" extrusionOk="0">
                  <a:moveTo>
                    <a:pt x="5254" y="0"/>
                  </a:moveTo>
                  <a:cubicBezTo>
                    <a:pt x="5838" y="4521"/>
                    <a:pt x="6422" y="9042"/>
                    <a:pt x="6714" y="12307"/>
                  </a:cubicBezTo>
                  <a:cubicBezTo>
                    <a:pt x="7005" y="15572"/>
                    <a:pt x="7005" y="17581"/>
                    <a:pt x="7005" y="19088"/>
                  </a:cubicBezTo>
                  <a:cubicBezTo>
                    <a:pt x="7005" y="20595"/>
                    <a:pt x="7005" y="21600"/>
                    <a:pt x="6714" y="21600"/>
                  </a:cubicBezTo>
                  <a:cubicBezTo>
                    <a:pt x="6422" y="21600"/>
                    <a:pt x="5838" y="20595"/>
                    <a:pt x="6422" y="18670"/>
                  </a:cubicBezTo>
                  <a:cubicBezTo>
                    <a:pt x="7005" y="16744"/>
                    <a:pt x="8757" y="13898"/>
                    <a:pt x="11092" y="12307"/>
                  </a:cubicBezTo>
                  <a:cubicBezTo>
                    <a:pt x="13427" y="10716"/>
                    <a:pt x="16346" y="10381"/>
                    <a:pt x="18389" y="10633"/>
                  </a:cubicBezTo>
                  <a:cubicBezTo>
                    <a:pt x="20432" y="10884"/>
                    <a:pt x="21600" y="11721"/>
                    <a:pt x="21016" y="13228"/>
                  </a:cubicBezTo>
                  <a:cubicBezTo>
                    <a:pt x="20432" y="14735"/>
                    <a:pt x="18097" y="16912"/>
                    <a:pt x="14303" y="18335"/>
                  </a:cubicBezTo>
                  <a:cubicBezTo>
                    <a:pt x="10508" y="19758"/>
                    <a:pt x="5254" y="20428"/>
                    <a:pt x="0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550799" y="4135070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819023" y="3866133"/>
              <a:ext cx="150877" cy="332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336" fill="norm" stroke="1" extrusionOk="0">
                  <a:moveTo>
                    <a:pt x="16884" y="12370"/>
                  </a:moveTo>
                  <a:cubicBezTo>
                    <a:pt x="15684" y="11962"/>
                    <a:pt x="14484" y="11555"/>
                    <a:pt x="12234" y="11691"/>
                  </a:cubicBezTo>
                  <a:cubicBezTo>
                    <a:pt x="9984" y="11827"/>
                    <a:pt x="6684" y="12506"/>
                    <a:pt x="4434" y="13728"/>
                  </a:cubicBezTo>
                  <a:cubicBezTo>
                    <a:pt x="2184" y="14951"/>
                    <a:pt x="984" y="16717"/>
                    <a:pt x="384" y="18008"/>
                  </a:cubicBezTo>
                  <a:cubicBezTo>
                    <a:pt x="-216" y="19298"/>
                    <a:pt x="-216" y="20113"/>
                    <a:pt x="1134" y="20453"/>
                  </a:cubicBezTo>
                  <a:cubicBezTo>
                    <a:pt x="2484" y="20793"/>
                    <a:pt x="5184" y="20657"/>
                    <a:pt x="7884" y="18619"/>
                  </a:cubicBezTo>
                  <a:cubicBezTo>
                    <a:pt x="10584" y="16581"/>
                    <a:pt x="13284" y="12642"/>
                    <a:pt x="14784" y="9721"/>
                  </a:cubicBezTo>
                  <a:cubicBezTo>
                    <a:pt x="16284" y="6800"/>
                    <a:pt x="16584" y="4898"/>
                    <a:pt x="16884" y="3336"/>
                  </a:cubicBezTo>
                  <a:cubicBezTo>
                    <a:pt x="17184" y="1774"/>
                    <a:pt x="17484" y="551"/>
                    <a:pt x="16884" y="144"/>
                  </a:cubicBezTo>
                  <a:cubicBezTo>
                    <a:pt x="16284" y="-264"/>
                    <a:pt x="14784" y="144"/>
                    <a:pt x="13734" y="2045"/>
                  </a:cubicBezTo>
                  <a:cubicBezTo>
                    <a:pt x="12684" y="3947"/>
                    <a:pt x="12084" y="7344"/>
                    <a:pt x="12084" y="10332"/>
                  </a:cubicBezTo>
                  <a:cubicBezTo>
                    <a:pt x="12084" y="13321"/>
                    <a:pt x="12684" y="15902"/>
                    <a:pt x="14334" y="17668"/>
                  </a:cubicBezTo>
                  <a:cubicBezTo>
                    <a:pt x="15984" y="19434"/>
                    <a:pt x="18684" y="20385"/>
                    <a:pt x="21384" y="2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972095" y="4025288"/>
              <a:ext cx="105755" cy="164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0923" fill="norm" stroke="1" extrusionOk="0">
                  <a:moveTo>
                    <a:pt x="8455" y="7524"/>
                  </a:moveTo>
                  <a:cubicBezTo>
                    <a:pt x="10573" y="6174"/>
                    <a:pt x="12690" y="4824"/>
                    <a:pt x="13749" y="3474"/>
                  </a:cubicBezTo>
                  <a:cubicBezTo>
                    <a:pt x="14808" y="2124"/>
                    <a:pt x="14808" y="774"/>
                    <a:pt x="13749" y="234"/>
                  </a:cubicBezTo>
                  <a:cubicBezTo>
                    <a:pt x="12690" y="-306"/>
                    <a:pt x="10573" y="-36"/>
                    <a:pt x="8032" y="2394"/>
                  </a:cubicBezTo>
                  <a:cubicBezTo>
                    <a:pt x="5490" y="4824"/>
                    <a:pt x="2526" y="9414"/>
                    <a:pt x="1043" y="12654"/>
                  </a:cubicBezTo>
                  <a:cubicBezTo>
                    <a:pt x="-439" y="15894"/>
                    <a:pt x="-439" y="17784"/>
                    <a:pt x="1679" y="19134"/>
                  </a:cubicBezTo>
                  <a:cubicBezTo>
                    <a:pt x="3796" y="20484"/>
                    <a:pt x="8032" y="21294"/>
                    <a:pt x="11632" y="20754"/>
                  </a:cubicBezTo>
                  <a:cubicBezTo>
                    <a:pt x="15232" y="20214"/>
                    <a:pt x="18196" y="18324"/>
                    <a:pt x="21161" y="16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1096899" y="4016157"/>
              <a:ext cx="114301" cy="175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8" fill="norm" stroke="1" extrusionOk="0">
                  <a:moveTo>
                    <a:pt x="0" y="9703"/>
                  </a:moveTo>
                  <a:cubicBezTo>
                    <a:pt x="400" y="8432"/>
                    <a:pt x="800" y="7161"/>
                    <a:pt x="800" y="7161"/>
                  </a:cubicBezTo>
                  <a:cubicBezTo>
                    <a:pt x="800" y="7161"/>
                    <a:pt x="400" y="8432"/>
                    <a:pt x="200" y="10592"/>
                  </a:cubicBezTo>
                  <a:cubicBezTo>
                    <a:pt x="0" y="12752"/>
                    <a:pt x="0" y="15801"/>
                    <a:pt x="0" y="17961"/>
                  </a:cubicBezTo>
                  <a:cubicBezTo>
                    <a:pt x="0" y="20121"/>
                    <a:pt x="0" y="21392"/>
                    <a:pt x="200" y="21011"/>
                  </a:cubicBezTo>
                  <a:cubicBezTo>
                    <a:pt x="400" y="20630"/>
                    <a:pt x="800" y="18597"/>
                    <a:pt x="2000" y="15039"/>
                  </a:cubicBezTo>
                  <a:cubicBezTo>
                    <a:pt x="3200" y="11481"/>
                    <a:pt x="5200" y="6399"/>
                    <a:pt x="7200" y="3477"/>
                  </a:cubicBezTo>
                  <a:cubicBezTo>
                    <a:pt x="9200" y="554"/>
                    <a:pt x="11200" y="-208"/>
                    <a:pt x="13000" y="46"/>
                  </a:cubicBezTo>
                  <a:cubicBezTo>
                    <a:pt x="14800" y="300"/>
                    <a:pt x="16400" y="1571"/>
                    <a:pt x="17800" y="4366"/>
                  </a:cubicBezTo>
                  <a:cubicBezTo>
                    <a:pt x="19200" y="7161"/>
                    <a:pt x="20400" y="11481"/>
                    <a:pt x="21600" y="158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1234279" y="3998917"/>
              <a:ext cx="84871" cy="17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246" fill="norm" stroke="1" extrusionOk="0">
                  <a:moveTo>
                    <a:pt x="21124" y="1839"/>
                  </a:moveTo>
                  <a:cubicBezTo>
                    <a:pt x="19017" y="1086"/>
                    <a:pt x="16909" y="332"/>
                    <a:pt x="14539" y="81"/>
                  </a:cubicBezTo>
                  <a:cubicBezTo>
                    <a:pt x="12168" y="-170"/>
                    <a:pt x="9534" y="81"/>
                    <a:pt x="6373" y="1965"/>
                  </a:cubicBezTo>
                  <a:cubicBezTo>
                    <a:pt x="3212" y="3849"/>
                    <a:pt x="-476" y="7365"/>
                    <a:pt x="51" y="9877"/>
                  </a:cubicBezTo>
                  <a:cubicBezTo>
                    <a:pt x="578" y="12388"/>
                    <a:pt x="5319" y="13895"/>
                    <a:pt x="8744" y="15025"/>
                  </a:cubicBezTo>
                  <a:cubicBezTo>
                    <a:pt x="12168" y="16156"/>
                    <a:pt x="14275" y="16909"/>
                    <a:pt x="15856" y="17914"/>
                  </a:cubicBezTo>
                  <a:cubicBezTo>
                    <a:pt x="17436" y="18918"/>
                    <a:pt x="18490" y="20174"/>
                    <a:pt x="17700" y="20802"/>
                  </a:cubicBezTo>
                  <a:cubicBezTo>
                    <a:pt x="16909" y="21430"/>
                    <a:pt x="14275" y="21430"/>
                    <a:pt x="11904" y="20551"/>
                  </a:cubicBezTo>
                  <a:cubicBezTo>
                    <a:pt x="9534" y="19672"/>
                    <a:pt x="7426" y="17914"/>
                    <a:pt x="5319" y="16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1369949" y="4065220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800"/>
                    <a:pt x="0" y="9600"/>
                    <a:pt x="0" y="13800"/>
                  </a:cubicBezTo>
                  <a:cubicBezTo>
                    <a:pt x="0" y="18000"/>
                    <a:pt x="0" y="21600"/>
                    <a:pt x="3600" y="21600"/>
                  </a:cubicBezTo>
                  <a:cubicBezTo>
                    <a:pt x="7200" y="21600"/>
                    <a:pt x="14400" y="18000"/>
                    <a:pt x="21600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1382649" y="3969970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1447157" y="3836620"/>
              <a:ext cx="215976" cy="563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473" fill="norm" stroke="1" extrusionOk="0">
                  <a:moveTo>
                    <a:pt x="6755" y="0"/>
                  </a:moveTo>
                  <a:cubicBezTo>
                    <a:pt x="5093" y="1370"/>
                    <a:pt x="3432" y="2740"/>
                    <a:pt x="2289" y="4876"/>
                  </a:cubicBezTo>
                  <a:cubicBezTo>
                    <a:pt x="1147" y="7012"/>
                    <a:pt x="524" y="9913"/>
                    <a:pt x="213" y="11566"/>
                  </a:cubicBezTo>
                  <a:cubicBezTo>
                    <a:pt x="-99" y="13218"/>
                    <a:pt x="-99" y="13621"/>
                    <a:pt x="420" y="13903"/>
                  </a:cubicBezTo>
                  <a:cubicBezTo>
                    <a:pt x="939" y="14185"/>
                    <a:pt x="1978" y="14346"/>
                    <a:pt x="2913" y="14306"/>
                  </a:cubicBezTo>
                  <a:cubicBezTo>
                    <a:pt x="3847" y="14266"/>
                    <a:pt x="4678" y="14024"/>
                    <a:pt x="5405" y="13379"/>
                  </a:cubicBezTo>
                  <a:cubicBezTo>
                    <a:pt x="6132" y="12734"/>
                    <a:pt x="6755" y="11687"/>
                    <a:pt x="6339" y="10840"/>
                  </a:cubicBezTo>
                  <a:cubicBezTo>
                    <a:pt x="5924" y="9994"/>
                    <a:pt x="4470" y="9349"/>
                    <a:pt x="3224" y="8946"/>
                  </a:cubicBezTo>
                  <a:cubicBezTo>
                    <a:pt x="1978" y="8543"/>
                    <a:pt x="939" y="8382"/>
                    <a:pt x="939" y="8261"/>
                  </a:cubicBezTo>
                  <a:cubicBezTo>
                    <a:pt x="939" y="8140"/>
                    <a:pt x="1978" y="8060"/>
                    <a:pt x="3016" y="7899"/>
                  </a:cubicBezTo>
                  <a:cubicBezTo>
                    <a:pt x="4055" y="7737"/>
                    <a:pt x="5093" y="7496"/>
                    <a:pt x="6132" y="7334"/>
                  </a:cubicBezTo>
                  <a:cubicBezTo>
                    <a:pt x="7170" y="7173"/>
                    <a:pt x="8209" y="7093"/>
                    <a:pt x="8728" y="7254"/>
                  </a:cubicBezTo>
                  <a:cubicBezTo>
                    <a:pt x="9247" y="7415"/>
                    <a:pt x="9247" y="7818"/>
                    <a:pt x="9455" y="8261"/>
                  </a:cubicBezTo>
                  <a:cubicBezTo>
                    <a:pt x="9663" y="8704"/>
                    <a:pt x="10078" y="9188"/>
                    <a:pt x="10805" y="9390"/>
                  </a:cubicBezTo>
                  <a:cubicBezTo>
                    <a:pt x="11532" y="9591"/>
                    <a:pt x="12570" y="9510"/>
                    <a:pt x="13401" y="9309"/>
                  </a:cubicBezTo>
                  <a:cubicBezTo>
                    <a:pt x="14232" y="9107"/>
                    <a:pt x="14855" y="8785"/>
                    <a:pt x="15478" y="8906"/>
                  </a:cubicBezTo>
                  <a:cubicBezTo>
                    <a:pt x="16101" y="9027"/>
                    <a:pt x="16724" y="9591"/>
                    <a:pt x="17659" y="10921"/>
                  </a:cubicBezTo>
                  <a:cubicBezTo>
                    <a:pt x="18593" y="12251"/>
                    <a:pt x="19839" y="14346"/>
                    <a:pt x="20566" y="16119"/>
                  </a:cubicBezTo>
                  <a:cubicBezTo>
                    <a:pt x="21293" y="17893"/>
                    <a:pt x="21501" y="19343"/>
                    <a:pt x="20566" y="20270"/>
                  </a:cubicBezTo>
                  <a:cubicBezTo>
                    <a:pt x="19632" y="21197"/>
                    <a:pt x="17555" y="21600"/>
                    <a:pt x="15270" y="21439"/>
                  </a:cubicBezTo>
                  <a:cubicBezTo>
                    <a:pt x="12986" y="21278"/>
                    <a:pt x="10493" y="20552"/>
                    <a:pt x="8001" y="19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1999548" y="3848791"/>
              <a:ext cx="278452" cy="334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315" fill="norm" stroke="1" extrusionOk="0">
                  <a:moveTo>
                    <a:pt x="13672" y="3679"/>
                  </a:moveTo>
                  <a:cubicBezTo>
                    <a:pt x="12691" y="2599"/>
                    <a:pt x="11709" y="1519"/>
                    <a:pt x="10809" y="844"/>
                  </a:cubicBezTo>
                  <a:cubicBezTo>
                    <a:pt x="9909" y="169"/>
                    <a:pt x="9091" y="-101"/>
                    <a:pt x="8436" y="34"/>
                  </a:cubicBezTo>
                  <a:cubicBezTo>
                    <a:pt x="7782" y="169"/>
                    <a:pt x="7291" y="709"/>
                    <a:pt x="6718" y="2937"/>
                  </a:cubicBezTo>
                  <a:cubicBezTo>
                    <a:pt x="6145" y="5164"/>
                    <a:pt x="5491" y="9079"/>
                    <a:pt x="5327" y="12049"/>
                  </a:cubicBezTo>
                  <a:cubicBezTo>
                    <a:pt x="5163" y="15019"/>
                    <a:pt x="5491" y="17044"/>
                    <a:pt x="5736" y="18529"/>
                  </a:cubicBezTo>
                  <a:cubicBezTo>
                    <a:pt x="5982" y="20014"/>
                    <a:pt x="6145" y="20959"/>
                    <a:pt x="5736" y="21229"/>
                  </a:cubicBezTo>
                  <a:cubicBezTo>
                    <a:pt x="5327" y="21499"/>
                    <a:pt x="4345" y="21094"/>
                    <a:pt x="3527" y="20622"/>
                  </a:cubicBezTo>
                  <a:cubicBezTo>
                    <a:pt x="2709" y="20149"/>
                    <a:pt x="2054" y="19609"/>
                    <a:pt x="1400" y="19069"/>
                  </a:cubicBezTo>
                  <a:cubicBezTo>
                    <a:pt x="745" y="18529"/>
                    <a:pt x="91" y="17989"/>
                    <a:pt x="9" y="17449"/>
                  </a:cubicBezTo>
                  <a:cubicBezTo>
                    <a:pt x="-73" y="16909"/>
                    <a:pt x="418" y="16369"/>
                    <a:pt x="2382" y="15897"/>
                  </a:cubicBezTo>
                  <a:cubicBezTo>
                    <a:pt x="4345" y="15424"/>
                    <a:pt x="7782" y="15019"/>
                    <a:pt x="9909" y="14682"/>
                  </a:cubicBezTo>
                  <a:cubicBezTo>
                    <a:pt x="12036" y="14344"/>
                    <a:pt x="12854" y="14074"/>
                    <a:pt x="13100" y="14344"/>
                  </a:cubicBezTo>
                  <a:cubicBezTo>
                    <a:pt x="13345" y="14614"/>
                    <a:pt x="13018" y="15424"/>
                    <a:pt x="12854" y="16167"/>
                  </a:cubicBezTo>
                  <a:cubicBezTo>
                    <a:pt x="12691" y="16909"/>
                    <a:pt x="12691" y="17584"/>
                    <a:pt x="12691" y="18259"/>
                  </a:cubicBezTo>
                  <a:cubicBezTo>
                    <a:pt x="12691" y="18934"/>
                    <a:pt x="12691" y="19609"/>
                    <a:pt x="12691" y="19609"/>
                  </a:cubicBezTo>
                  <a:cubicBezTo>
                    <a:pt x="12691" y="19609"/>
                    <a:pt x="12691" y="18934"/>
                    <a:pt x="12854" y="18259"/>
                  </a:cubicBezTo>
                  <a:cubicBezTo>
                    <a:pt x="13018" y="17584"/>
                    <a:pt x="13345" y="16909"/>
                    <a:pt x="13672" y="16234"/>
                  </a:cubicBezTo>
                  <a:cubicBezTo>
                    <a:pt x="14000" y="15559"/>
                    <a:pt x="14327" y="14884"/>
                    <a:pt x="14900" y="14479"/>
                  </a:cubicBezTo>
                  <a:cubicBezTo>
                    <a:pt x="15472" y="14074"/>
                    <a:pt x="16291" y="13939"/>
                    <a:pt x="17436" y="14344"/>
                  </a:cubicBezTo>
                  <a:cubicBezTo>
                    <a:pt x="18582" y="14749"/>
                    <a:pt x="20054" y="15694"/>
                    <a:pt x="20791" y="16504"/>
                  </a:cubicBezTo>
                  <a:cubicBezTo>
                    <a:pt x="21527" y="17314"/>
                    <a:pt x="21527" y="17989"/>
                    <a:pt x="21527" y="18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2714350" y="3892102"/>
              <a:ext cx="71650" cy="433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0" h="21473" fill="norm" stroke="1" extrusionOk="0">
                  <a:moveTo>
                    <a:pt x="20890" y="1656"/>
                  </a:moveTo>
                  <a:cubicBezTo>
                    <a:pt x="19039" y="922"/>
                    <a:pt x="17187" y="188"/>
                    <a:pt x="15027" y="30"/>
                  </a:cubicBezTo>
                  <a:cubicBezTo>
                    <a:pt x="12867" y="-127"/>
                    <a:pt x="10399" y="292"/>
                    <a:pt x="7930" y="2180"/>
                  </a:cubicBezTo>
                  <a:cubicBezTo>
                    <a:pt x="5461" y="4067"/>
                    <a:pt x="2993" y="7423"/>
                    <a:pt x="1450" y="10358"/>
                  </a:cubicBezTo>
                  <a:cubicBezTo>
                    <a:pt x="-93" y="13294"/>
                    <a:pt x="-710" y="15811"/>
                    <a:pt x="1141" y="17593"/>
                  </a:cubicBezTo>
                  <a:cubicBezTo>
                    <a:pt x="2993" y="19376"/>
                    <a:pt x="7313" y="20424"/>
                    <a:pt x="11633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2826216" y="4051169"/>
              <a:ext cx="123258" cy="29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0739" fill="norm" stroke="1" extrusionOk="0">
                  <a:moveTo>
                    <a:pt x="732" y="9096"/>
                  </a:moveTo>
                  <a:cubicBezTo>
                    <a:pt x="1098" y="14496"/>
                    <a:pt x="1464" y="19896"/>
                    <a:pt x="1464" y="20646"/>
                  </a:cubicBezTo>
                  <a:cubicBezTo>
                    <a:pt x="1464" y="21396"/>
                    <a:pt x="1098" y="17496"/>
                    <a:pt x="732" y="13671"/>
                  </a:cubicBezTo>
                  <a:cubicBezTo>
                    <a:pt x="366" y="9846"/>
                    <a:pt x="0" y="6096"/>
                    <a:pt x="0" y="3846"/>
                  </a:cubicBezTo>
                  <a:cubicBezTo>
                    <a:pt x="0" y="1596"/>
                    <a:pt x="366" y="846"/>
                    <a:pt x="1831" y="396"/>
                  </a:cubicBezTo>
                  <a:cubicBezTo>
                    <a:pt x="3295" y="-54"/>
                    <a:pt x="5858" y="-204"/>
                    <a:pt x="8786" y="396"/>
                  </a:cubicBezTo>
                  <a:cubicBezTo>
                    <a:pt x="11715" y="996"/>
                    <a:pt x="15010" y="2346"/>
                    <a:pt x="17207" y="3396"/>
                  </a:cubicBezTo>
                  <a:cubicBezTo>
                    <a:pt x="19403" y="4446"/>
                    <a:pt x="20502" y="5196"/>
                    <a:pt x="21051" y="5946"/>
                  </a:cubicBezTo>
                  <a:cubicBezTo>
                    <a:pt x="21600" y="6696"/>
                    <a:pt x="21600" y="7446"/>
                    <a:pt x="18122" y="8571"/>
                  </a:cubicBezTo>
                  <a:cubicBezTo>
                    <a:pt x="14644" y="9696"/>
                    <a:pt x="7688" y="11196"/>
                    <a:pt x="732" y="12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2978742" y="3873588"/>
              <a:ext cx="175558" cy="330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75" fill="norm" stroke="1" extrusionOk="0">
                  <a:moveTo>
                    <a:pt x="12841" y="15758"/>
                  </a:moveTo>
                  <a:cubicBezTo>
                    <a:pt x="12327" y="14795"/>
                    <a:pt x="11813" y="13832"/>
                    <a:pt x="10656" y="13281"/>
                  </a:cubicBezTo>
                  <a:cubicBezTo>
                    <a:pt x="9498" y="12731"/>
                    <a:pt x="7698" y="12593"/>
                    <a:pt x="5770" y="13419"/>
                  </a:cubicBezTo>
                  <a:cubicBezTo>
                    <a:pt x="3841" y="14244"/>
                    <a:pt x="1784" y="16033"/>
                    <a:pt x="756" y="17340"/>
                  </a:cubicBezTo>
                  <a:cubicBezTo>
                    <a:pt x="-273" y="18647"/>
                    <a:pt x="-273" y="19472"/>
                    <a:pt x="884" y="20091"/>
                  </a:cubicBezTo>
                  <a:cubicBezTo>
                    <a:pt x="2041" y="20711"/>
                    <a:pt x="4356" y="21123"/>
                    <a:pt x="7056" y="20091"/>
                  </a:cubicBezTo>
                  <a:cubicBezTo>
                    <a:pt x="9756" y="19060"/>
                    <a:pt x="12841" y="16583"/>
                    <a:pt x="15027" y="13625"/>
                  </a:cubicBezTo>
                  <a:cubicBezTo>
                    <a:pt x="17213" y="10667"/>
                    <a:pt x="18498" y="7228"/>
                    <a:pt x="19141" y="5095"/>
                  </a:cubicBezTo>
                  <a:cubicBezTo>
                    <a:pt x="19784" y="2963"/>
                    <a:pt x="19784" y="2137"/>
                    <a:pt x="19527" y="1381"/>
                  </a:cubicBezTo>
                  <a:cubicBezTo>
                    <a:pt x="19270" y="624"/>
                    <a:pt x="18756" y="-64"/>
                    <a:pt x="18113" y="5"/>
                  </a:cubicBezTo>
                  <a:cubicBezTo>
                    <a:pt x="17470" y="74"/>
                    <a:pt x="16698" y="899"/>
                    <a:pt x="15798" y="3444"/>
                  </a:cubicBezTo>
                  <a:cubicBezTo>
                    <a:pt x="14898" y="5990"/>
                    <a:pt x="13870" y="10254"/>
                    <a:pt x="13484" y="13350"/>
                  </a:cubicBezTo>
                  <a:cubicBezTo>
                    <a:pt x="13098" y="16446"/>
                    <a:pt x="13356" y="18372"/>
                    <a:pt x="14127" y="19610"/>
                  </a:cubicBezTo>
                  <a:cubicBezTo>
                    <a:pt x="14898" y="20848"/>
                    <a:pt x="16184" y="21398"/>
                    <a:pt x="17470" y="21467"/>
                  </a:cubicBezTo>
                  <a:cubicBezTo>
                    <a:pt x="18756" y="21536"/>
                    <a:pt x="20041" y="21123"/>
                    <a:pt x="21327" y="20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3230224" y="3913767"/>
              <a:ext cx="95526" cy="319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471" fill="norm" stroke="1" extrusionOk="0">
                  <a:moveTo>
                    <a:pt x="21192" y="1215"/>
                  </a:moveTo>
                  <a:cubicBezTo>
                    <a:pt x="19314" y="647"/>
                    <a:pt x="17435" y="78"/>
                    <a:pt x="15088" y="7"/>
                  </a:cubicBezTo>
                  <a:cubicBezTo>
                    <a:pt x="12740" y="-64"/>
                    <a:pt x="9922" y="362"/>
                    <a:pt x="6870" y="1783"/>
                  </a:cubicBezTo>
                  <a:cubicBezTo>
                    <a:pt x="3818" y="3204"/>
                    <a:pt x="531" y="5620"/>
                    <a:pt x="62" y="8818"/>
                  </a:cubicBezTo>
                  <a:cubicBezTo>
                    <a:pt x="-408" y="12015"/>
                    <a:pt x="1940" y="15994"/>
                    <a:pt x="3349" y="18339"/>
                  </a:cubicBezTo>
                  <a:cubicBezTo>
                    <a:pt x="4757" y="20683"/>
                    <a:pt x="5227" y="21394"/>
                    <a:pt x="4757" y="21465"/>
                  </a:cubicBezTo>
                  <a:cubicBezTo>
                    <a:pt x="4288" y="21536"/>
                    <a:pt x="2879" y="20968"/>
                    <a:pt x="1470" y="20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3192349" y="4077920"/>
              <a:ext cx="120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600" fill="norm" stroke="1" extrusionOk="0">
                  <a:moveTo>
                    <a:pt x="1126" y="21600"/>
                  </a:moveTo>
                  <a:cubicBezTo>
                    <a:pt x="381" y="18327"/>
                    <a:pt x="-364" y="15055"/>
                    <a:pt x="195" y="12764"/>
                  </a:cubicBezTo>
                  <a:cubicBezTo>
                    <a:pt x="753" y="10473"/>
                    <a:pt x="2615" y="9164"/>
                    <a:pt x="6339" y="7200"/>
                  </a:cubicBezTo>
                  <a:cubicBezTo>
                    <a:pt x="10064" y="5236"/>
                    <a:pt x="15650" y="2618"/>
                    <a:pt x="212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3376549" y="3912820"/>
              <a:ext cx="83034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6" h="21600" fill="norm" stroke="1" extrusionOk="0">
                  <a:moveTo>
                    <a:pt x="6322" y="0"/>
                  </a:moveTo>
                  <a:cubicBezTo>
                    <a:pt x="11590" y="2929"/>
                    <a:pt x="16859" y="5858"/>
                    <a:pt x="19229" y="8969"/>
                  </a:cubicBezTo>
                  <a:cubicBezTo>
                    <a:pt x="21600" y="12081"/>
                    <a:pt x="21073" y="15376"/>
                    <a:pt x="17385" y="17512"/>
                  </a:cubicBezTo>
                  <a:cubicBezTo>
                    <a:pt x="13698" y="19647"/>
                    <a:pt x="6849" y="206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594720" y="4964522"/>
              <a:ext cx="210080" cy="667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13" fill="norm" stroke="1" extrusionOk="0">
                  <a:moveTo>
                    <a:pt x="5238" y="5986"/>
                  </a:moveTo>
                  <a:cubicBezTo>
                    <a:pt x="5238" y="7616"/>
                    <a:pt x="5238" y="9247"/>
                    <a:pt x="5454" y="11148"/>
                  </a:cubicBezTo>
                  <a:cubicBezTo>
                    <a:pt x="5670" y="13050"/>
                    <a:pt x="6102" y="15224"/>
                    <a:pt x="6318" y="16854"/>
                  </a:cubicBezTo>
                  <a:cubicBezTo>
                    <a:pt x="6534" y="18484"/>
                    <a:pt x="6534" y="19571"/>
                    <a:pt x="6534" y="20318"/>
                  </a:cubicBezTo>
                  <a:cubicBezTo>
                    <a:pt x="6534" y="21065"/>
                    <a:pt x="6534" y="21473"/>
                    <a:pt x="6426" y="21405"/>
                  </a:cubicBezTo>
                  <a:cubicBezTo>
                    <a:pt x="6318" y="21337"/>
                    <a:pt x="6102" y="20794"/>
                    <a:pt x="5130" y="19164"/>
                  </a:cubicBezTo>
                  <a:cubicBezTo>
                    <a:pt x="4158" y="17533"/>
                    <a:pt x="2430" y="14816"/>
                    <a:pt x="1350" y="12303"/>
                  </a:cubicBezTo>
                  <a:cubicBezTo>
                    <a:pt x="270" y="9790"/>
                    <a:pt x="-162" y="7481"/>
                    <a:pt x="54" y="5715"/>
                  </a:cubicBezTo>
                  <a:cubicBezTo>
                    <a:pt x="270" y="3948"/>
                    <a:pt x="1134" y="2726"/>
                    <a:pt x="2754" y="1809"/>
                  </a:cubicBezTo>
                  <a:cubicBezTo>
                    <a:pt x="4374" y="892"/>
                    <a:pt x="6750" y="281"/>
                    <a:pt x="9558" y="77"/>
                  </a:cubicBezTo>
                  <a:cubicBezTo>
                    <a:pt x="12366" y="-127"/>
                    <a:pt x="15606" y="77"/>
                    <a:pt x="17874" y="654"/>
                  </a:cubicBezTo>
                  <a:cubicBezTo>
                    <a:pt x="20142" y="1231"/>
                    <a:pt x="21438" y="2182"/>
                    <a:pt x="21438" y="3303"/>
                  </a:cubicBezTo>
                  <a:cubicBezTo>
                    <a:pt x="21438" y="4424"/>
                    <a:pt x="20142" y="5715"/>
                    <a:pt x="17658" y="6665"/>
                  </a:cubicBezTo>
                  <a:cubicBezTo>
                    <a:pt x="15174" y="7616"/>
                    <a:pt x="11502" y="8228"/>
                    <a:pt x="8802" y="8533"/>
                  </a:cubicBezTo>
                  <a:cubicBezTo>
                    <a:pt x="6102" y="8839"/>
                    <a:pt x="4374" y="8839"/>
                    <a:pt x="4158" y="8873"/>
                  </a:cubicBezTo>
                  <a:cubicBezTo>
                    <a:pt x="3942" y="8907"/>
                    <a:pt x="5238" y="8975"/>
                    <a:pt x="6534" y="9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773049" y="5214570"/>
              <a:ext cx="196851" cy="296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0" fill="norm" stroke="1" extrusionOk="0">
                  <a:moveTo>
                    <a:pt x="0" y="9191"/>
                  </a:moveTo>
                  <a:cubicBezTo>
                    <a:pt x="0" y="8119"/>
                    <a:pt x="0" y="7047"/>
                    <a:pt x="697" y="6511"/>
                  </a:cubicBezTo>
                  <a:cubicBezTo>
                    <a:pt x="1394" y="5974"/>
                    <a:pt x="2787" y="5974"/>
                    <a:pt x="4761" y="7123"/>
                  </a:cubicBezTo>
                  <a:cubicBezTo>
                    <a:pt x="6735" y="8272"/>
                    <a:pt x="9290" y="10570"/>
                    <a:pt x="10684" y="12638"/>
                  </a:cubicBezTo>
                  <a:cubicBezTo>
                    <a:pt x="12077" y="14706"/>
                    <a:pt x="12310" y="16545"/>
                    <a:pt x="12426" y="17847"/>
                  </a:cubicBezTo>
                  <a:cubicBezTo>
                    <a:pt x="12542" y="19149"/>
                    <a:pt x="12542" y="19915"/>
                    <a:pt x="12077" y="20528"/>
                  </a:cubicBezTo>
                  <a:cubicBezTo>
                    <a:pt x="11613" y="21140"/>
                    <a:pt x="10684" y="21600"/>
                    <a:pt x="9871" y="21370"/>
                  </a:cubicBezTo>
                  <a:cubicBezTo>
                    <a:pt x="9058" y="21140"/>
                    <a:pt x="8361" y="20221"/>
                    <a:pt x="8129" y="17847"/>
                  </a:cubicBezTo>
                  <a:cubicBezTo>
                    <a:pt x="7897" y="15472"/>
                    <a:pt x="8129" y="11643"/>
                    <a:pt x="10452" y="8426"/>
                  </a:cubicBezTo>
                  <a:cubicBezTo>
                    <a:pt x="12774" y="5209"/>
                    <a:pt x="17187" y="26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1105065" y="5026892"/>
              <a:ext cx="150585" cy="435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461" fill="norm" stroke="1" extrusionOk="0">
                  <a:moveTo>
                    <a:pt x="19275" y="3304"/>
                  </a:moveTo>
                  <a:cubicBezTo>
                    <a:pt x="19275" y="2783"/>
                    <a:pt x="19275" y="2261"/>
                    <a:pt x="19127" y="1687"/>
                  </a:cubicBezTo>
                  <a:cubicBezTo>
                    <a:pt x="18979" y="1113"/>
                    <a:pt x="18683" y="487"/>
                    <a:pt x="17795" y="174"/>
                  </a:cubicBezTo>
                  <a:cubicBezTo>
                    <a:pt x="16908" y="-139"/>
                    <a:pt x="15428" y="-139"/>
                    <a:pt x="12765" y="1113"/>
                  </a:cubicBezTo>
                  <a:cubicBezTo>
                    <a:pt x="10102" y="2365"/>
                    <a:pt x="6255" y="4870"/>
                    <a:pt x="3592" y="7687"/>
                  </a:cubicBezTo>
                  <a:cubicBezTo>
                    <a:pt x="929" y="10504"/>
                    <a:pt x="-550" y="13635"/>
                    <a:pt x="190" y="15983"/>
                  </a:cubicBezTo>
                  <a:cubicBezTo>
                    <a:pt x="929" y="18331"/>
                    <a:pt x="3888" y="19896"/>
                    <a:pt x="7735" y="20678"/>
                  </a:cubicBezTo>
                  <a:cubicBezTo>
                    <a:pt x="11582" y="21461"/>
                    <a:pt x="16316" y="21461"/>
                    <a:pt x="21050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1401699" y="5093920"/>
              <a:ext cx="243418" cy="388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545" fill="norm" stroke="1" extrusionOk="0">
                  <a:moveTo>
                    <a:pt x="0" y="0"/>
                  </a:moveTo>
                  <a:cubicBezTo>
                    <a:pt x="2234" y="1996"/>
                    <a:pt x="4469" y="3991"/>
                    <a:pt x="7355" y="6633"/>
                  </a:cubicBezTo>
                  <a:cubicBezTo>
                    <a:pt x="10241" y="9274"/>
                    <a:pt x="13779" y="12561"/>
                    <a:pt x="16200" y="14909"/>
                  </a:cubicBezTo>
                  <a:cubicBezTo>
                    <a:pt x="18621" y="17257"/>
                    <a:pt x="19924" y="18665"/>
                    <a:pt x="20669" y="19722"/>
                  </a:cubicBezTo>
                  <a:cubicBezTo>
                    <a:pt x="21414" y="20778"/>
                    <a:pt x="21600" y="21483"/>
                    <a:pt x="21228" y="21541"/>
                  </a:cubicBezTo>
                  <a:cubicBezTo>
                    <a:pt x="20855" y="21600"/>
                    <a:pt x="19924" y="21013"/>
                    <a:pt x="18993" y="20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1460172" y="5049470"/>
              <a:ext cx="170128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600" fill="norm" stroke="1" extrusionOk="0">
                  <a:moveTo>
                    <a:pt x="21433" y="0"/>
                  </a:moveTo>
                  <a:cubicBezTo>
                    <a:pt x="20100" y="222"/>
                    <a:pt x="18766" y="443"/>
                    <a:pt x="17700" y="1108"/>
                  </a:cubicBezTo>
                  <a:cubicBezTo>
                    <a:pt x="16633" y="1772"/>
                    <a:pt x="15833" y="2880"/>
                    <a:pt x="13566" y="5372"/>
                  </a:cubicBezTo>
                  <a:cubicBezTo>
                    <a:pt x="11300" y="7865"/>
                    <a:pt x="7566" y="11742"/>
                    <a:pt x="5033" y="14289"/>
                  </a:cubicBezTo>
                  <a:cubicBezTo>
                    <a:pt x="2500" y="16837"/>
                    <a:pt x="1166" y="18055"/>
                    <a:pt x="500" y="18942"/>
                  </a:cubicBezTo>
                  <a:cubicBezTo>
                    <a:pt x="-167" y="19828"/>
                    <a:pt x="-167" y="20382"/>
                    <a:pt x="500" y="20769"/>
                  </a:cubicBezTo>
                  <a:cubicBezTo>
                    <a:pt x="1166" y="21157"/>
                    <a:pt x="2500" y="21378"/>
                    <a:pt x="38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1891646" y="5102343"/>
              <a:ext cx="208554" cy="336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68" fill="norm" stroke="1" extrusionOk="0">
                  <a:moveTo>
                    <a:pt x="16261" y="3918"/>
                  </a:moveTo>
                  <a:cubicBezTo>
                    <a:pt x="16261" y="3243"/>
                    <a:pt x="16261" y="2568"/>
                    <a:pt x="16261" y="1893"/>
                  </a:cubicBezTo>
                  <a:cubicBezTo>
                    <a:pt x="16261" y="1218"/>
                    <a:pt x="16261" y="543"/>
                    <a:pt x="15388" y="205"/>
                  </a:cubicBezTo>
                  <a:cubicBezTo>
                    <a:pt x="14515" y="-132"/>
                    <a:pt x="12770" y="-132"/>
                    <a:pt x="10479" y="813"/>
                  </a:cubicBezTo>
                  <a:cubicBezTo>
                    <a:pt x="8188" y="1758"/>
                    <a:pt x="5352" y="3648"/>
                    <a:pt x="3279" y="6010"/>
                  </a:cubicBezTo>
                  <a:cubicBezTo>
                    <a:pt x="1206" y="8373"/>
                    <a:pt x="-103" y="11208"/>
                    <a:pt x="6" y="13773"/>
                  </a:cubicBezTo>
                  <a:cubicBezTo>
                    <a:pt x="115" y="16338"/>
                    <a:pt x="1642" y="18633"/>
                    <a:pt x="4479" y="19916"/>
                  </a:cubicBezTo>
                  <a:cubicBezTo>
                    <a:pt x="7315" y="21198"/>
                    <a:pt x="11461" y="21468"/>
                    <a:pt x="14515" y="21468"/>
                  </a:cubicBezTo>
                  <a:cubicBezTo>
                    <a:pt x="17570" y="21468"/>
                    <a:pt x="19533" y="21198"/>
                    <a:pt x="21497" y="2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1877949" y="5284420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2354690" y="5058384"/>
              <a:ext cx="177310" cy="416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360" fill="norm" stroke="1" extrusionOk="0">
                  <a:moveTo>
                    <a:pt x="21287" y="194"/>
                  </a:moveTo>
                  <a:cubicBezTo>
                    <a:pt x="19254" y="-23"/>
                    <a:pt x="17221" y="-240"/>
                    <a:pt x="14426" y="628"/>
                  </a:cubicBezTo>
                  <a:cubicBezTo>
                    <a:pt x="11631" y="1497"/>
                    <a:pt x="8073" y="3450"/>
                    <a:pt x="5278" y="6001"/>
                  </a:cubicBezTo>
                  <a:cubicBezTo>
                    <a:pt x="2482" y="8552"/>
                    <a:pt x="449" y="11700"/>
                    <a:pt x="68" y="14250"/>
                  </a:cubicBezTo>
                  <a:cubicBezTo>
                    <a:pt x="-313" y="16801"/>
                    <a:pt x="958" y="18755"/>
                    <a:pt x="2609" y="19840"/>
                  </a:cubicBezTo>
                  <a:cubicBezTo>
                    <a:pt x="4261" y="20926"/>
                    <a:pt x="6294" y="21143"/>
                    <a:pt x="8327" y="21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2529566" y="5217926"/>
              <a:ext cx="250084" cy="231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291" fill="norm" stroke="1" extrusionOk="0">
                  <a:moveTo>
                    <a:pt x="14787" y="3777"/>
                  </a:moveTo>
                  <a:cubicBezTo>
                    <a:pt x="14607" y="2805"/>
                    <a:pt x="14427" y="1832"/>
                    <a:pt x="13437" y="1053"/>
                  </a:cubicBezTo>
                  <a:cubicBezTo>
                    <a:pt x="12447" y="275"/>
                    <a:pt x="10647" y="-309"/>
                    <a:pt x="8937" y="177"/>
                  </a:cubicBezTo>
                  <a:cubicBezTo>
                    <a:pt x="7227" y="664"/>
                    <a:pt x="5607" y="2221"/>
                    <a:pt x="3987" y="4653"/>
                  </a:cubicBezTo>
                  <a:cubicBezTo>
                    <a:pt x="2367" y="7086"/>
                    <a:pt x="747" y="10394"/>
                    <a:pt x="207" y="13118"/>
                  </a:cubicBezTo>
                  <a:cubicBezTo>
                    <a:pt x="-333" y="15842"/>
                    <a:pt x="207" y="17983"/>
                    <a:pt x="1557" y="19248"/>
                  </a:cubicBezTo>
                  <a:cubicBezTo>
                    <a:pt x="2907" y="20513"/>
                    <a:pt x="5067" y="20902"/>
                    <a:pt x="7137" y="19540"/>
                  </a:cubicBezTo>
                  <a:cubicBezTo>
                    <a:pt x="9207" y="18177"/>
                    <a:pt x="11187" y="15064"/>
                    <a:pt x="12357" y="12534"/>
                  </a:cubicBezTo>
                  <a:cubicBezTo>
                    <a:pt x="13527" y="10005"/>
                    <a:pt x="13887" y="8059"/>
                    <a:pt x="14067" y="6502"/>
                  </a:cubicBezTo>
                  <a:cubicBezTo>
                    <a:pt x="14247" y="4945"/>
                    <a:pt x="14247" y="3777"/>
                    <a:pt x="14157" y="3777"/>
                  </a:cubicBezTo>
                  <a:cubicBezTo>
                    <a:pt x="14067" y="3777"/>
                    <a:pt x="13887" y="4945"/>
                    <a:pt x="14427" y="7377"/>
                  </a:cubicBezTo>
                  <a:cubicBezTo>
                    <a:pt x="14967" y="9810"/>
                    <a:pt x="16227" y="13507"/>
                    <a:pt x="17487" y="16037"/>
                  </a:cubicBezTo>
                  <a:cubicBezTo>
                    <a:pt x="18747" y="18567"/>
                    <a:pt x="20007" y="19929"/>
                    <a:pt x="21267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2824099" y="5525720"/>
              <a:ext cx="1079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3253580" y="5074870"/>
              <a:ext cx="154986" cy="395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472" fill="norm" stroke="1" extrusionOk="0">
                  <a:moveTo>
                    <a:pt x="316" y="0"/>
                  </a:moveTo>
                  <a:cubicBezTo>
                    <a:pt x="1468" y="4826"/>
                    <a:pt x="2620" y="9651"/>
                    <a:pt x="3196" y="12409"/>
                  </a:cubicBezTo>
                  <a:cubicBezTo>
                    <a:pt x="3772" y="15166"/>
                    <a:pt x="3772" y="15855"/>
                    <a:pt x="4492" y="15511"/>
                  </a:cubicBezTo>
                  <a:cubicBezTo>
                    <a:pt x="5212" y="15166"/>
                    <a:pt x="6652" y="13787"/>
                    <a:pt x="8092" y="12983"/>
                  </a:cubicBezTo>
                  <a:cubicBezTo>
                    <a:pt x="9532" y="12179"/>
                    <a:pt x="10972" y="11949"/>
                    <a:pt x="12412" y="11891"/>
                  </a:cubicBezTo>
                  <a:cubicBezTo>
                    <a:pt x="13852" y="11834"/>
                    <a:pt x="15292" y="11949"/>
                    <a:pt x="17020" y="12638"/>
                  </a:cubicBezTo>
                  <a:cubicBezTo>
                    <a:pt x="18748" y="13328"/>
                    <a:pt x="20764" y="14591"/>
                    <a:pt x="21052" y="15855"/>
                  </a:cubicBezTo>
                  <a:cubicBezTo>
                    <a:pt x="21340" y="17119"/>
                    <a:pt x="19900" y="18383"/>
                    <a:pt x="17020" y="19360"/>
                  </a:cubicBezTo>
                  <a:cubicBezTo>
                    <a:pt x="14140" y="20336"/>
                    <a:pt x="9820" y="21026"/>
                    <a:pt x="6364" y="21313"/>
                  </a:cubicBezTo>
                  <a:cubicBezTo>
                    <a:pt x="2908" y="21600"/>
                    <a:pt x="316" y="21485"/>
                    <a:pt x="28" y="21083"/>
                  </a:cubicBezTo>
                  <a:cubicBezTo>
                    <a:pt x="-260" y="20681"/>
                    <a:pt x="1756" y="19991"/>
                    <a:pt x="3772" y="19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3274949" y="5341570"/>
              <a:ext cx="254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608"/>
                    <a:pt x="3600" y="9216"/>
                    <a:pt x="7200" y="12816"/>
                  </a:cubicBezTo>
                  <a:cubicBezTo>
                    <a:pt x="10800" y="16416"/>
                    <a:pt x="16200" y="190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3446399" y="5092546"/>
              <a:ext cx="148870" cy="420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0" h="21454" fill="norm" stroke="1" extrusionOk="0">
                  <a:moveTo>
                    <a:pt x="0" y="70"/>
                  </a:moveTo>
                  <a:cubicBezTo>
                    <a:pt x="1479" y="-38"/>
                    <a:pt x="2959" y="-146"/>
                    <a:pt x="5770" y="772"/>
                  </a:cubicBezTo>
                  <a:cubicBezTo>
                    <a:pt x="8581" y="1690"/>
                    <a:pt x="12723" y="3634"/>
                    <a:pt x="15978" y="5848"/>
                  </a:cubicBezTo>
                  <a:cubicBezTo>
                    <a:pt x="19233" y="8062"/>
                    <a:pt x="21600" y="10546"/>
                    <a:pt x="20564" y="13192"/>
                  </a:cubicBezTo>
                  <a:cubicBezTo>
                    <a:pt x="19529" y="15838"/>
                    <a:pt x="15090" y="18646"/>
                    <a:pt x="11984" y="20050"/>
                  </a:cubicBezTo>
                  <a:cubicBezTo>
                    <a:pt x="8877" y="21454"/>
                    <a:pt x="7101" y="21454"/>
                    <a:pt x="5326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3694049" y="5011370"/>
              <a:ext cx="120830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600" fill="norm" stroke="1" extrusionOk="0">
                  <a:moveTo>
                    <a:pt x="0" y="0"/>
                  </a:moveTo>
                  <a:cubicBezTo>
                    <a:pt x="5214" y="1490"/>
                    <a:pt x="10428" y="2979"/>
                    <a:pt x="14524" y="5090"/>
                  </a:cubicBezTo>
                  <a:cubicBezTo>
                    <a:pt x="18621" y="7200"/>
                    <a:pt x="21600" y="9931"/>
                    <a:pt x="21228" y="12621"/>
                  </a:cubicBezTo>
                  <a:cubicBezTo>
                    <a:pt x="20855" y="15310"/>
                    <a:pt x="17131" y="17959"/>
                    <a:pt x="14152" y="19448"/>
                  </a:cubicBezTo>
                  <a:cubicBezTo>
                    <a:pt x="11172" y="20938"/>
                    <a:pt x="8938" y="21269"/>
                    <a:pt x="67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4151249" y="5331763"/>
              <a:ext cx="2794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218" y="11375"/>
                    <a:pt x="12436" y="2735"/>
                    <a:pt x="16036" y="575"/>
                  </a:cubicBezTo>
                  <a:cubicBezTo>
                    <a:pt x="19636" y="-1585"/>
                    <a:pt x="20618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4157599" y="5455870"/>
              <a:ext cx="234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9" y="15840"/>
                    <a:pt x="10897" y="10080"/>
                    <a:pt x="14497" y="6480"/>
                  </a:cubicBezTo>
                  <a:cubicBezTo>
                    <a:pt x="18097" y="2880"/>
                    <a:pt x="1984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5044553" y="4893929"/>
              <a:ext cx="167147" cy="819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321" fill="norm" stroke="1" extrusionOk="0">
                  <a:moveTo>
                    <a:pt x="21058" y="1569"/>
                  </a:moveTo>
                  <a:cubicBezTo>
                    <a:pt x="19991" y="1073"/>
                    <a:pt x="18925" y="577"/>
                    <a:pt x="16525" y="274"/>
                  </a:cubicBezTo>
                  <a:cubicBezTo>
                    <a:pt x="14125" y="-29"/>
                    <a:pt x="10391" y="-139"/>
                    <a:pt x="7191" y="247"/>
                  </a:cubicBezTo>
                  <a:cubicBezTo>
                    <a:pt x="3991" y="632"/>
                    <a:pt x="1325" y="1514"/>
                    <a:pt x="391" y="2699"/>
                  </a:cubicBezTo>
                  <a:cubicBezTo>
                    <a:pt x="-542" y="3883"/>
                    <a:pt x="258" y="5371"/>
                    <a:pt x="2125" y="6887"/>
                  </a:cubicBezTo>
                  <a:cubicBezTo>
                    <a:pt x="3991" y="8402"/>
                    <a:pt x="6925" y="9945"/>
                    <a:pt x="9458" y="11515"/>
                  </a:cubicBezTo>
                  <a:cubicBezTo>
                    <a:pt x="11991" y="13085"/>
                    <a:pt x="14125" y="14683"/>
                    <a:pt x="15325" y="16033"/>
                  </a:cubicBezTo>
                  <a:cubicBezTo>
                    <a:pt x="16525" y="17383"/>
                    <a:pt x="16791" y="18485"/>
                    <a:pt x="15991" y="19395"/>
                  </a:cubicBezTo>
                  <a:cubicBezTo>
                    <a:pt x="15191" y="20304"/>
                    <a:pt x="13325" y="21020"/>
                    <a:pt x="10925" y="21241"/>
                  </a:cubicBezTo>
                  <a:cubicBezTo>
                    <a:pt x="8525" y="21461"/>
                    <a:pt x="5591" y="21185"/>
                    <a:pt x="3991" y="20910"/>
                  </a:cubicBezTo>
                  <a:cubicBezTo>
                    <a:pt x="2391" y="20634"/>
                    <a:pt x="2125" y="20359"/>
                    <a:pt x="1858" y="20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5003602" y="5876105"/>
              <a:ext cx="220798" cy="148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0804" fill="norm" stroke="1" extrusionOk="0">
                  <a:moveTo>
                    <a:pt x="12202" y="8718"/>
                  </a:moveTo>
                  <a:cubicBezTo>
                    <a:pt x="12819" y="7534"/>
                    <a:pt x="13436" y="6350"/>
                    <a:pt x="13642" y="5019"/>
                  </a:cubicBezTo>
                  <a:cubicBezTo>
                    <a:pt x="13848" y="3687"/>
                    <a:pt x="13642" y="2208"/>
                    <a:pt x="13025" y="1172"/>
                  </a:cubicBezTo>
                  <a:cubicBezTo>
                    <a:pt x="12408" y="137"/>
                    <a:pt x="11379" y="-455"/>
                    <a:pt x="9528" y="433"/>
                  </a:cubicBezTo>
                  <a:cubicBezTo>
                    <a:pt x="7676" y="1320"/>
                    <a:pt x="5002" y="3687"/>
                    <a:pt x="3253" y="6498"/>
                  </a:cubicBezTo>
                  <a:cubicBezTo>
                    <a:pt x="1505" y="9309"/>
                    <a:pt x="682" y="12564"/>
                    <a:pt x="270" y="15079"/>
                  </a:cubicBezTo>
                  <a:cubicBezTo>
                    <a:pt x="-141" y="17594"/>
                    <a:pt x="-141" y="19370"/>
                    <a:pt x="682" y="20257"/>
                  </a:cubicBezTo>
                  <a:cubicBezTo>
                    <a:pt x="1505" y="21145"/>
                    <a:pt x="3150" y="21145"/>
                    <a:pt x="5105" y="18778"/>
                  </a:cubicBezTo>
                  <a:cubicBezTo>
                    <a:pt x="7059" y="16411"/>
                    <a:pt x="9322" y="11677"/>
                    <a:pt x="10762" y="8570"/>
                  </a:cubicBezTo>
                  <a:cubicBezTo>
                    <a:pt x="12202" y="5463"/>
                    <a:pt x="12819" y="3983"/>
                    <a:pt x="13128" y="4279"/>
                  </a:cubicBezTo>
                  <a:cubicBezTo>
                    <a:pt x="13436" y="4575"/>
                    <a:pt x="13436" y="6646"/>
                    <a:pt x="14053" y="9309"/>
                  </a:cubicBezTo>
                  <a:cubicBezTo>
                    <a:pt x="14670" y="11972"/>
                    <a:pt x="15905" y="15227"/>
                    <a:pt x="17242" y="17003"/>
                  </a:cubicBezTo>
                  <a:cubicBezTo>
                    <a:pt x="18579" y="18778"/>
                    <a:pt x="20019" y="19074"/>
                    <a:pt x="21459" y="19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4989449" y="4477970"/>
              <a:ext cx="125285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600" fill="norm" stroke="1" extrusionOk="0">
                  <a:moveTo>
                    <a:pt x="6480" y="0"/>
                  </a:moveTo>
                  <a:cubicBezTo>
                    <a:pt x="6480" y="6092"/>
                    <a:pt x="6480" y="12185"/>
                    <a:pt x="6840" y="14538"/>
                  </a:cubicBezTo>
                  <a:cubicBezTo>
                    <a:pt x="7200" y="16892"/>
                    <a:pt x="7920" y="15508"/>
                    <a:pt x="8820" y="14469"/>
                  </a:cubicBezTo>
                  <a:cubicBezTo>
                    <a:pt x="9720" y="13431"/>
                    <a:pt x="10800" y="12738"/>
                    <a:pt x="12240" y="12392"/>
                  </a:cubicBezTo>
                  <a:cubicBezTo>
                    <a:pt x="13680" y="12046"/>
                    <a:pt x="15480" y="12046"/>
                    <a:pt x="17280" y="12392"/>
                  </a:cubicBezTo>
                  <a:cubicBezTo>
                    <a:pt x="19080" y="12738"/>
                    <a:pt x="20880" y="13431"/>
                    <a:pt x="21240" y="14538"/>
                  </a:cubicBezTo>
                  <a:cubicBezTo>
                    <a:pt x="21600" y="15646"/>
                    <a:pt x="20520" y="17169"/>
                    <a:pt x="18360" y="18415"/>
                  </a:cubicBezTo>
                  <a:cubicBezTo>
                    <a:pt x="16200" y="19662"/>
                    <a:pt x="12960" y="20631"/>
                    <a:pt x="9720" y="21115"/>
                  </a:cubicBezTo>
                  <a:cubicBezTo>
                    <a:pt x="6480" y="21600"/>
                    <a:pt x="324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5021199" y="4738320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5421307" y="5016582"/>
              <a:ext cx="126943" cy="490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464" fill="norm" stroke="1" extrusionOk="0">
                  <a:moveTo>
                    <a:pt x="21236" y="1718"/>
                  </a:moveTo>
                  <a:cubicBezTo>
                    <a:pt x="20528" y="1069"/>
                    <a:pt x="19820" y="420"/>
                    <a:pt x="18403" y="142"/>
                  </a:cubicBezTo>
                  <a:cubicBezTo>
                    <a:pt x="16987" y="-136"/>
                    <a:pt x="14862" y="-43"/>
                    <a:pt x="11852" y="745"/>
                  </a:cubicBezTo>
                  <a:cubicBezTo>
                    <a:pt x="8843" y="1533"/>
                    <a:pt x="4947" y="3016"/>
                    <a:pt x="2646" y="5009"/>
                  </a:cubicBezTo>
                  <a:cubicBezTo>
                    <a:pt x="344" y="7002"/>
                    <a:pt x="-364" y="9505"/>
                    <a:pt x="167" y="12008"/>
                  </a:cubicBezTo>
                  <a:cubicBezTo>
                    <a:pt x="698" y="14511"/>
                    <a:pt x="2469" y="17014"/>
                    <a:pt x="2823" y="18590"/>
                  </a:cubicBezTo>
                  <a:cubicBezTo>
                    <a:pt x="3177" y="20166"/>
                    <a:pt x="2115" y="20815"/>
                    <a:pt x="1052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5300962" y="5297120"/>
              <a:ext cx="272688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600" fill="norm" stroke="1" extrusionOk="0">
                  <a:moveTo>
                    <a:pt x="470" y="21600"/>
                  </a:moveTo>
                  <a:cubicBezTo>
                    <a:pt x="137" y="16200"/>
                    <a:pt x="-195" y="10800"/>
                    <a:pt x="137" y="7500"/>
                  </a:cubicBezTo>
                  <a:cubicBezTo>
                    <a:pt x="470" y="4200"/>
                    <a:pt x="1467" y="3000"/>
                    <a:pt x="5122" y="2100"/>
                  </a:cubicBezTo>
                  <a:cubicBezTo>
                    <a:pt x="8777" y="1200"/>
                    <a:pt x="15091" y="600"/>
                    <a:pt x="214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5535549" y="5405070"/>
              <a:ext cx="1333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57" y="2640"/>
                    <a:pt x="8914" y="5280"/>
                    <a:pt x="12514" y="8880"/>
                  </a:cubicBezTo>
                  <a:cubicBezTo>
                    <a:pt x="16114" y="12480"/>
                    <a:pt x="18857" y="170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5582116" y="5436820"/>
              <a:ext cx="118534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86" y="2979"/>
                    <a:pt x="11571" y="5959"/>
                    <a:pt x="8100" y="8814"/>
                  </a:cubicBezTo>
                  <a:cubicBezTo>
                    <a:pt x="4629" y="11669"/>
                    <a:pt x="2700" y="14400"/>
                    <a:pt x="1543" y="16386"/>
                  </a:cubicBezTo>
                  <a:cubicBezTo>
                    <a:pt x="386" y="18372"/>
                    <a:pt x="0" y="19614"/>
                    <a:pt x="0" y="20359"/>
                  </a:cubicBezTo>
                  <a:cubicBezTo>
                    <a:pt x="0" y="21103"/>
                    <a:pt x="386" y="21352"/>
                    <a:pt x="7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5836687" y="5105269"/>
              <a:ext cx="117458" cy="363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430" fill="norm" stroke="1" extrusionOk="0">
                  <a:moveTo>
                    <a:pt x="19982" y="3825"/>
                  </a:moveTo>
                  <a:cubicBezTo>
                    <a:pt x="20361" y="3201"/>
                    <a:pt x="20740" y="2577"/>
                    <a:pt x="20930" y="1953"/>
                  </a:cubicBezTo>
                  <a:cubicBezTo>
                    <a:pt x="21119" y="1328"/>
                    <a:pt x="21119" y="704"/>
                    <a:pt x="20172" y="329"/>
                  </a:cubicBezTo>
                  <a:cubicBezTo>
                    <a:pt x="19224" y="-45"/>
                    <a:pt x="17330" y="-170"/>
                    <a:pt x="15056" y="329"/>
                  </a:cubicBezTo>
                  <a:cubicBezTo>
                    <a:pt x="12782" y="829"/>
                    <a:pt x="10130" y="1953"/>
                    <a:pt x="7098" y="4262"/>
                  </a:cubicBezTo>
                  <a:cubicBezTo>
                    <a:pt x="4066" y="6572"/>
                    <a:pt x="656" y="10068"/>
                    <a:pt x="87" y="12877"/>
                  </a:cubicBezTo>
                  <a:cubicBezTo>
                    <a:pt x="-481" y="15687"/>
                    <a:pt x="1793" y="17809"/>
                    <a:pt x="5014" y="19120"/>
                  </a:cubicBezTo>
                  <a:cubicBezTo>
                    <a:pt x="8235" y="20431"/>
                    <a:pt x="12403" y="20931"/>
                    <a:pt x="16572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6023567" y="5271720"/>
              <a:ext cx="191433" cy="166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299" fill="norm" stroke="1" extrusionOk="0">
                  <a:moveTo>
                    <a:pt x="104" y="0"/>
                  </a:moveTo>
                  <a:cubicBezTo>
                    <a:pt x="1277" y="0"/>
                    <a:pt x="2451" y="0"/>
                    <a:pt x="3743" y="1485"/>
                  </a:cubicBezTo>
                  <a:cubicBezTo>
                    <a:pt x="5034" y="2970"/>
                    <a:pt x="6443" y="5940"/>
                    <a:pt x="6443" y="9450"/>
                  </a:cubicBezTo>
                  <a:cubicBezTo>
                    <a:pt x="6443" y="12960"/>
                    <a:pt x="5034" y="17010"/>
                    <a:pt x="3743" y="19170"/>
                  </a:cubicBezTo>
                  <a:cubicBezTo>
                    <a:pt x="2451" y="21330"/>
                    <a:pt x="1277" y="21600"/>
                    <a:pt x="573" y="21060"/>
                  </a:cubicBezTo>
                  <a:cubicBezTo>
                    <a:pt x="-131" y="20520"/>
                    <a:pt x="-366" y="19170"/>
                    <a:pt x="925" y="16470"/>
                  </a:cubicBezTo>
                  <a:cubicBezTo>
                    <a:pt x="2217" y="13770"/>
                    <a:pt x="5034" y="9720"/>
                    <a:pt x="6912" y="7290"/>
                  </a:cubicBezTo>
                  <a:cubicBezTo>
                    <a:pt x="8791" y="4860"/>
                    <a:pt x="9730" y="4050"/>
                    <a:pt x="10786" y="3240"/>
                  </a:cubicBezTo>
                  <a:cubicBezTo>
                    <a:pt x="11843" y="2430"/>
                    <a:pt x="13017" y="1620"/>
                    <a:pt x="13251" y="2160"/>
                  </a:cubicBezTo>
                  <a:cubicBezTo>
                    <a:pt x="13486" y="2700"/>
                    <a:pt x="12782" y="4590"/>
                    <a:pt x="12430" y="7020"/>
                  </a:cubicBezTo>
                  <a:cubicBezTo>
                    <a:pt x="12077" y="9450"/>
                    <a:pt x="12077" y="12420"/>
                    <a:pt x="13017" y="14850"/>
                  </a:cubicBezTo>
                  <a:cubicBezTo>
                    <a:pt x="13956" y="17280"/>
                    <a:pt x="15834" y="19170"/>
                    <a:pt x="17360" y="19845"/>
                  </a:cubicBezTo>
                  <a:cubicBezTo>
                    <a:pt x="18886" y="20520"/>
                    <a:pt x="20060" y="19980"/>
                    <a:pt x="21234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6278499" y="5163770"/>
              <a:ext cx="133423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1" h="21600" fill="norm" stroke="1" extrusionOk="0">
                  <a:moveTo>
                    <a:pt x="0" y="0"/>
                  </a:moveTo>
                  <a:cubicBezTo>
                    <a:pt x="5481" y="1309"/>
                    <a:pt x="10961" y="2618"/>
                    <a:pt x="14991" y="4451"/>
                  </a:cubicBezTo>
                  <a:cubicBezTo>
                    <a:pt x="19021" y="6284"/>
                    <a:pt x="21600" y="8640"/>
                    <a:pt x="19666" y="11585"/>
                  </a:cubicBezTo>
                  <a:cubicBezTo>
                    <a:pt x="17731" y="14531"/>
                    <a:pt x="11284" y="18065"/>
                    <a:pt x="48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6500749" y="5417770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6676432" y="5027160"/>
              <a:ext cx="478368" cy="450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5543" y="16430"/>
                  </a:moveTo>
                  <a:cubicBezTo>
                    <a:pt x="5830" y="16028"/>
                    <a:pt x="6117" y="15627"/>
                    <a:pt x="6404" y="15124"/>
                  </a:cubicBezTo>
                  <a:cubicBezTo>
                    <a:pt x="6690" y="14622"/>
                    <a:pt x="6977" y="14019"/>
                    <a:pt x="6834" y="13617"/>
                  </a:cubicBezTo>
                  <a:cubicBezTo>
                    <a:pt x="6690" y="13215"/>
                    <a:pt x="6117" y="13014"/>
                    <a:pt x="5065" y="13316"/>
                  </a:cubicBezTo>
                  <a:cubicBezTo>
                    <a:pt x="4014" y="13617"/>
                    <a:pt x="2485" y="14421"/>
                    <a:pt x="1481" y="15526"/>
                  </a:cubicBezTo>
                  <a:cubicBezTo>
                    <a:pt x="478" y="16631"/>
                    <a:pt x="0" y="18038"/>
                    <a:pt x="0" y="19143"/>
                  </a:cubicBezTo>
                  <a:cubicBezTo>
                    <a:pt x="0" y="20248"/>
                    <a:pt x="478" y="21052"/>
                    <a:pt x="1338" y="21303"/>
                  </a:cubicBezTo>
                  <a:cubicBezTo>
                    <a:pt x="2198" y="21554"/>
                    <a:pt x="3441" y="21253"/>
                    <a:pt x="4635" y="19947"/>
                  </a:cubicBezTo>
                  <a:cubicBezTo>
                    <a:pt x="5830" y="18641"/>
                    <a:pt x="6977" y="16330"/>
                    <a:pt x="7789" y="13316"/>
                  </a:cubicBezTo>
                  <a:cubicBezTo>
                    <a:pt x="8602" y="10302"/>
                    <a:pt x="9080" y="6585"/>
                    <a:pt x="9319" y="4425"/>
                  </a:cubicBezTo>
                  <a:cubicBezTo>
                    <a:pt x="9558" y="2265"/>
                    <a:pt x="9558" y="1662"/>
                    <a:pt x="9462" y="1109"/>
                  </a:cubicBezTo>
                  <a:cubicBezTo>
                    <a:pt x="9366" y="557"/>
                    <a:pt x="9175" y="54"/>
                    <a:pt x="8936" y="4"/>
                  </a:cubicBezTo>
                  <a:cubicBezTo>
                    <a:pt x="8697" y="-46"/>
                    <a:pt x="8411" y="356"/>
                    <a:pt x="7981" y="2214"/>
                  </a:cubicBezTo>
                  <a:cubicBezTo>
                    <a:pt x="7550" y="4073"/>
                    <a:pt x="6977" y="7388"/>
                    <a:pt x="6642" y="10151"/>
                  </a:cubicBezTo>
                  <a:cubicBezTo>
                    <a:pt x="6308" y="12914"/>
                    <a:pt x="6212" y="15124"/>
                    <a:pt x="6165" y="16481"/>
                  </a:cubicBezTo>
                  <a:cubicBezTo>
                    <a:pt x="6117" y="17837"/>
                    <a:pt x="6117" y="18339"/>
                    <a:pt x="6260" y="18791"/>
                  </a:cubicBezTo>
                  <a:cubicBezTo>
                    <a:pt x="6404" y="19243"/>
                    <a:pt x="6690" y="19645"/>
                    <a:pt x="6929" y="19545"/>
                  </a:cubicBezTo>
                  <a:cubicBezTo>
                    <a:pt x="7168" y="19444"/>
                    <a:pt x="7359" y="18841"/>
                    <a:pt x="7789" y="17787"/>
                  </a:cubicBezTo>
                  <a:cubicBezTo>
                    <a:pt x="8219" y="16732"/>
                    <a:pt x="8888" y="15225"/>
                    <a:pt x="9414" y="14170"/>
                  </a:cubicBezTo>
                  <a:cubicBezTo>
                    <a:pt x="9940" y="13115"/>
                    <a:pt x="10322" y="12512"/>
                    <a:pt x="10752" y="12211"/>
                  </a:cubicBezTo>
                  <a:cubicBezTo>
                    <a:pt x="11182" y="11909"/>
                    <a:pt x="11660" y="11909"/>
                    <a:pt x="12281" y="12361"/>
                  </a:cubicBezTo>
                  <a:cubicBezTo>
                    <a:pt x="12903" y="12814"/>
                    <a:pt x="13667" y="13718"/>
                    <a:pt x="14193" y="14722"/>
                  </a:cubicBezTo>
                  <a:cubicBezTo>
                    <a:pt x="14719" y="15727"/>
                    <a:pt x="15005" y="16832"/>
                    <a:pt x="14766" y="17837"/>
                  </a:cubicBezTo>
                  <a:cubicBezTo>
                    <a:pt x="14527" y="18841"/>
                    <a:pt x="13763" y="19746"/>
                    <a:pt x="13046" y="20298"/>
                  </a:cubicBezTo>
                  <a:cubicBezTo>
                    <a:pt x="12329" y="20851"/>
                    <a:pt x="11660" y="21052"/>
                    <a:pt x="11182" y="20951"/>
                  </a:cubicBezTo>
                  <a:cubicBezTo>
                    <a:pt x="10704" y="20851"/>
                    <a:pt x="10418" y="20449"/>
                    <a:pt x="10465" y="19796"/>
                  </a:cubicBezTo>
                  <a:cubicBezTo>
                    <a:pt x="10513" y="19143"/>
                    <a:pt x="10896" y="18239"/>
                    <a:pt x="12042" y="17184"/>
                  </a:cubicBezTo>
                  <a:cubicBezTo>
                    <a:pt x="13189" y="16129"/>
                    <a:pt x="15101" y="14923"/>
                    <a:pt x="16343" y="14220"/>
                  </a:cubicBezTo>
                  <a:cubicBezTo>
                    <a:pt x="17586" y="13517"/>
                    <a:pt x="18159" y="13316"/>
                    <a:pt x="18637" y="13065"/>
                  </a:cubicBezTo>
                  <a:cubicBezTo>
                    <a:pt x="19115" y="12814"/>
                    <a:pt x="19497" y="12512"/>
                    <a:pt x="19402" y="12412"/>
                  </a:cubicBezTo>
                  <a:cubicBezTo>
                    <a:pt x="19306" y="12311"/>
                    <a:pt x="18733" y="12412"/>
                    <a:pt x="18112" y="12814"/>
                  </a:cubicBezTo>
                  <a:cubicBezTo>
                    <a:pt x="17490" y="13215"/>
                    <a:pt x="16821" y="13919"/>
                    <a:pt x="16343" y="14672"/>
                  </a:cubicBezTo>
                  <a:cubicBezTo>
                    <a:pt x="15865" y="15426"/>
                    <a:pt x="15579" y="16229"/>
                    <a:pt x="15722" y="17134"/>
                  </a:cubicBezTo>
                  <a:cubicBezTo>
                    <a:pt x="15865" y="18038"/>
                    <a:pt x="16439" y="19042"/>
                    <a:pt x="17490" y="19746"/>
                  </a:cubicBezTo>
                  <a:cubicBezTo>
                    <a:pt x="18542" y="20449"/>
                    <a:pt x="20071" y="20851"/>
                    <a:pt x="21600" y="21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5275199" y="4776420"/>
              <a:ext cx="127001" cy="774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80" y="1239"/>
                    <a:pt x="16560" y="2479"/>
                    <a:pt x="14580" y="4043"/>
                  </a:cubicBezTo>
                  <a:cubicBezTo>
                    <a:pt x="12600" y="5607"/>
                    <a:pt x="11160" y="7495"/>
                    <a:pt x="9360" y="9561"/>
                  </a:cubicBezTo>
                  <a:cubicBezTo>
                    <a:pt x="7560" y="11626"/>
                    <a:pt x="5400" y="13869"/>
                    <a:pt x="3780" y="15905"/>
                  </a:cubicBezTo>
                  <a:cubicBezTo>
                    <a:pt x="2160" y="17941"/>
                    <a:pt x="1080" y="197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5192649" y="4835687"/>
              <a:ext cx="1399118" cy="1057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3333" y="345"/>
                  </a:moveTo>
                  <a:cubicBezTo>
                    <a:pt x="4379" y="259"/>
                    <a:pt x="5425" y="172"/>
                    <a:pt x="6552" y="108"/>
                  </a:cubicBezTo>
                  <a:cubicBezTo>
                    <a:pt x="7679" y="43"/>
                    <a:pt x="8888" y="0"/>
                    <a:pt x="10130" y="0"/>
                  </a:cubicBezTo>
                  <a:cubicBezTo>
                    <a:pt x="11372" y="0"/>
                    <a:pt x="12646" y="43"/>
                    <a:pt x="13855" y="86"/>
                  </a:cubicBezTo>
                  <a:cubicBezTo>
                    <a:pt x="15064" y="129"/>
                    <a:pt x="16208" y="172"/>
                    <a:pt x="17352" y="194"/>
                  </a:cubicBezTo>
                  <a:cubicBezTo>
                    <a:pt x="18496" y="216"/>
                    <a:pt x="19639" y="216"/>
                    <a:pt x="20309" y="259"/>
                  </a:cubicBezTo>
                  <a:cubicBezTo>
                    <a:pt x="20979" y="302"/>
                    <a:pt x="21175" y="388"/>
                    <a:pt x="21290" y="539"/>
                  </a:cubicBezTo>
                  <a:cubicBezTo>
                    <a:pt x="21404" y="690"/>
                    <a:pt x="21437" y="905"/>
                    <a:pt x="21486" y="1660"/>
                  </a:cubicBezTo>
                  <a:cubicBezTo>
                    <a:pt x="21535" y="2414"/>
                    <a:pt x="21600" y="3708"/>
                    <a:pt x="21600" y="5195"/>
                  </a:cubicBezTo>
                  <a:cubicBezTo>
                    <a:pt x="21600" y="6683"/>
                    <a:pt x="21535" y="8364"/>
                    <a:pt x="21437" y="9830"/>
                  </a:cubicBezTo>
                  <a:cubicBezTo>
                    <a:pt x="21339" y="11296"/>
                    <a:pt x="21208" y="12546"/>
                    <a:pt x="21012" y="13667"/>
                  </a:cubicBezTo>
                  <a:cubicBezTo>
                    <a:pt x="20816" y="14788"/>
                    <a:pt x="20554" y="15780"/>
                    <a:pt x="20244" y="16857"/>
                  </a:cubicBezTo>
                  <a:cubicBezTo>
                    <a:pt x="19933" y="17935"/>
                    <a:pt x="19574" y="19099"/>
                    <a:pt x="19313" y="19875"/>
                  </a:cubicBezTo>
                  <a:cubicBezTo>
                    <a:pt x="19051" y="20651"/>
                    <a:pt x="18888" y="21040"/>
                    <a:pt x="18626" y="21277"/>
                  </a:cubicBezTo>
                  <a:cubicBezTo>
                    <a:pt x="18365" y="21514"/>
                    <a:pt x="18005" y="21600"/>
                    <a:pt x="17385" y="21514"/>
                  </a:cubicBezTo>
                  <a:cubicBezTo>
                    <a:pt x="16764" y="21428"/>
                    <a:pt x="15881" y="21169"/>
                    <a:pt x="14950" y="20910"/>
                  </a:cubicBezTo>
                  <a:cubicBezTo>
                    <a:pt x="14019" y="20651"/>
                    <a:pt x="13038" y="20393"/>
                    <a:pt x="12025" y="20091"/>
                  </a:cubicBezTo>
                  <a:cubicBezTo>
                    <a:pt x="11012" y="19789"/>
                    <a:pt x="9967" y="19444"/>
                    <a:pt x="8921" y="19121"/>
                  </a:cubicBezTo>
                  <a:cubicBezTo>
                    <a:pt x="7875" y="18798"/>
                    <a:pt x="6830" y="18496"/>
                    <a:pt x="5849" y="18151"/>
                  </a:cubicBezTo>
                  <a:cubicBezTo>
                    <a:pt x="4869" y="17806"/>
                    <a:pt x="3954" y="17418"/>
                    <a:pt x="3170" y="17051"/>
                  </a:cubicBezTo>
                  <a:cubicBezTo>
                    <a:pt x="2385" y="16685"/>
                    <a:pt x="1732" y="16340"/>
                    <a:pt x="1225" y="16168"/>
                  </a:cubicBezTo>
                  <a:cubicBezTo>
                    <a:pt x="719" y="15995"/>
                    <a:pt x="359" y="15995"/>
                    <a:pt x="0" y="15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5249799" y="5525720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1242949" y="4738320"/>
              <a:ext cx="139701" cy="1200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36" y="457"/>
                    <a:pt x="17673" y="914"/>
                    <a:pt x="16527" y="1829"/>
                  </a:cubicBezTo>
                  <a:cubicBezTo>
                    <a:pt x="15382" y="2743"/>
                    <a:pt x="15055" y="4114"/>
                    <a:pt x="14564" y="5562"/>
                  </a:cubicBezTo>
                  <a:cubicBezTo>
                    <a:pt x="14073" y="7010"/>
                    <a:pt x="13418" y="8533"/>
                    <a:pt x="12764" y="10019"/>
                  </a:cubicBezTo>
                  <a:cubicBezTo>
                    <a:pt x="12109" y="11505"/>
                    <a:pt x="11455" y="12952"/>
                    <a:pt x="10964" y="14438"/>
                  </a:cubicBezTo>
                  <a:cubicBezTo>
                    <a:pt x="10473" y="15924"/>
                    <a:pt x="10145" y="17448"/>
                    <a:pt x="8345" y="18648"/>
                  </a:cubicBezTo>
                  <a:cubicBezTo>
                    <a:pt x="6545" y="19848"/>
                    <a:pt x="3273" y="207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1319149" y="4814520"/>
              <a:ext cx="2425701" cy="1185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7" fill="norm" stroke="1" extrusionOk="0">
                  <a:moveTo>
                    <a:pt x="792" y="924"/>
                  </a:moveTo>
                  <a:cubicBezTo>
                    <a:pt x="1376" y="732"/>
                    <a:pt x="1960" y="539"/>
                    <a:pt x="2610" y="404"/>
                  </a:cubicBezTo>
                  <a:cubicBezTo>
                    <a:pt x="3261" y="270"/>
                    <a:pt x="3977" y="193"/>
                    <a:pt x="4693" y="135"/>
                  </a:cubicBezTo>
                  <a:cubicBezTo>
                    <a:pt x="5409" y="77"/>
                    <a:pt x="6126" y="39"/>
                    <a:pt x="6908" y="19"/>
                  </a:cubicBezTo>
                  <a:cubicBezTo>
                    <a:pt x="7690" y="0"/>
                    <a:pt x="8538" y="0"/>
                    <a:pt x="9358" y="0"/>
                  </a:cubicBezTo>
                  <a:cubicBezTo>
                    <a:pt x="10178" y="0"/>
                    <a:pt x="10970" y="0"/>
                    <a:pt x="11761" y="0"/>
                  </a:cubicBezTo>
                  <a:cubicBezTo>
                    <a:pt x="12553" y="0"/>
                    <a:pt x="13345" y="0"/>
                    <a:pt x="14061" y="19"/>
                  </a:cubicBezTo>
                  <a:cubicBezTo>
                    <a:pt x="14777" y="39"/>
                    <a:pt x="15418" y="77"/>
                    <a:pt x="16068" y="135"/>
                  </a:cubicBezTo>
                  <a:cubicBezTo>
                    <a:pt x="16718" y="193"/>
                    <a:pt x="17378" y="270"/>
                    <a:pt x="18019" y="327"/>
                  </a:cubicBezTo>
                  <a:cubicBezTo>
                    <a:pt x="18660" y="385"/>
                    <a:pt x="19282" y="424"/>
                    <a:pt x="19809" y="501"/>
                  </a:cubicBezTo>
                  <a:cubicBezTo>
                    <a:pt x="20337" y="578"/>
                    <a:pt x="20771" y="693"/>
                    <a:pt x="21035" y="751"/>
                  </a:cubicBezTo>
                  <a:cubicBezTo>
                    <a:pt x="21298" y="809"/>
                    <a:pt x="21393" y="809"/>
                    <a:pt x="21468" y="886"/>
                  </a:cubicBezTo>
                  <a:cubicBezTo>
                    <a:pt x="21543" y="963"/>
                    <a:pt x="21600" y="1117"/>
                    <a:pt x="21600" y="1617"/>
                  </a:cubicBezTo>
                  <a:cubicBezTo>
                    <a:pt x="21600" y="2118"/>
                    <a:pt x="21543" y="2965"/>
                    <a:pt x="21440" y="4120"/>
                  </a:cubicBezTo>
                  <a:cubicBezTo>
                    <a:pt x="21336" y="5275"/>
                    <a:pt x="21185" y="6738"/>
                    <a:pt x="21035" y="8163"/>
                  </a:cubicBezTo>
                  <a:cubicBezTo>
                    <a:pt x="20884" y="9587"/>
                    <a:pt x="20733" y="10973"/>
                    <a:pt x="20554" y="12244"/>
                  </a:cubicBezTo>
                  <a:cubicBezTo>
                    <a:pt x="20375" y="13514"/>
                    <a:pt x="20168" y="14670"/>
                    <a:pt x="19923" y="15805"/>
                  </a:cubicBezTo>
                  <a:cubicBezTo>
                    <a:pt x="19677" y="16941"/>
                    <a:pt x="19395" y="18058"/>
                    <a:pt x="19074" y="18924"/>
                  </a:cubicBezTo>
                  <a:cubicBezTo>
                    <a:pt x="18754" y="19790"/>
                    <a:pt x="18396" y="20406"/>
                    <a:pt x="17943" y="20830"/>
                  </a:cubicBezTo>
                  <a:cubicBezTo>
                    <a:pt x="17491" y="21253"/>
                    <a:pt x="16945" y="21484"/>
                    <a:pt x="16323" y="21542"/>
                  </a:cubicBezTo>
                  <a:cubicBezTo>
                    <a:pt x="15701" y="21600"/>
                    <a:pt x="15003" y="21484"/>
                    <a:pt x="14306" y="21330"/>
                  </a:cubicBezTo>
                  <a:cubicBezTo>
                    <a:pt x="13608" y="21176"/>
                    <a:pt x="12911" y="20984"/>
                    <a:pt x="12176" y="20811"/>
                  </a:cubicBezTo>
                  <a:cubicBezTo>
                    <a:pt x="11441" y="20637"/>
                    <a:pt x="10668" y="20483"/>
                    <a:pt x="9876" y="20329"/>
                  </a:cubicBezTo>
                  <a:cubicBezTo>
                    <a:pt x="9085" y="20175"/>
                    <a:pt x="8274" y="20021"/>
                    <a:pt x="7530" y="19887"/>
                  </a:cubicBezTo>
                  <a:cubicBezTo>
                    <a:pt x="6785" y="19752"/>
                    <a:pt x="6107" y="19636"/>
                    <a:pt x="5428" y="19502"/>
                  </a:cubicBezTo>
                  <a:cubicBezTo>
                    <a:pt x="4750" y="19367"/>
                    <a:pt x="4071" y="19213"/>
                    <a:pt x="3383" y="19078"/>
                  </a:cubicBezTo>
                  <a:cubicBezTo>
                    <a:pt x="2695" y="18943"/>
                    <a:pt x="1998" y="18828"/>
                    <a:pt x="1432" y="18751"/>
                  </a:cubicBezTo>
                  <a:cubicBezTo>
                    <a:pt x="867" y="18674"/>
                    <a:pt x="434" y="18635"/>
                    <a:pt x="0" y="185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502878" y="6589328"/>
              <a:ext cx="218200" cy="559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0997" fill="norm" stroke="1" extrusionOk="0">
                  <a:moveTo>
                    <a:pt x="1572" y="7029"/>
                  </a:moveTo>
                  <a:cubicBezTo>
                    <a:pt x="955" y="9173"/>
                    <a:pt x="337" y="11317"/>
                    <a:pt x="132" y="13779"/>
                  </a:cubicBezTo>
                  <a:cubicBezTo>
                    <a:pt x="-74" y="16241"/>
                    <a:pt x="132" y="19020"/>
                    <a:pt x="132" y="20251"/>
                  </a:cubicBezTo>
                  <a:cubicBezTo>
                    <a:pt x="132" y="21482"/>
                    <a:pt x="-74" y="21164"/>
                    <a:pt x="29" y="19497"/>
                  </a:cubicBezTo>
                  <a:cubicBezTo>
                    <a:pt x="132" y="17829"/>
                    <a:pt x="543" y="14811"/>
                    <a:pt x="1777" y="11833"/>
                  </a:cubicBezTo>
                  <a:cubicBezTo>
                    <a:pt x="3012" y="8856"/>
                    <a:pt x="5069" y="5917"/>
                    <a:pt x="7229" y="3932"/>
                  </a:cubicBezTo>
                  <a:cubicBezTo>
                    <a:pt x="9389" y="1947"/>
                    <a:pt x="11652" y="914"/>
                    <a:pt x="13400" y="398"/>
                  </a:cubicBezTo>
                  <a:cubicBezTo>
                    <a:pt x="15149" y="-118"/>
                    <a:pt x="16383" y="-118"/>
                    <a:pt x="17720" y="319"/>
                  </a:cubicBezTo>
                  <a:cubicBezTo>
                    <a:pt x="19057" y="756"/>
                    <a:pt x="20497" y="1629"/>
                    <a:pt x="21012" y="2820"/>
                  </a:cubicBezTo>
                  <a:cubicBezTo>
                    <a:pt x="21526" y="4011"/>
                    <a:pt x="21115" y="5520"/>
                    <a:pt x="18646" y="6751"/>
                  </a:cubicBezTo>
                  <a:cubicBezTo>
                    <a:pt x="16177" y="7982"/>
                    <a:pt x="11652" y="8935"/>
                    <a:pt x="8360" y="9253"/>
                  </a:cubicBezTo>
                  <a:cubicBezTo>
                    <a:pt x="5069" y="9570"/>
                    <a:pt x="3012" y="9253"/>
                    <a:pt x="955" y="8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652399" y="6897320"/>
              <a:ext cx="196851" cy="222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8" fill="norm" stroke="1" extrusionOk="0">
                  <a:moveTo>
                    <a:pt x="0" y="6056"/>
                  </a:moveTo>
                  <a:cubicBezTo>
                    <a:pt x="232" y="5047"/>
                    <a:pt x="465" y="4037"/>
                    <a:pt x="1045" y="3230"/>
                  </a:cubicBezTo>
                  <a:cubicBezTo>
                    <a:pt x="1626" y="2422"/>
                    <a:pt x="2555" y="1817"/>
                    <a:pt x="4529" y="3129"/>
                  </a:cubicBezTo>
                  <a:cubicBezTo>
                    <a:pt x="6503" y="4441"/>
                    <a:pt x="9523" y="7671"/>
                    <a:pt x="11148" y="10396"/>
                  </a:cubicBezTo>
                  <a:cubicBezTo>
                    <a:pt x="12774" y="13121"/>
                    <a:pt x="13006" y="15342"/>
                    <a:pt x="12658" y="17058"/>
                  </a:cubicBezTo>
                  <a:cubicBezTo>
                    <a:pt x="12310" y="18774"/>
                    <a:pt x="11381" y="19985"/>
                    <a:pt x="10335" y="20692"/>
                  </a:cubicBezTo>
                  <a:cubicBezTo>
                    <a:pt x="9290" y="21398"/>
                    <a:pt x="8129" y="21600"/>
                    <a:pt x="7665" y="19581"/>
                  </a:cubicBezTo>
                  <a:cubicBezTo>
                    <a:pt x="7200" y="17563"/>
                    <a:pt x="7432" y="13323"/>
                    <a:pt x="9871" y="9690"/>
                  </a:cubicBezTo>
                  <a:cubicBezTo>
                    <a:pt x="12310" y="6056"/>
                    <a:pt x="16955" y="302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985587" y="6728049"/>
              <a:ext cx="155763" cy="455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497" fill="norm" stroke="1" extrusionOk="0">
                  <a:moveTo>
                    <a:pt x="21193" y="1697"/>
                  </a:moveTo>
                  <a:cubicBezTo>
                    <a:pt x="19753" y="1097"/>
                    <a:pt x="18313" y="497"/>
                    <a:pt x="16873" y="197"/>
                  </a:cubicBezTo>
                  <a:cubicBezTo>
                    <a:pt x="15433" y="-103"/>
                    <a:pt x="13993" y="-103"/>
                    <a:pt x="11977" y="497"/>
                  </a:cubicBezTo>
                  <a:cubicBezTo>
                    <a:pt x="9961" y="1097"/>
                    <a:pt x="7369" y="2297"/>
                    <a:pt x="5065" y="4447"/>
                  </a:cubicBezTo>
                  <a:cubicBezTo>
                    <a:pt x="2761" y="6597"/>
                    <a:pt x="745" y="9697"/>
                    <a:pt x="169" y="12447"/>
                  </a:cubicBezTo>
                  <a:cubicBezTo>
                    <a:pt x="-407" y="15197"/>
                    <a:pt x="457" y="17597"/>
                    <a:pt x="3193" y="19047"/>
                  </a:cubicBezTo>
                  <a:cubicBezTo>
                    <a:pt x="5929" y="20497"/>
                    <a:pt x="10537" y="20997"/>
                    <a:pt x="15145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1274699" y="6795720"/>
              <a:ext cx="18415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24" y="3546"/>
                    <a:pt x="7448" y="7093"/>
                    <a:pt x="10800" y="10209"/>
                  </a:cubicBezTo>
                  <a:cubicBezTo>
                    <a:pt x="14152" y="13325"/>
                    <a:pt x="17131" y="16012"/>
                    <a:pt x="18869" y="17839"/>
                  </a:cubicBezTo>
                  <a:cubicBezTo>
                    <a:pt x="20607" y="19666"/>
                    <a:pt x="21103" y="206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1261999" y="6808420"/>
              <a:ext cx="2349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97" y="3135"/>
                    <a:pt x="14595" y="6271"/>
                    <a:pt x="11189" y="9523"/>
                  </a:cubicBezTo>
                  <a:cubicBezTo>
                    <a:pt x="7784" y="12774"/>
                    <a:pt x="4476" y="16142"/>
                    <a:pt x="2627" y="18174"/>
                  </a:cubicBezTo>
                  <a:cubicBezTo>
                    <a:pt x="778" y="20206"/>
                    <a:pt x="389" y="209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1662049" y="6992570"/>
              <a:ext cx="228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1706499" y="7106870"/>
              <a:ext cx="196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2364782" y="6935420"/>
              <a:ext cx="8468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812"/>
                    <a:pt x="0" y="7624"/>
                    <a:pt x="0" y="11224"/>
                  </a:cubicBezTo>
                  <a:cubicBezTo>
                    <a:pt x="0" y="14824"/>
                    <a:pt x="10800" y="182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2340441" y="6802070"/>
              <a:ext cx="74344" cy="79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4" h="21340" fill="norm" stroke="1" extrusionOk="0">
                  <a:moveTo>
                    <a:pt x="17805" y="5116"/>
                  </a:moveTo>
                  <a:cubicBezTo>
                    <a:pt x="14886" y="4547"/>
                    <a:pt x="11967" y="3979"/>
                    <a:pt x="9048" y="3979"/>
                  </a:cubicBezTo>
                  <a:cubicBezTo>
                    <a:pt x="6129" y="3979"/>
                    <a:pt x="3210" y="4547"/>
                    <a:pt x="1459" y="6821"/>
                  </a:cubicBezTo>
                  <a:cubicBezTo>
                    <a:pt x="-292" y="9095"/>
                    <a:pt x="-876" y="13074"/>
                    <a:pt x="2043" y="16200"/>
                  </a:cubicBezTo>
                  <a:cubicBezTo>
                    <a:pt x="4962" y="19326"/>
                    <a:pt x="11383" y="21600"/>
                    <a:pt x="15178" y="21316"/>
                  </a:cubicBezTo>
                  <a:cubicBezTo>
                    <a:pt x="18973" y="21032"/>
                    <a:pt x="20140" y="18189"/>
                    <a:pt x="20432" y="15063"/>
                  </a:cubicBezTo>
                  <a:cubicBezTo>
                    <a:pt x="20724" y="11937"/>
                    <a:pt x="20140" y="8526"/>
                    <a:pt x="18389" y="5968"/>
                  </a:cubicBezTo>
                  <a:cubicBezTo>
                    <a:pt x="16638" y="3411"/>
                    <a:pt x="13719" y="1705"/>
                    <a:pt x="108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2531999" y="6706820"/>
              <a:ext cx="150155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7" h="21600" fill="norm" stroke="1" extrusionOk="0">
                  <a:moveTo>
                    <a:pt x="2627" y="0"/>
                  </a:moveTo>
                  <a:cubicBezTo>
                    <a:pt x="8173" y="1964"/>
                    <a:pt x="13719" y="3927"/>
                    <a:pt x="17076" y="6177"/>
                  </a:cubicBezTo>
                  <a:cubicBezTo>
                    <a:pt x="20432" y="8427"/>
                    <a:pt x="21600" y="10964"/>
                    <a:pt x="19995" y="13255"/>
                  </a:cubicBezTo>
                  <a:cubicBezTo>
                    <a:pt x="18389" y="15545"/>
                    <a:pt x="14011" y="17591"/>
                    <a:pt x="10216" y="18941"/>
                  </a:cubicBezTo>
                  <a:cubicBezTo>
                    <a:pt x="6422" y="20291"/>
                    <a:pt x="3211" y="209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3046349" y="6967170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18" y="15600"/>
                    <a:pt x="10036" y="9600"/>
                    <a:pt x="13636" y="6000"/>
                  </a:cubicBezTo>
                  <a:cubicBezTo>
                    <a:pt x="17236" y="2400"/>
                    <a:pt x="19418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3059049" y="7138620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3806032" y="6710854"/>
              <a:ext cx="123541" cy="654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4" h="21490" fill="norm" stroke="1" extrusionOk="0">
                  <a:moveTo>
                    <a:pt x="18150" y="2368"/>
                  </a:moveTo>
                  <a:cubicBezTo>
                    <a:pt x="18846" y="2021"/>
                    <a:pt x="19543" y="1673"/>
                    <a:pt x="19891" y="1187"/>
                  </a:cubicBezTo>
                  <a:cubicBezTo>
                    <a:pt x="20240" y="701"/>
                    <a:pt x="20240" y="76"/>
                    <a:pt x="17627" y="6"/>
                  </a:cubicBezTo>
                  <a:cubicBezTo>
                    <a:pt x="15014" y="-63"/>
                    <a:pt x="9788" y="423"/>
                    <a:pt x="5956" y="1326"/>
                  </a:cubicBezTo>
                  <a:cubicBezTo>
                    <a:pt x="2124" y="2229"/>
                    <a:pt x="-315" y="3549"/>
                    <a:pt x="33" y="5181"/>
                  </a:cubicBezTo>
                  <a:cubicBezTo>
                    <a:pt x="382" y="6813"/>
                    <a:pt x="3517" y="8758"/>
                    <a:pt x="7698" y="10772"/>
                  </a:cubicBezTo>
                  <a:cubicBezTo>
                    <a:pt x="11879" y="12786"/>
                    <a:pt x="17104" y="14869"/>
                    <a:pt x="19195" y="16467"/>
                  </a:cubicBezTo>
                  <a:cubicBezTo>
                    <a:pt x="21285" y="18064"/>
                    <a:pt x="20240" y="19176"/>
                    <a:pt x="18150" y="19940"/>
                  </a:cubicBezTo>
                  <a:cubicBezTo>
                    <a:pt x="16059" y="20704"/>
                    <a:pt x="12924" y="21120"/>
                    <a:pt x="10485" y="21329"/>
                  </a:cubicBezTo>
                  <a:cubicBezTo>
                    <a:pt x="8046" y="21537"/>
                    <a:pt x="6304" y="21537"/>
                    <a:pt x="5259" y="21363"/>
                  </a:cubicBezTo>
                  <a:cubicBezTo>
                    <a:pt x="4214" y="21190"/>
                    <a:pt x="3866" y="20842"/>
                    <a:pt x="3517" y="20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3857032" y="7589470"/>
              <a:ext cx="8468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500"/>
                    <a:pt x="0" y="9000"/>
                    <a:pt x="0" y="12600"/>
                  </a:cubicBezTo>
                  <a:cubicBezTo>
                    <a:pt x="0" y="16200"/>
                    <a:pt x="1080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3870630" y="7462470"/>
              <a:ext cx="52565" cy="59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1" h="20885" fill="norm" stroke="1" extrusionOk="0">
                  <a:moveTo>
                    <a:pt x="15433" y="0"/>
                  </a:moveTo>
                  <a:cubicBezTo>
                    <a:pt x="11279" y="0"/>
                    <a:pt x="7125" y="0"/>
                    <a:pt x="4217" y="1862"/>
                  </a:cubicBezTo>
                  <a:cubicBezTo>
                    <a:pt x="1310" y="3724"/>
                    <a:pt x="-352" y="7448"/>
                    <a:pt x="63" y="11172"/>
                  </a:cubicBezTo>
                  <a:cubicBezTo>
                    <a:pt x="479" y="14897"/>
                    <a:pt x="2971" y="18621"/>
                    <a:pt x="6294" y="20110"/>
                  </a:cubicBezTo>
                  <a:cubicBezTo>
                    <a:pt x="9617" y="21600"/>
                    <a:pt x="13771" y="20855"/>
                    <a:pt x="16679" y="18621"/>
                  </a:cubicBezTo>
                  <a:cubicBezTo>
                    <a:pt x="19586" y="16386"/>
                    <a:pt x="21248" y="12662"/>
                    <a:pt x="20417" y="9683"/>
                  </a:cubicBezTo>
                  <a:cubicBezTo>
                    <a:pt x="19586" y="6703"/>
                    <a:pt x="16263" y="4469"/>
                    <a:pt x="14186" y="3352"/>
                  </a:cubicBezTo>
                  <a:cubicBezTo>
                    <a:pt x="12110" y="2234"/>
                    <a:pt x="11279" y="2234"/>
                    <a:pt x="10448" y="2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3833749" y="6535370"/>
              <a:ext cx="12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3827399" y="6389320"/>
              <a:ext cx="31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0"/>
                    <a:pt x="7200" y="0"/>
                    <a:pt x="3600" y="3600"/>
                  </a:cubicBezTo>
                  <a:cubicBezTo>
                    <a:pt x="0" y="7200"/>
                    <a:pt x="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4141412" y="6760710"/>
              <a:ext cx="136838" cy="460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554" fill="norm" stroke="1" extrusionOk="0">
                  <a:moveTo>
                    <a:pt x="21157" y="4016"/>
                  </a:moveTo>
                  <a:cubicBezTo>
                    <a:pt x="19848" y="3026"/>
                    <a:pt x="18539" y="2035"/>
                    <a:pt x="16412" y="1292"/>
                  </a:cubicBezTo>
                  <a:cubicBezTo>
                    <a:pt x="14284" y="548"/>
                    <a:pt x="11339" y="53"/>
                    <a:pt x="9375" y="4"/>
                  </a:cubicBezTo>
                  <a:cubicBezTo>
                    <a:pt x="7412" y="-46"/>
                    <a:pt x="6430" y="350"/>
                    <a:pt x="4793" y="2183"/>
                  </a:cubicBezTo>
                  <a:cubicBezTo>
                    <a:pt x="3157" y="4016"/>
                    <a:pt x="866" y="7286"/>
                    <a:pt x="212" y="10754"/>
                  </a:cubicBezTo>
                  <a:cubicBezTo>
                    <a:pt x="-443" y="14222"/>
                    <a:pt x="539" y="17888"/>
                    <a:pt x="1521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4062349" y="7043370"/>
              <a:ext cx="2222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240"/>
                    <a:pt x="0" y="14880"/>
                    <a:pt x="2983" y="11280"/>
                  </a:cubicBezTo>
                  <a:cubicBezTo>
                    <a:pt x="5966" y="7680"/>
                    <a:pt x="11931" y="3840"/>
                    <a:pt x="15531" y="1920"/>
                  </a:cubicBezTo>
                  <a:cubicBezTo>
                    <a:pt x="19131" y="0"/>
                    <a:pt x="2036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4354449" y="7106870"/>
              <a:ext cx="1079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5959"/>
                    <a:pt x="11859" y="11917"/>
                    <a:pt x="15459" y="15517"/>
                  </a:cubicBezTo>
                  <a:cubicBezTo>
                    <a:pt x="19059" y="19117"/>
                    <a:pt x="20329" y="203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4373499" y="7101468"/>
              <a:ext cx="127001" cy="202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1600" y="1924"/>
                  </a:moveTo>
                  <a:cubicBezTo>
                    <a:pt x="20520" y="1024"/>
                    <a:pt x="19440" y="124"/>
                    <a:pt x="17820" y="11"/>
                  </a:cubicBezTo>
                  <a:cubicBezTo>
                    <a:pt x="16200" y="-101"/>
                    <a:pt x="14040" y="574"/>
                    <a:pt x="11160" y="2936"/>
                  </a:cubicBezTo>
                  <a:cubicBezTo>
                    <a:pt x="8280" y="5299"/>
                    <a:pt x="4680" y="9349"/>
                    <a:pt x="2700" y="12724"/>
                  </a:cubicBezTo>
                  <a:cubicBezTo>
                    <a:pt x="720" y="16099"/>
                    <a:pt x="360" y="18799"/>
                    <a:pt x="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4578816" y="6875520"/>
              <a:ext cx="105834" cy="295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21600" y="1119"/>
                  </a:moveTo>
                  <a:cubicBezTo>
                    <a:pt x="19440" y="659"/>
                    <a:pt x="17280" y="199"/>
                    <a:pt x="15120" y="46"/>
                  </a:cubicBezTo>
                  <a:cubicBezTo>
                    <a:pt x="12960" y="-107"/>
                    <a:pt x="10800" y="46"/>
                    <a:pt x="8424" y="1731"/>
                  </a:cubicBezTo>
                  <a:cubicBezTo>
                    <a:pt x="6048" y="3416"/>
                    <a:pt x="3456" y="6633"/>
                    <a:pt x="1944" y="9927"/>
                  </a:cubicBezTo>
                  <a:cubicBezTo>
                    <a:pt x="432" y="13221"/>
                    <a:pt x="0" y="16591"/>
                    <a:pt x="0" y="18659"/>
                  </a:cubicBezTo>
                  <a:cubicBezTo>
                    <a:pt x="0" y="20727"/>
                    <a:pt x="432" y="21493"/>
                    <a:pt x="1944" y="21416"/>
                  </a:cubicBezTo>
                  <a:cubicBezTo>
                    <a:pt x="3456" y="21340"/>
                    <a:pt x="6048" y="20421"/>
                    <a:pt x="8640" y="19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4668141" y="6936824"/>
              <a:ext cx="168909" cy="205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0995" fill="norm" stroke="1" extrusionOk="0">
                  <a:moveTo>
                    <a:pt x="3680" y="4393"/>
                  </a:moveTo>
                  <a:cubicBezTo>
                    <a:pt x="3413" y="2665"/>
                    <a:pt x="3147" y="937"/>
                    <a:pt x="3680" y="289"/>
                  </a:cubicBezTo>
                  <a:cubicBezTo>
                    <a:pt x="4213" y="-359"/>
                    <a:pt x="5547" y="73"/>
                    <a:pt x="6880" y="1693"/>
                  </a:cubicBezTo>
                  <a:cubicBezTo>
                    <a:pt x="8213" y="3313"/>
                    <a:pt x="9547" y="6121"/>
                    <a:pt x="9280" y="9361"/>
                  </a:cubicBezTo>
                  <a:cubicBezTo>
                    <a:pt x="9013" y="12601"/>
                    <a:pt x="7147" y="16273"/>
                    <a:pt x="5280" y="18433"/>
                  </a:cubicBezTo>
                  <a:cubicBezTo>
                    <a:pt x="3413" y="20593"/>
                    <a:pt x="1547" y="21241"/>
                    <a:pt x="613" y="20917"/>
                  </a:cubicBezTo>
                  <a:cubicBezTo>
                    <a:pt x="-320" y="20593"/>
                    <a:pt x="-320" y="19297"/>
                    <a:pt x="1547" y="16597"/>
                  </a:cubicBezTo>
                  <a:cubicBezTo>
                    <a:pt x="3413" y="13897"/>
                    <a:pt x="7147" y="9793"/>
                    <a:pt x="9413" y="7309"/>
                  </a:cubicBezTo>
                  <a:cubicBezTo>
                    <a:pt x="11680" y="4825"/>
                    <a:pt x="12480" y="3961"/>
                    <a:pt x="13013" y="4177"/>
                  </a:cubicBezTo>
                  <a:cubicBezTo>
                    <a:pt x="13547" y="4393"/>
                    <a:pt x="13813" y="5689"/>
                    <a:pt x="14080" y="7525"/>
                  </a:cubicBezTo>
                  <a:cubicBezTo>
                    <a:pt x="14347" y="9361"/>
                    <a:pt x="14613" y="11737"/>
                    <a:pt x="15813" y="13573"/>
                  </a:cubicBezTo>
                  <a:cubicBezTo>
                    <a:pt x="17013" y="15409"/>
                    <a:pt x="19147" y="16705"/>
                    <a:pt x="21280" y="180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4938649" y="6890970"/>
              <a:ext cx="89184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600" fill="norm" stroke="1" extrusionOk="0">
                  <a:moveTo>
                    <a:pt x="2945" y="0"/>
                  </a:moveTo>
                  <a:cubicBezTo>
                    <a:pt x="5400" y="138"/>
                    <a:pt x="7855" y="277"/>
                    <a:pt x="10800" y="1662"/>
                  </a:cubicBezTo>
                  <a:cubicBezTo>
                    <a:pt x="13745" y="3046"/>
                    <a:pt x="17182" y="5677"/>
                    <a:pt x="19145" y="8308"/>
                  </a:cubicBezTo>
                  <a:cubicBezTo>
                    <a:pt x="21109" y="10938"/>
                    <a:pt x="21600" y="13569"/>
                    <a:pt x="18164" y="15785"/>
                  </a:cubicBezTo>
                  <a:cubicBezTo>
                    <a:pt x="14727" y="18000"/>
                    <a:pt x="7364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5121709" y="6777826"/>
              <a:ext cx="426541" cy="381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282" fill="norm" stroke="1" extrusionOk="0">
                  <a:moveTo>
                    <a:pt x="6439" y="16578"/>
                  </a:moveTo>
                  <a:cubicBezTo>
                    <a:pt x="5801" y="15515"/>
                    <a:pt x="5162" y="14453"/>
                    <a:pt x="4417" y="13922"/>
                  </a:cubicBezTo>
                  <a:cubicBezTo>
                    <a:pt x="3673" y="13391"/>
                    <a:pt x="2821" y="13391"/>
                    <a:pt x="1970" y="13922"/>
                  </a:cubicBezTo>
                  <a:cubicBezTo>
                    <a:pt x="1119" y="14453"/>
                    <a:pt x="268" y="15515"/>
                    <a:pt x="55" y="16873"/>
                  </a:cubicBezTo>
                  <a:cubicBezTo>
                    <a:pt x="-158" y="18230"/>
                    <a:pt x="268" y="19883"/>
                    <a:pt x="1012" y="20532"/>
                  </a:cubicBezTo>
                  <a:cubicBezTo>
                    <a:pt x="1757" y="21181"/>
                    <a:pt x="2821" y="20827"/>
                    <a:pt x="4151" y="18997"/>
                  </a:cubicBezTo>
                  <a:cubicBezTo>
                    <a:pt x="5481" y="17168"/>
                    <a:pt x="7077" y="13863"/>
                    <a:pt x="8142" y="10794"/>
                  </a:cubicBezTo>
                  <a:cubicBezTo>
                    <a:pt x="9206" y="7725"/>
                    <a:pt x="9738" y="4892"/>
                    <a:pt x="10004" y="3063"/>
                  </a:cubicBezTo>
                  <a:cubicBezTo>
                    <a:pt x="10270" y="1233"/>
                    <a:pt x="10270" y="407"/>
                    <a:pt x="10004" y="112"/>
                  </a:cubicBezTo>
                  <a:cubicBezTo>
                    <a:pt x="9738" y="-183"/>
                    <a:pt x="9206" y="53"/>
                    <a:pt x="8514" y="1410"/>
                  </a:cubicBezTo>
                  <a:cubicBezTo>
                    <a:pt x="7822" y="2768"/>
                    <a:pt x="6971" y="5247"/>
                    <a:pt x="6492" y="8079"/>
                  </a:cubicBezTo>
                  <a:cubicBezTo>
                    <a:pt x="6013" y="10912"/>
                    <a:pt x="5907" y="14099"/>
                    <a:pt x="5907" y="15987"/>
                  </a:cubicBezTo>
                  <a:cubicBezTo>
                    <a:pt x="5907" y="17876"/>
                    <a:pt x="6013" y="18466"/>
                    <a:pt x="6226" y="19056"/>
                  </a:cubicBezTo>
                  <a:cubicBezTo>
                    <a:pt x="6439" y="19647"/>
                    <a:pt x="6758" y="20237"/>
                    <a:pt x="7184" y="20237"/>
                  </a:cubicBezTo>
                  <a:cubicBezTo>
                    <a:pt x="7609" y="20237"/>
                    <a:pt x="8142" y="19647"/>
                    <a:pt x="8727" y="18407"/>
                  </a:cubicBezTo>
                  <a:cubicBezTo>
                    <a:pt x="9312" y="17168"/>
                    <a:pt x="9950" y="15279"/>
                    <a:pt x="10589" y="13922"/>
                  </a:cubicBezTo>
                  <a:cubicBezTo>
                    <a:pt x="11227" y="12565"/>
                    <a:pt x="11866" y="11738"/>
                    <a:pt x="12451" y="11266"/>
                  </a:cubicBezTo>
                  <a:cubicBezTo>
                    <a:pt x="13036" y="10794"/>
                    <a:pt x="13568" y="10676"/>
                    <a:pt x="13994" y="11207"/>
                  </a:cubicBezTo>
                  <a:cubicBezTo>
                    <a:pt x="14419" y="11738"/>
                    <a:pt x="14739" y="12919"/>
                    <a:pt x="14632" y="14453"/>
                  </a:cubicBezTo>
                  <a:cubicBezTo>
                    <a:pt x="14526" y="15987"/>
                    <a:pt x="13994" y="17876"/>
                    <a:pt x="13515" y="19056"/>
                  </a:cubicBezTo>
                  <a:cubicBezTo>
                    <a:pt x="13036" y="20237"/>
                    <a:pt x="12610" y="20709"/>
                    <a:pt x="12132" y="21004"/>
                  </a:cubicBezTo>
                  <a:cubicBezTo>
                    <a:pt x="11653" y="21299"/>
                    <a:pt x="11121" y="21417"/>
                    <a:pt x="10855" y="21063"/>
                  </a:cubicBezTo>
                  <a:cubicBezTo>
                    <a:pt x="10589" y="20709"/>
                    <a:pt x="10589" y="19883"/>
                    <a:pt x="11174" y="18702"/>
                  </a:cubicBezTo>
                  <a:cubicBezTo>
                    <a:pt x="11759" y="17522"/>
                    <a:pt x="12930" y="15987"/>
                    <a:pt x="14047" y="14748"/>
                  </a:cubicBezTo>
                  <a:cubicBezTo>
                    <a:pt x="15164" y="13509"/>
                    <a:pt x="16228" y="12565"/>
                    <a:pt x="17079" y="11974"/>
                  </a:cubicBezTo>
                  <a:cubicBezTo>
                    <a:pt x="17931" y="11384"/>
                    <a:pt x="18569" y="11148"/>
                    <a:pt x="18729" y="11384"/>
                  </a:cubicBezTo>
                  <a:cubicBezTo>
                    <a:pt x="18888" y="11620"/>
                    <a:pt x="18569" y="12328"/>
                    <a:pt x="18303" y="13332"/>
                  </a:cubicBezTo>
                  <a:cubicBezTo>
                    <a:pt x="18037" y="14335"/>
                    <a:pt x="17824" y="15633"/>
                    <a:pt x="18356" y="16873"/>
                  </a:cubicBezTo>
                  <a:cubicBezTo>
                    <a:pt x="18888" y="18112"/>
                    <a:pt x="20165" y="19292"/>
                    <a:pt x="21442" y="20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6068949" y="7081470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74" y="10800"/>
                    <a:pt x="11148" y="0"/>
                    <a:pt x="14748" y="0"/>
                  </a:cubicBezTo>
                  <a:cubicBezTo>
                    <a:pt x="18348" y="0"/>
                    <a:pt x="1997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6075299" y="7202120"/>
              <a:ext cx="177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6516400" y="7024320"/>
              <a:ext cx="210291" cy="220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4" h="20826" fill="norm" stroke="1" extrusionOk="0">
                  <a:moveTo>
                    <a:pt x="15287" y="6000"/>
                  </a:moveTo>
                  <a:cubicBezTo>
                    <a:pt x="15287" y="5000"/>
                    <a:pt x="15287" y="4000"/>
                    <a:pt x="15183" y="2900"/>
                  </a:cubicBezTo>
                  <a:cubicBezTo>
                    <a:pt x="15080" y="1800"/>
                    <a:pt x="14872" y="600"/>
                    <a:pt x="13730" y="200"/>
                  </a:cubicBezTo>
                  <a:cubicBezTo>
                    <a:pt x="12587" y="-200"/>
                    <a:pt x="10510" y="200"/>
                    <a:pt x="7707" y="2600"/>
                  </a:cubicBezTo>
                  <a:cubicBezTo>
                    <a:pt x="4903" y="5000"/>
                    <a:pt x="1372" y="9400"/>
                    <a:pt x="333" y="13100"/>
                  </a:cubicBezTo>
                  <a:cubicBezTo>
                    <a:pt x="-705" y="16800"/>
                    <a:pt x="749" y="19800"/>
                    <a:pt x="3760" y="20600"/>
                  </a:cubicBezTo>
                  <a:cubicBezTo>
                    <a:pt x="6772" y="21400"/>
                    <a:pt x="11341" y="20000"/>
                    <a:pt x="14457" y="17600"/>
                  </a:cubicBezTo>
                  <a:cubicBezTo>
                    <a:pt x="17572" y="15200"/>
                    <a:pt x="19233" y="11800"/>
                    <a:pt x="20064" y="9000"/>
                  </a:cubicBezTo>
                  <a:cubicBezTo>
                    <a:pt x="20895" y="6200"/>
                    <a:pt x="20895" y="4000"/>
                    <a:pt x="19545" y="2600"/>
                  </a:cubicBezTo>
                  <a:cubicBezTo>
                    <a:pt x="18195" y="1200"/>
                    <a:pt x="15495" y="600"/>
                    <a:pt x="127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159" name="Drawing"/>
          <p:cNvGrpSpPr/>
          <p:nvPr/>
        </p:nvGrpSpPr>
        <p:grpSpPr>
          <a:xfrm>
            <a:off x="10344149" y="1352550"/>
            <a:ext cx="2585399" cy="6769100"/>
            <a:chOff x="0" y="0"/>
            <a:chExt cx="2585397" cy="6769100"/>
          </a:xfrm>
        </p:grpSpPr>
        <p:sp>
          <p:nvSpPr>
            <p:cNvPr id="2126" name="Line"/>
            <p:cNvSpPr/>
            <p:nvPr/>
          </p:nvSpPr>
          <p:spPr>
            <a:xfrm>
              <a:off x="0" y="0"/>
              <a:ext cx="209550" cy="676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1"/>
                  </a:moveTo>
                  <a:cubicBezTo>
                    <a:pt x="218" y="41"/>
                    <a:pt x="436" y="0"/>
                    <a:pt x="764" y="0"/>
                  </a:cubicBezTo>
                  <a:cubicBezTo>
                    <a:pt x="1091" y="0"/>
                    <a:pt x="1527" y="41"/>
                    <a:pt x="3273" y="176"/>
                  </a:cubicBezTo>
                  <a:cubicBezTo>
                    <a:pt x="5018" y="311"/>
                    <a:pt x="8073" y="540"/>
                    <a:pt x="10473" y="777"/>
                  </a:cubicBezTo>
                  <a:cubicBezTo>
                    <a:pt x="12873" y="1013"/>
                    <a:pt x="14618" y="1256"/>
                    <a:pt x="15709" y="1489"/>
                  </a:cubicBezTo>
                  <a:cubicBezTo>
                    <a:pt x="16800" y="1722"/>
                    <a:pt x="17236" y="1945"/>
                    <a:pt x="17564" y="2192"/>
                  </a:cubicBezTo>
                  <a:cubicBezTo>
                    <a:pt x="17891" y="2438"/>
                    <a:pt x="18109" y="2708"/>
                    <a:pt x="18218" y="2995"/>
                  </a:cubicBezTo>
                  <a:cubicBezTo>
                    <a:pt x="18327" y="3283"/>
                    <a:pt x="18327" y="3586"/>
                    <a:pt x="18218" y="3860"/>
                  </a:cubicBezTo>
                  <a:cubicBezTo>
                    <a:pt x="18109" y="4134"/>
                    <a:pt x="17891" y="4377"/>
                    <a:pt x="17782" y="4637"/>
                  </a:cubicBezTo>
                  <a:cubicBezTo>
                    <a:pt x="17673" y="4897"/>
                    <a:pt x="17673" y="5174"/>
                    <a:pt x="17673" y="5454"/>
                  </a:cubicBezTo>
                  <a:cubicBezTo>
                    <a:pt x="17673" y="5734"/>
                    <a:pt x="17673" y="6018"/>
                    <a:pt x="17782" y="6265"/>
                  </a:cubicBezTo>
                  <a:cubicBezTo>
                    <a:pt x="17891" y="6511"/>
                    <a:pt x="18109" y="6720"/>
                    <a:pt x="18218" y="6933"/>
                  </a:cubicBezTo>
                  <a:cubicBezTo>
                    <a:pt x="18327" y="7146"/>
                    <a:pt x="18327" y="7362"/>
                    <a:pt x="18436" y="7578"/>
                  </a:cubicBezTo>
                  <a:cubicBezTo>
                    <a:pt x="18545" y="7794"/>
                    <a:pt x="18764" y="8011"/>
                    <a:pt x="18873" y="8230"/>
                  </a:cubicBezTo>
                  <a:cubicBezTo>
                    <a:pt x="18982" y="8450"/>
                    <a:pt x="18982" y="8672"/>
                    <a:pt x="19091" y="8899"/>
                  </a:cubicBezTo>
                  <a:cubicBezTo>
                    <a:pt x="19200" y="9125"/>
                    <a:pt x="19418" y="9355"/>
                    <a:pt x="19527" y="9584"/>
                  </a:cubicBezTo>
                  <a:cubicBezTo>
                    <a:pt x="19636" y="9814"/>
                    <a:pt x="19636" y="10044"/>
                    <a:pt x="19745" y="10273"/>
                  </a:cubicBezTo>
                  <a:cubicBezTo>
                    <a:pt x="19855" y="10503"/>
                    <a:pt x="20073" y="10732"/>
                    <a:pt x="20182" y="10969"/>
                  </a:cubicBezTo>
                  <a:cubicBezTo>
                    <a:pt x="20291" y="11205"/>
                    <a:pt x="20291" y="11448"/>
                    <a:pt x="20400" y="11678"/>
                  </a:cubicBezTo>
                  <a:cubicBezTo>
                    <a:pt x="20509" y="11908"/>
                    <a:pt x="20727" y="12124"/>
                    <a:pt x="20836" y="12343"/>
                  </a:cubicBezTo>
                  <a:cubicBezTo>
                    <a:pt x="20945" y="12563"/>
                    <a:pt x="20945" y="12786"/>
                    <a:pt x="20945" y="13009"/>
                  </a:cubicBezTo>
                  <a:cubicBezTo>
                    <a:pt x="20945" y="13232"/>
                    <a:pt x="20945" y="13454"/>
                    <a:pt x="20945" y="13735"/>
                  </a:cubicBezTo>
                  <a:cubicBezTo>
                    <a:pt x="20945" y="14015"/>
                    <a:pt x="20945" y="14353"/>
                    <a:pt x="21055" y="14623"/>
                  </a:cubicBezTo>
                  <a:cubicBezTo>
                    <a:pt x="21164" y="14893"/>
                    <a:pt x="21382" y="15096"/>
                    <a:pt x="21491" y="15346"/>
                  </a:cubicBezTo>
                  <a:cubicBezTo>
                    <a:pt x="21600" y="15595"/>
                    <a:pt x="21600" y="15893"/>
                    <a:pt x="21600" y="16190"/>
                  </a:cubicBezTo>
                  <a:cubicBezTo>
                    <a:pt x="21600" y="16487"/>
                    <a:pt x="21600" y="16784"/>
                    <a:pt x="21382" y="17071"/>
                  </a:cubicBezTo>
                  <a:cubicBezTo>
                    <a:pt x="21164" y="17358"/>
                    <a:pt x="20727" y="17635"/>
                    <a:pt x="20291" y="17905"/>
                  </a:cubicBezTo>
                  <a:cubicBezTo>
                    <a:pt x="19855" y="18176"/>
                    <a:pt x="19418" y="18439"/>
                    <a:pt x="19091" y="18686"/>
                  </a:cubicBezTo>
                  <a:cubicBezTo>
                    <a:pt x="18764" y="18932"/>
                    <a:pt x="18545" y="19162"/>
                    <a:pt x="18109" y="19405"/>
                  </a:cubicBezTo>
                  <a:cubicBezTo>
                    <a:pt x="17673" y="19648"/>
                    <a:pt x="17018" y="19905"/>
                    <a:pt x="16364" y="20151"/>
                  </a:cubicBezTo>
                  <a:cubicBezTo>
                    <a:pt x="15709" y="20398"/>
                    <a:pt x="15055" y="20634"/>
                    <a:pt x="14509" y="20874"/>
                  </a:cubicBezTo>
                  <a:cubicBezTo>
                    <a:pt x="13964" y="21114"/>
                    <a:pt x="13527" y="21357"/>
                    <a:pt x="130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480718" y="75070"/>
              <a:ext cx="210663" cy="457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507" fill="norm" stroke="1" extrusionOk="0">
                  <a:moveTo>
                    <a:pt x="3961" y="6026"/>
                  </a:moveTo>
                  <a:cubicBezTo>
                    <a:pt x="4171" y="9808"/>
                    <a:pt x="4381" y="13591"/>
                    <a:pt x="4485" y="15980"/>
                  </a:cubicBezTo>
                  <a:cubicBezTo>
                    <a:pt x="4590" y="18369"/>
                    <a:pt x="4590" y="19364"/>
                    <a:pt x="4381" y="20160"/>
                  </a:cubicBezTo>
                  <a:cubicBezTo>
                    <a:pt x="4171" y="20957"/>
                    <a:pt x="3751" y="21554"/>
                    <a:pt x="3332" y="21504"/>
                  </a:cubicBezTo>
                  <a:cubicBezTo>
                    <a:pt x="2913" y="21454"/>
                    <a:pt x="2493" y="20758"/>
                    <a:pt x="1969" y="18518"/>
                  </a:cubicBezTo>
                  <a:cubicBezTo>
                    <a:pt x="1445" y="16278"/>
                    <a:pt x="816" y="12496"/>
                    <a:pt x="501" y="9311"/>
                  </a:cubicBezTo>
                  <a:cubicBezTo>
                    <a:pt x="186" y="6125"/>
                    <a:pt x="186" y="3537"/>
                    <a:pt x="501" y="1995"/>
                  </a:cubicBezTo>
                  <a:cubicBezTo>
                    <a:pt x="816" y="452"/>
                    <a:pt x="1445" y="-46"/>
                    <a:pt x="3437" y="4"/>
                  </a:cubicBezTo>
                  <a:cubicBezTo>
                    <a:pt x="5429" y="54"/>
                    <a:pt x="8784" y="651"/>
                    <a:pt x="12035" y="2144"/>
                  </a:cubicBezTo>
                  <a:cubicBezTo>
                    <a:pt x="15285" y="3637"/>
                    <a:pt x="18431" y="6026"/>
                    <a:pt x="19899" y="8266"/>
                  </a:cubicBezTo>
                  <a:cubicBezTo>
                    <a:pt x="21367" y="10505"/>
                    <a:pt x="21157" y="12595"/>
                    <a:pt x="19375" y="14536"/>
                  </a:cubicBezTo>
                  <a:cubicBezTo>
                    <a:pt x="17592" y="16478"/>
                    <a:pt x="14237" y="18269"/>
                    <a:pt x="11406" y="19265"/>
                  </a:cubicBezTo>
                  <a:cubicBezTo>
                    <a:pt x="8575" y="20260"/>
                    <a:pt x="6268" y="20459"/>
                    <a:pt x="4485" y="20459"/>
                  </a:cubicBezTo>
                  <a:cubicBezTo>
                    <a:pt x="2703" y="20459"/>
                    <a:pt x="1445" y="20260"/>
                    <a:pt x="711" y="19912"/>
                  </a:cubicBezTo>
                  <a:cubicBezTo>
                    <a:pt x="-23" y="19563"/>
                    <a:pt x="-233" y="19066"/>
                    <a:pt x="291" y="18717"/>
                  </a:cubicBezTo>
                  <a:cubicBezTo>
                    <a:pt x="816" y="18369"/>
                    <a:pt x="2074" y="18170"/>
                    <a:pt x="3332" y="17921"/>
                  </a:cubicBezTo>
                  <a:cubicBezTo>
                    <a:pt x="4590" y="17672"/>
                    <a:pt x="5849" y="17373"/>
                    <a:pt x="7107" y="17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735377" y="342900"/>
              <a:ext cx="13923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1440"/>
                    <a:pt x="1783" y="2880"/>
                    <a:pt x="240" y="6480"/>
                  </a:cubicBezTo>
                  <a:cubicBezTo>
                    <a:pt x="-1303" y="10080"/>
                    <a:pt x="4868" y="1584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760004" y="238854"/>
              <a:ext cx="46446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0297" fill="norm" stroke="1" extrusionOk="0">
                  <a:moveTo>
                    <a:pt x="885" y="20297"/>
                  </a:moveTo>
                  <a:cubicBezTo>
                    <a:pt x="-54" y="11040"/>
                    <a:pt x="-993" y="1783"/>
                    <a:pt x="2294" y="240"/>
                  </a:cubicBezTo>
                  <a:cubicBezTo>
                    <a:pt x="5581" y="-1303"/>
                    <a:pt x="13094" y="4868"/>
                    <a:pt x="20607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839806" y="261144"/>
              <a:ext cx="107555" cy="205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5" h="21434" fill="norm" stroke="1" extrusionOk="0">
                  <a:moveTo>
                    <a:pt x="17696" y="1239"/>
                  </a:moveTo>
                  <a:cubicBezTo>
                    <a:pt x="15696" y="799"/>
                    <a:pt x="13696" y="358"/>
                    <a:pt x="10896" y="137"/>
                  </a:cubicBezTo>
                  <a:cubicBezTo>
                    <a:pt x="8096" y="-83"/>
                    <a:pt x="4496" y="-83"/>
                    <a:pt x="2296" y="468"/>
                  </a:cubicBezTo>
                  <a:cubicBezTo>
                    <a:pt x="96" y="1019"/>
                    <a:pt x="-704" y="2121"/>
                    <a:pt x="696" y="3223"/>
                  </a:cubicBezTo>
                  <a:cubicBezTo>
                    <a:pt x="2096" y="4325"/>
                    <a:pt x="5696" y="5427"/>
                    <a:pt x="9296" y="6750"/>
                  </a:cubicBezTo>
                  <a:cubicBezTo>
                    <a:pt x="12896" y="8072"/>
                    <a:pt x="16496" y="9615"/>
                    <a:pt x="18496" y="11488"/>
                  </a:cubicBezTo>
                  <a:cubicBezTo>
                    <a:pt x="20496" y="13362"/>
                    <a:pt x="20896" y="15566"/>
                    <a:pt x="19496" y="17219"/>
                  </a:cubicBezTo>
                  <a:cubicBezTo>
                    <a:pt x="18096" y="18872"/>
                    <a:pt x="14896" y="19974"/>
                    <a:pt x="11296" y="20635"/>
                  </a:cubicBezTo>
                  <a:cubicBezTo>
                    <a:pt x="7696" y="21297"/>
                    <a:pt x="3696" y="21517"/>
                    <a:pt x="3096" y="21407"/>
                  </a:cubicBezTo>
                  <a:cubicBezTo>
                    <a:pt x="2496" y="21297"/>
                    <a:pt x="5296" y="20856"/>
                    <a:pt x="8096" y="20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1022425" y="281758"/>
              <a:ext cx="126925" cy="219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169" fill="norm" stroke="1" extrusionOk="0">
                  <a:moveTo>
                    <a:pt x="20891" y="384"/>
                  </a:moveTo>
                  <a:cubicBezTo>
                    <a:pt x="16710" y="-23"/>
                    <a:pt x="12530" y="-431"/>
                    <a:pt x="8697" y="995"/>
                  </a:cubicBezTo>
                  <a:cubicBezTo>
                    <a:pt x="4865" y="2422"/>
                    <a:pt x="1381" y="5682"/>
                    <a:pt x="336" y="9248"/>
                  </a:cubicBezTo>
                  <a:cubicBezTo>
                    <a:pt x="-709" y="12814"/>
                    <a:pt x="685" y="16686"/>
                    <a:pt x="4517" y="18724"/>
                  </a:cubicBezTo>
                  <a:cubicBezTo>
                    <a:pt x="8349" y="20761"/>
                    <a:pt x="14620" y="20965"/>
                    <a:pt x="20891" y="21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1174749" y="91989"/>
              <a:ext cx="399427" cy="408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473" fill="norm" stroke="1" extrusionOk="0">
                  <a:moveTo>
                    <a:pt x="0" y="11528"/>
                  </a:moveTo>
                  <a:cubicBezTo>
                    <a:pt x="1714" y="13421"/>
                    <a:pt x="3429" y="15314"/>
                    <a:pt x="4286" y="16650"/>
                  </a:cubicBezTo>
                  <a:cubicBezTo>
                    <a:pt x="5143" y="17986"/>
                    <a:pt x="5143" y="18765"/>
                    <a:pt x="5086" y="19489"/>
                  </a:cubicBezTo>
                  <a:cubicBezTo>
                    <a:pt x="5029" y="20213"/>
                    <a:pt x="4914" y="20881"/>
                    <a:pt x="4571" y="21215"/>
                  </a:cubicBezTo>
                  <a:cubicBezTo>
                    <a:pt x="4229" y="21549"/>
                    <a:pt x="3657" y="21549"/>
                    <a:pt x="3371" y="21271"/>
                  </a:cubicBezTo>
                  <a:cubicBezTo>
                    <a:pt x="3086" y="20992"/>
                    <a:pt x="3086" y="20436"/>
                    <a:pt x="3429" y="19267"/>
                  </a:cubicBezTo>
                  <a:cubicBezTo>
                    <a:pt x="3771" y="18097"/>
                    <a:pt x="4457" y="16316"/>
                    <a:pt x="5371" y="15258"/>
                  </a:cubicBezTo>
                  <a:cubicBezTo>
                    <a:pt x="6286" y="14201"/>
                    <a:pt x="7429" y="13867"/>
                    <a:pt x="8229" y="13867"/>
                  </a:cubicBezTo>
                  <a:cubicBezTo>
                    <a:pt x="9029" y="13867"/>
                    <a:pt x="9486" y="14201"/>
                    <a:pt x="9886" y="14145"/>
                  </a:cubicBezTo>
                  <a:cubicBezTo>
                    <a:pt x="10286" y="14089"/>
                    <a:pt x="10629" y="13644"/>
                    <a:pt x="10571" y="13254"/>
                  </a:cubicBezTo>
                  <a:cubicBezTo>
                    <a:pt x="10514" y="12864"/>
                    <a:pt x="10057" y="12530"/>
                    <a:pt x="9543" y="12530"/>
                  </a:cubicBezTo>
                  <a:cubicBezTo>
                    <a:pt x="9029" y="12530"/>
                    <a:pt x="8457" y="12864"/>
                    <a:pt x="7943" y="13310"/>
                  </a:cubicBezTo>
                  <a:cubicBezTo>
                    <a:pt x="7429" y="13755"/>
                    <a:pt x="6971" y="14312"/>
                    <a:pt x="6686" y="15091"/>
                  </a:cubicBezTo>
                  <a:cubicBezTo>
                    <a:pt x="6400" y="15871"/>
                    <a:pt x="6286" y="16873"/>
                    <a:pt x="6457" y="17596"/>
                  </a:cubicBezTo>
                  <a:cubicBezTo>
                    <a:pt x="6629" y="18320"/>
                    <a:pt x="7086" y="18765"/>
                    <a:pt x="8229" y="19044"/>
                  </a:cubicBezTo>
                  <a:cubicBezTo>
                    <a:pt x="9371" y="19322"/>
                    <a:pt x="11200" y="19434"/>
                    <a:pt x="12914" y="18710"/>
                  </a:cubicBezTo>
                  <a:cubicBezTo>
                    <a:pt x="14629" y="17986"/>
                    <a:pt x="16229" y="16427"/>
                    <a:pt x="17657" y="13644"/>
                  </a:cubicBezTo>
                  <a:cubicBezTo>
                    <a:pt x="19086" y="10860"/>
                    <a:pt x="20343" y="6852"/>
                    <a:pt x="20971" y="4570"/>
                  </a:cubicBezTo>
                  <a:cubicBezTo>
                    <a:pt x="21600" y="2287"/>
                    <a:pt x="21600" y="1730"/>
                    <a:pt x="21543" y="1174"/>
                  </a:cubicBezTo>
                  <a:cubicBezTo>
                    <a:pt x="21486" y="617"/>
                    <a:pt x="21371" y="60"/>
                    <a:pt x="21086" y="5"/>
                  </a:cubicBezTo>
                  <a:cubicBezTo>
                    <a:pt x="20800" y="-51"/>
                    <a:pt x="20343" y="394"/>
                    <a:pt x="19657" y="2176"/>
                  </a:cubicBezTo>
                  <a:cubicBezTo>
                    <a:pt x="18971" y="3957"/>
                    <a:pt x="18057" y="7075"/>
                    <a:pt x="17543" y="10025"/>
                  </a:cubicBezTo>
                  <a:cubicBezTo>
                    <a:pt x="17029" y="12976"/>
                    <a:pt x="16914" y="15759"/>
                    <a:pt x="16914" y="17485"/>
                  </a:cubicBezTo>
                  <a:cubicBezTo>
                    <a:pt x="16914" y="19211"/>
                    <a:pt x="17029" y="19879"/>
                    <a:pt x="17771" y="20102"/>
                  </a:cubicBezTo>
                  <a:cubicBezTo>
                    <a:pt x="18514" y="20324"/>
                    <a:pt x="19886" y="20102"/>
                    <a:pt x="21257" y="19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1497468" y="304800"/>
              <a:ext cx="115433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3744" y="0"/>
                  </a:moveTo>
                  <a:cubicBezTo>
                    <a:pt x="1781" y="2400"/>
                    <a:pt x="-183" y="4800"/>
                    <a:pt x="13" y="7800"/>
                  </a:cubicBezTo>
                  <a:cubicBezTo>
                    <a:pt x="210" y="10800"/>
                    <a:pt x="2566" y="14400"/>
                    <a:pt x="6493" y="16800"/>
                  </a:cubicBezTo>
                  <a:cubicBezTo>
                    <a:pt x="10421" y="19200"/>
                    <a:pt x="15919" y="20400"/>
                    <a:pt x="214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1611866" y="294499"/>
              <a:ext cx="121685" cy="15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260" fill="norm" stroke="1" extrusionOk="0">
                  <a:moveTo>
                    <a:pt x="13358" y="4160"/>
                  </a:moveTo>
                  <a:cubicBezTo>
                    <a:pt x="12626" y="2360"/>
                    <a:pt x="11893" y="560"/>
                    <a:pt x="10795" y="110"/>
                  </a:cubicBezTo>
                  <a:cubicBezTo>
                    <a:pt x="9697" y="-340"/>
                    <a:pt x="8232" y="560"/>
                    <a:pt x="6219" y="3410"/>
                  </a:cubicBezTo>
                  <a:cubicBezTo>
                    <a:pt x="4205" y="6260"/>
                    <a:pt x="1643" y="11060"/>
                    <a:pt x="544" y="14210"/>
                  </a:cubicBezTo>
                  <a:cubicBezTo>
                    <a:pt x="-554" y="17360"/>
                    <a:pt x="-188" y="18860"/>
                    <a:pt x="3473" y="19760"/>
                  </a:cubicBezTo>
                  <a:cubicBezTo>
                    <a:pt x="7134" y="20660"/>
                    <a:pt x="14090" y="20960"/>
                    <a:pt x="21046" y="21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2064971" y="171833"/>
              <a:ext cx="176579" cy="332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191" fill="norm" stroke="1" extrusionOk="0">
                  <a:moveTo>
                    <a:pt x="6023" y="6861"/>
                  </a:moveTo>
                  <a:cubicBezTo>
                    <a:pt x="5252" y="10641"/>
                    <a:pt x="4481" y="14421"/>
                    <a:pt x="3838" y="16648"/>
                  </a:cubicBezTo>
                  <a:cubicBezTo>
                    <a:pt x="3195" y="18876"/>
                    <a:pt x="2681" y="19551"/>
                    <a:pt x="2038" y="20159"/>
                  </a:cubicBezTo>
                  <a:cubicBezTo>
                    <a:pt x="1395" y="20766"/>
                    <a:pt x="623" y="21306"/>
                    <a:pt x="238" y="21171"/>
                  </a:cubicBezTo>
                  <a:cubicBezTo>
                    <a:pt x="-148" y="21036"/>
                    <a:pt x="-148" y="20226"/>
                    <a:pt x="881" y="17661"/>
                  </a:cubicBezTo>
                  <a:cubicBezTo>
                    <a:pt x="1909" y="15096"/>
                    <a:pt x="3966" y="10776"/>
                    <a:pt x="6152" y="7536"/>
                  </a:cubicBezTo>
                  <a:cubicBezTo>
                    <a:pt x="8338" y="4296"/>
                    <a:pt x="10652" y="2136"/>
                    <a:pt x="12709" y="989"/>
                  </a:cubicBezTo>
                  <a:cubicBezTo>
                    <a:pt x="14766" y="-159"/>
                    <a:pt x="16566" y="-294"/>
                    <a:pt x="17852" y="516"/>
                  </a:cubicBezTo>
                  <a:cubicBezTo>
                    <a:pt x="19138" y="1326"/>
                    <a:pt x="19909" y="3081"/>
                    <a:pt x="18495" y="4836"/>
                  </a:cubicBezTo>
                  <a:cubicBezTo>
                    <a:pt x="17081" y="6591"/>
                    <a:pt x="13481" y="8346"/>
                    <a:pt x="11166" y="9426"/>
                  </a:cubicBezTo>
                  <a:cubicBezTo>
                    <a:pt x="8852" y="10506"/>
                    <a:pt x="7823" y="10911"/>
                    <a:pt x="7823" y="11721"/>
                  </a:cubicBezTo>
                  <a:cubicBezTo>
                    <a:pt x="7823" y="12531"/>
                    <a:pt x="8852" y="13746"/>
                    <a:pt x="10652" y="14758"/>
                  </a:cubicBezTo>
                  <a:cubicBezTo>
                    <a:pt x="12452" y="15771"/>
                    <a:pt x="15023" y="16581"/>
                    <a:pt x="16952" y="16851"/>
                  </a:cubicBezTo>
                  <a:cubicBezTo>
                    <a:pt x="18881" y="17121"/>
                    <a:pt x="20166" y="16851"/>
                    <a:pt x="21452" y="16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2299708" y="247650"/>
              <a:ext cx="119642" cy="209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385" fill="norm" stroke="1" extrusionOk="0">
                  <a:moveTo>
                    <a:pt x="3231" y="0"/>
                  </a:moveTo>
                  <a:cubicBezTo>
                    <a:pt x="2094" y="5832"/>
                    <a:pt x="957" y="11664"/>
                    <a:pt x="388" y="15120"/>
                  </a:cubicBezTo>
                  <a:cubicBezTo>
                    <a:pt x="-180" y="18576"/>
                    <a:pt x="-180" y="19656"/>
                    <a:pt x="767" y="20412"/>
                  </a:cubicBezTo>
                  <a:cubicBezTo>
                    <a:pt x="1715" y="21168"/>
                    <a:pt x="3609" y="21600"/>
                    <a:pt x="5125" y="21276"/>
                  </a:cubicBezTo>
                  <a:cubicBezTo>
                    <a:pt x="6641" y="20952"/>
                    <a:pt x="7778" y="19872"/>
                    <a:pt x="10431" y="17172"/>
                  </a:cubicBezTo>
                  <a:cubicBezTo>
                    <a:pt x="13083" y="14472"/>
                    <a:pt x="17252" y="10152"/>
                    <a:pt x="21420" y="5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2336800" y="403406"/>
              <a:ext cx="133350" cy="155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20571" y="413"/>
                  </a:moveTo>
                  <a:cubicBezTo>
                    <a:pt x="18857" y="121"/>
                    <a:pt x="17143" y="-171"/>
                    <a:pt x="15600" y="121"/>
                  </a:cubicBezTo>
                  <a:cubicBezTo>
                    <a:pt x="14057" y="413"/>
                    <a:pt x="12686" y="1288"/>
                    <a:pt x="11657" y="2456"/>
                  </a:cubicBezTo>
                  <a:cubicBezTo>
                    <a:pt x="10629" y="3624"/>
                    <a:pt x="9943" y="5083"/>
                    <a:pt x="10457" y="6251"/>
                  </a:cubicBezTo>
                  <a:cubicBezTo>
                    <a:pt x="10971" y="7418"/>
                    <a:pt x="12686" y="8294"/>
                    <a:pt x="14400" y="9024"/>
                  </a:cubicBezTo>
                  <a:cubicBezTo>
                    <a:pt x="16114" y="9753"/>
                    <a:pt x="17829" y="10337"/>
                    <a:pt x="19200" y="11213"/>
                  </a:cubicBezTo>
                  <a:cubicBezTo>
                    <a:pt x="20571" y="12088"/>
                    <a:pt x="21600" y="13256"/>
                    <a:pt x="21600" y="14424"/>
                  </a:cubicBezTo>
                  <a:cubicBezTo>
                    <a:pt x="21600" y="15591"/>
                    <a:pt x="20571" y="16759"/>
                    <a:pt x="16800" y="17926"/>
                  </a:cubicBezTo>
                  <a:cubicBezTo>
                    <a:pt x="13029" y="19094"/>
                    <a:pt x="6514" y="20261"/>
                    <a:pt x="0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368031" y="692150"/>
              <a:ext cx="174679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600" fill="norm" stroke="1" extrusionOk="0">
                  <a:moveTo>
                    <a:pt x="1100" y="14400"/>
                  </a:moveTo>
                  <a:cubicBezTo>
                    <a:pt x="813" y="14400"/>
                    <a:pt x="525" y="14400"/>
                    <a:pt x="317" y="13800"/>
                  </a:cubicBezTo>
                  <a:cubicBezTo>
                    <a:pt x="108" y="13200"/>
                    <a:pt x="-23" y="12000"/>
                    <a:pt x="3" y="11400"/>
                  </a:cubicBezTo>
                  <a:cubicBezTo>
                    <a:pt x="29" y="10800"/>
                    <a:pt x="212" y="10800"/>
                    <a:pt x="839" y="10200"/>
                  </a:cubicBezTo>
                  <a:cubicBezTo>
                    <a:pt x="1466" y="9600"/>
                    <a:pt x="2537" y="8400"/>
                    <a:pt x="3621" y="7200"/>
                  </a:cubicBezTo>
                  <a:cubicBezTo>
                    <a:pt x="4704" y="6000"/>
                    <a:pt x="5801" y="4800"/>
                    <a:pt x="6872" y="3600"/>
                  </a:cubicBezTo>
                  <a:cubicBezTo>
                    <a:pt x="7943" y="2400"/>
                    <a:pt x="8988" y="1200"/>
                    <a:pt x="10059" y="600"/>
                  </a:cubicBezTo>
                  <a:cubicBezTo>
                    <a:pt x="11130" y="0"/>
                    <a:pt x="12227" y="0"/>
                    <a:pt x="13284" y="0"/>
                  </a:cubicBezTo>
                  <a:cubicBezTo>
                    <a:pt x="14342" y="0"/>
                    <a:pt x="15361" y="0"/>
                    <a:pt x="16432" y="600"/>
                  </a:cubicBezTo>
                  <a:cubicBezTo>
                    <a:pt x="17503" y="1200"/>
                    <a:pt x="18626" y="2400"/>
                    <a:pt x="19422" y="3600"/>
                  </a:cubicBezTo>
                  <a:cubicBezTo>
                    <a:pt x="20219" y="4800"/>
                    <a:pt x="20689" y="6000"/>
                    <a:pt x="21015" y="7800"/>
                  </a:cubicBezTo>
                  <a:cubicBezTo>
                    <a:pt x="21342" y="9600"/>
                    <a:pt x="21525" y="12000"/>
                    <a:pt x="21551" y="14400"/>
                  </a:cubicBezTo>
                  <a:cubicBezTo>
                    <a:pt x="21577" y="16800"/>
                    <a:pt x="21446" y="19200"/>
                    <a:pt x="21290" y="20400"/>
                  </a:cubicBezTo>
                  <a:cubicBezTo>
                    <a:pt x="21133" y="21600"/>
                    <a:pt x="20950" y="21600"/>
                    <a:pt x="207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571105" y="806449"/>
              <a:ext cx="1333896" cy="62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290" fill="norm" stroke="1" extrusionOk="0">
                  <a:moveTo>
                    <a:pt x="3082" y="0"/>
                  </a:moveTo>
                  <a:cubicBezTo>
                    <a:pt x="2125" y="5040"/>
                    <a:pt x="1168" y="10080"/>
                    <a:pt x="622" y="13680"/>
                  </a:cubicBezTo>
                  <a:cubicBezTo>
                    <a:pt x="75" y="17280"/>
                    <a:pt x="-62" y="19440"/>
                    <a:pt x="23" y="20520"/>
                  </a:cubicBezTo>
                  <a:cubicBezTo>
                    <a:pt x="109" y="21600"/>
                    <a:pt x="416" y="21600"/>
                    <a:pt x="1117" y="20160"/>
                  </a:cubicBezTo>
                  <a:cubicBezTo>
                    <a:pt x="1818" y="18720"/>
                    <a:pt x="2911" y="15840"/>
                    <a:pt x="4176" y="12960"/>
                  </a:cubicBezTo>
                  <a:cubicBezTo>
                    <a:pt x="5441" y="10080"/>
                    <a:pt x="6876" y="7200"/>
                    <a:pt x="8226" y="5400"/>
                  </a:cubicBezTo>
                  <a:cubicBezTo>
                    <a:pt x="9576" y="3600"/>
                    <a:pt x="10841" y="2880"/>
                    <a:pt x="12379" y="2880"/>
                  </a:cubicBezTo>
                  <a:cubicBezTo>
                    <a:pt x="13916" y="2880"/>
                    <a:pt x="15728" y="3600"/>
                    <a:pt x="17300" y="4680"/>
                  </a:cubicBezTo>
                  <a:cubicBezTo>
                    <a:pt x="18872" y="5760"/>
                    <a:pt x="20205" y="7200"/>
                    <a:pt x="21538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594959" y="1511147"/>
              <a:ext cx="160563" cy="505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0" h="20874" fill="norm" stroke="1" extrusionOk="0">
                  <a:moveTo>
                    <a:pt x="2712" y="14173"/>
                  </a:moveTo>
                  <a:cubicBezTo>
                    <a:pt x="2985" y="16971"/>
                    <a:pt x="3258" y="19769"/>
                    <a:pt x="3258" y="20600"/>
                  </a:cubicBezTo>
                  <a:cubicBezTo>
                    <a:pt x="3258" y="21431"/>
                    <a:pt x="2985" y="20294"/>
                    <a:pt x="2575" y="18152"/>
                  </a:cubicBezTo>
                  <a:cubicBezTo>
                    <a:pt x="2165" y="16009"/>
                    <a:pt x="1618" y="12861"/>
                    <a:pt x="1755" y="9931"/>
                  </a:cubicBezTo>
                  <a:cubicBezTo>
                    <a:pt x="1891" y="7002"/>
                    <a:pt x="2712" y="4291"/>
                    <a:pt x="3669" y="2673"/>
                  </a:cubicBezTo>
                  <a:cubicBezTo>
                    <a:pt x="4626" y="1055"/>
                    <a:pt x="5719" y="531"/>
                    <a:pt x="7223" y="225"/>
                  </a:cubicBezTo>
                  <a:cubicBezTo>
                    <a:pt x="8727" y="-82"/>
                    <a:pt x="10641" y="-169"/>
                    <a:pt x="12965" y="574"/>
                  </a:cubicBezTo>
                  <a:cubicBezTo>
                    <a:pt x="15289" y="1318"/>
                    <a:pt x="18023" y="2892"/>
                    <a:pt x="19527" y="4510"/>
                  </a:cubicBezTo>
                  <a:cubicBezTo>
                    <a:pt x="21031" y="6127"/>
                    <a:pt x="21304" y="7789"/>
                    <a:pt x="19390" y="9144"/>
                  </a:cubicBezTo>
                  <a:cubicBezTo>
                    <a:pt x="17476" y="10500"/>
                    <a:pt x="13375" y="11549"/>
                    <a:pt x="10504" y="12074"/>
                  </a:cubicBezTo>
                  <a:cubicBezTo>
                    <a:pt x="7633" y="12599"/>
                    <a:pt x="5993" y="12599"/>
                    <a:pt x="4489" y="12555"/>
                  </a:cubicBezTo>
                  <a:cubicBezTo>
                    <a:pt x="2985" y="12511"/>
                    <a:pt x="1618" y="12424"/>
                    <a:pt x="798" y="12161"/>
                  </a:cubicBezTo>
                  <a:cubicBezTo>
                    <a:pt x="-23" y="11899"/>
                    <a:pt x="-296" y="11462"/>
                    <a:pt x="388" y="11199"/>
                  </a:cubicBezTo>
                  <a:cubicBezTo>
                    <a:pt x="1071" y="10937"/>
                    <a:pt x="2712" y="10850"/>
                    <a:pt x="4352" y="10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711200" y="1797049"/>
              <a:ext cx="146050" cy="184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3682"/>
                  </a:moveTo>
                  <a:cubicBezTo>
                    <a:pt x="313" y="2455"/>
                    <a:pt x="626" y="1227"/>
                    <a:pt x="1722" y="859"/>
                  </a:cubicBezTo>
                  <a:cubicBezTo>
                    <a:pt x="2817" y="491"/>
                    <a:pt x="4696" y="982"/>
                    <a:pt x="6887" y="2700"/>
                  </a:cubicBezTo>
                  <a:cubicBezTo>
                    <a:pt x="9078" y="4418"/>
                    <a:pt x="11583" y="7364"/>
                    <a:pt x="12522" y="10555"/>
                  </a:cubicBezTo>
                  <a:cubicBezTo>
                    <a:pt x="13461" y="13745"/>
                    <a:pt x="12835" y="17182"/>
                    <a:pt x="11739" y="19145"/>
                  </a:cubicBezTo>
                  <a:cubicBezTo>
                    <a:pt x="10643" y="21109"/>
                    <a:pt x="9078" y="21600"/>
                    <a:pt x="7826" y="21232"/>
                  </a:cubicBezTo>
                  <a:cubicBezTo>
                    <a:pt x="6574" y="20864"/>
                    <a:pt x="5635" y="19636"/>
                    <a:pt x="5478" y="17182"/>
                  </a:cubicBezTo>
                  <a:cubicBezTo>
                    <a:pt x="5322" y="14727"/>
                    <a:pt x="5948" y="11045"/>
                    <a:pt x="8765" y="7977"/>
                  </a:cubicBezTo>
                  <a:cubicBezTo>
                    <a:pt x="11583" y="4909"/>
                    <a:pt x="16591" y="24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960736" y="1585283"/>
              <a:ext cx="150515" cy="434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221" fill="norm" stroke="1" extrusionOk="0">
                  <a:moveTo>
                    <a:pt x="21333" y="2589"/>
                  </a:moveTo>
                  <a:cubicBezTo>
                    <a:pt x="21033" y="2072"/>
                    <a:pt x="20733" y="1556"/>
                    <a:pt x="20133" y="1091"/>
                  </a:cubicBezTo>
                  <a:cubicBezTo>
                    <a:pt x="19533" y="625"/>
                    <a:pt x="18633" y="212"/>
                    <a:pt x="17433" y="57"/>
                  </a:cubicBezTo>
                  <a:cubicBezTo>
                    <a:pt x="16233" y="-98"/>
                    <a:pt x="14733" y="5"/>
                    <a:pt x="12333" y="1142"/>
                  </a:cubicBezTo>
                  <a:cubicBezTo>
                    <a:pt x="9933" y="2279"/>
                    <a:pt x="6633" y="4449"/>
                    <a:pt x="4083" y="7188"/>
                  </a:cubicBezTo>
                  <a:cubicBezTo>
                    <a:pt x="1533" y="9927"/>
                    <a:pt x="-267" y="13234"/>
                    <a:pt x="33" y="15766"/>
                  </a:cubicBezTo>
                  <a:cubicBezTo>
                    <a:pt x="333" y="18298"/>
                    <a:pt x="2733" y="20055"/>
                    <a:pt x="6333" y="20779"/>
                  </a:cubicBezTo>
                  <a:cubicBezTo>
                    <a:pt x="9933" y="21502"/>
                    <a:pt x="14733" y="21192"/>
                    <a:pt x="19533" y="20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1142999" y="1720850"/>
              <a:ext cx="13970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4702"/>
                    <a:pt x="9164" y="9404"/>
                    <a:pt x="12436" y="12857"/>
                  </a:cubicBezTo>
                  <a:cubicBezTo>
                    <a:pt x="15709" y="16310"/>
                    <a:pt x="17673" y="18514"/>
                    <a:pt x="18982" y="19763"/>
                  </a:cubicBezTo>
                  <a:cubicBezTo>
                    <a:pt x="20291" y="21012"/>
                    <a:pt x="20945" y="213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1117600" y="1720850"/>
              <a:ext cx="20955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45" y="1440"/>
                    <a:pt x="15491" y="2880"/>
                    <a:pt x="12218" y="5433"/>
                  </a:cubicBezTo>
                  <a:cubicBezTo>
                    <a:pt x="8945" y="7985"/>
                    <a:pt x="5455" y="11651"/>
                    <a:pt x="3382" y="14531"/>
                  </a:cubicBezTo>
                  <a:cubicBezTo>
                    <a:pt x="1309" y="17411"/>
                    <a:pt x="655" y="195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1390650" y="1885950"/>
              <a:ext cx="152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1403350" y="1968500"/>
              <a:ext cx="1651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1727199" y="1847850"/>
              <a:ext cx="1905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1765300" y="1757727"/>
              <a:ext cx="44724" cy="20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5" h="20688" fill="norm" stroke="1" extrusionOk="0">
                  <a:moveTo>
                    <a:pt x="5891" y="20688"/>
                  </a:moveTo>
                  <a:cubicBezTo>
                    <a:pt x="12764" y="16368"/>
                    <a:pt x="19636" y="12048"/>
                    <a:pt x="20618" y="7728"/>
                  </a:cubicBezTo>
                  <a:cubicBezTo>
                    <a:pt x="21600" y="3408"/>
                    <a:pt x="16691" y="-912"/>
                    <a:pt x="12273" y="168"/>
                  </a:cubicBezTo>
                  <a:cubicBezTo>
                    <a:pt x="7855" y="1248"/>
                    <a:pt x="3927" y="7728"/>
                    <a:pt x="0" y="14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1904999" y="1708149"/>
              <a:ext cx="103782" cy="375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1510" fill="norm" stroke="1" extrusionOk="0">
                  <a:moveTo>
                    <a:pt x="0" y="0"/>
                  </a:moveTo>
                  <a:cubicBezTo>
                    <a:pt x="3388" y="728"/>
                    <a:pt x="6776" y="1456"/>
                    <a:pt x="10588" y="3458"/>
                  </a:cubicBezTo>
                  <a:cubicBezTo>
                    <a:pt x="14400" y="5461"/>
                    <a:pt x="18635" y="8737"/>
                    <a:pt x="20118" y="11528"/>
                  </a:cubicBezTo>
                  <a:cubicBezTo>
                    <a:pt x="21600" y="14319"/>
                    <a:pt x="20329" y="16625"/>
                    <a:pt x="18424" y="18142"/>
                  </a:cubicBezTo>
                  <a:cubicBezTo>
                    <a:pt x="16518" y="19658"/>
                    <a:pt x="13976" y="20387"/>
                    <a:pt x="11647" y="20872"/>
                  </a:cubicBezTo>
                  <a:cubicBezTo>
                    <a:pt x="9318" y="21357"/>
                    <a:pt x="7200" y="21600"/>
                    <a:pt x="5294" y="21479"/>
                  </a:cubicBezTo>
                  <a:cubicBezTo>
                    <a:pt x="3388" y="21357"/>
                    <a:pt x="1694" y="20872"/>
                    <a:pt x="0" y="20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2101849" y="1921056"/>
              <a:ext cx="1587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880" y="11918"/>
                    <a:pt x="5760" y="3818"/>
                    <a:pt x="9360" y="1118"/>
                  </a:cubicBezTo>
                  <a:cubicBezTo>
                    <a:pt x="12960" y="-1582"/>
                    <a:pt x="1728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2139949" y="2012950"/>
              <a:ext cx="1968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6" y="16800"/>
                    <a:pt x="11613" y="12000"/>
                    <a:pt x="15213" y="8400"/>
                  </a:cubicBezTo>
                  <a:cubicBezTo>
                    <a:pt x="18813" y="4800"/>
                    <a:pt x="2020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2419349" y="1856081"/>
              <a:ext cx="166049" cy="457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4" h="21394" fill="norm" stroke="1" extrusionOk="0">
                  <a:moveTo>
                    <a:pt x="4741" y="6154"/>
                  </a:moveTo>
                  <a:cubicBezTo>
                    <a:pt x="5532" y="7145"/>
                    <a:pt x="6322" y="8136"/>
                    <a:pt x="6322" y="10018"/>
                  </a:cubicBezTo>
                  <a:cubicBezTo>
                    <a:pt x="6322" y="11901"/>
                    <a:pt x="5532" y="14675"/>
                    <a:pt x="4873" y="16607"/>
                  </a:cubicBezTo>
                  <a:cubicBezTo>
                    <a:pt x="4215" y="18540"/>
                    <a:pt x="3688" y="19629"/>
                    <a:pt x="3029" y="20373"/>
                  </a:cubicBezTo>
                  <a:cubicBezTo>
                    <a:pt x="2371" y="21116"/>
                    <a:pt x="1580" y="21512"/>
                    <a:pt x="1054" y="21363"/>
                  </a:cubicBezTo>
                  <a:cubicBezTo>
                    <a:pt x="527" y="21215"/>
                    <a:pt x="263" y="20521"/>
                    <a:pt x="132" y="18391"/>
                  </a:cubicBezTo>
                  <a:cubicBezTo>
                    <a:pt x="0" y="16261"/>
                    <a:pt x="0" y="12694"/>
                    <a:pt x="527" y="9573"/>
                  </a:cubicBezTo>
                  <a:cubicBezTo>
                    <a:pt x="1054" y="6451"/>
                    <a:pt x="2107" y="3776"/>
                    <a:pt x="3029" y="2240"/>
                  </a:cubicBezTo>
                  <a:cubicBezTo>
                    <a:pt x="3951" y="705"/>
                    <a:pt x="4741" y="308"/>
                    <a:pt x="5927" y="110"/>
                  </a:cubicBezTo>
                  <a:cubicBezTo>
                    <a:pt x="7112" y="-88"/>
                    <a:pt x="8693" y="-88"/>
                    <a:pt x="11195" y="705"/>
                  </a:cubicBezTo>
                  <a:cubicBezTo>
                    <a:pt x="13698" y="1497"/>
                    <a:pt x="17122" y="3083"/>
                    <a:pt x="19098" y="4420"/>
                  </a:cubicBezTo>
                  <a:cubicBezTo>
                    <a:pt x="21073" y="5758"/>
                    <a:pt x="21600" y="6848"/>
                    <a:pt x="18176" y="7888"/>
                  </a:cubicBezTo>
                  <a:cubicBezTo>
                    <a:pt x="14751" y="8929"/>
                    <a:pt x="7376" y="9919"/>
                    <a:pt x="0" y="10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901699" y="2484497"/>
              <a:ext cx="201476" cy="486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11" fill="norm" stroke="1" extrusionOk="0">
                  <a:moveTo>
                    <a:pt x="0" y="7469"/>
                  </a:moveTo>
                  <a:cubicBezTo>
                    <a:pt x="450" y="9611"/>
                    <a:pt x="900" y="11752"/>
                    <a:pt x="1125" y="13800"/>
                  </a:cubicBezTo>
                  <a:cubicBezTo>
                    <a:pt x="1350" y="15849"/>
                    <a:pt x="1350" y="17804"/>
                    <a:pt x="1238" y="19154"/>
                  </a:cubicBezTo>
                  <a:cubicBezTo>
                    <a:pt x="1125" y="20504"/>
                    <a:pt x="900" y="21249"/>
                    <a:pt x="675" y="21388"/>
                  </a:cubicBezTo>
                  <a:cubicBezTo>
                    <a:pt x="450" y="21528"/>
                    <a:pt x="225" y="21062"/>
                    <a:pt x="225" y="19387"/>
                  </a:cubicBezTo>
                  <a:cubicBezTo>
                    <a:pt x="225" y="17711"/>
                    <a:pt x="450" y="14825"/>
                    <a:pt x="1350" y="12125"/>
                  </a:cubicBezTo>
                  <a:cubicBezTo>
                    <a:pt x="2250" y="9425"/>
                    <a:pt x="3825" y="6911"/>
                    <a:pt x="5400" y="5095"/>
                  </a:cubicBezTo>
                  <a:cubicBezTo>
                    <a:pt x="6975" y="3280"/>
                    <a:pt x="8550" y="2162"/>
                    <a:pt x="9788" y="1418"/>
                  </a:cubicBezTo>
                  <a:cubicBezTo>
                    <a:pt x="11025" y="673"/>
                    <a:pt x="11925" y="300"/>
                    <a:pt x="13388" y="114"/>
                  </a:cubicBezTo>
                  <a:cubicBezTo>
                    <a:pt x="14850" y="-72"/>
                    <a:pt x="16875" y="-72"/>
                    <a:pt x="18450" y="440"/>
                  </a:cubicBezTo>
                  <a:cubicBezTo>
                    <a:pt x="20025" y="952"/>
                    <a:pt x="21150" y="1976"/>
                    <a:pt x="21375" y="3000"/>
                  </a:cubicBezTo>
                  <a:cubicBezTo>
                    <a:pt x="21600" y="4025"/>
                    <a:pt x="20925" y="5049"/>
                    <a:pt x="19012" y="5933"/>
                  </a:cubicBezTo>
                  <a:cubicBezTo>
                    <a:pt x="17100" y="6818"/>
                    <a:pt x="13950" y="7562"/>
                    <a:pt x="11587" y="7935"/>
                  </a:cubicBezTo>
                  <a:cubicBezTo>
                    <a:pt x="9225" y="8307"/>
                    <a:pt x="7650" y="8307"/>
                    <a:pt x="6525" y="8121"/>
                  </a:cubicBezTo>
                  <a:cubicBezTo>
                    <a:pt x="5400" y="7935"/>
                    <a:pt x="4725" y="7562"/>
                    <a:pt x="6188" y="6911"/>
                  </a:cubicBezTo>
                  <a:cubicBezTo>
                    <a:pt x="7650" y="6259"/>
                    <a:pt x="11250" y="5328"/>
                    <a:pt x="14850" y="4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1162961" y="2501900"/>
              <a:ext cx="19594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2687" y="0"/>
                  </a:moveTo>
                  <a:cubicBezTo>
                    <a:pt x="2455" y="5564"/>
                    <a:pt x="2223" y="11127"/>
                    <a:pt x="1758" y="14727"/>
                  </a:cubicBezTo>
                  <a:cubicBezTo>
                    <a:pt x="1294" y="18327"/>
                    <a:pt x="597" y="19964"/>
                    <a:pt x="248" y="19473"/>
                  </a:cubicBezTo>
                  <a:cubicBezTo>
                    <a:pt x="-100" y="18982"/>
                    <a:pt x="-100" y="16364"/>
                    <a:pt x="365" y="13255"/>
                  </a:cubicBezTo>
                  <a:cubicBezTo>
                    <a:pt x="829" y="10145"/>
                    <a:pt x="1758" y="6545"/>
                    <a:pt x="2571" y="4091"/>
                  </a:cubicBezTo>
                  <a:cubicBezTo>
                    <a:pt x="3384" y="1636"/>
                    <a:pt x="4081" y="327"/>
                    <a:pt x="4894" y="164"/>
                  </a:cubicBezTo>
                  <a:cubicBezTo>
                    <a:pt x="5706" y="0"/>
                    <a:pt x="6635" y="982"/>
                    <a:pt x="7100" y="3600"/>
                  </a:cubicBezTo>
                  <a:cubicBezTo>
                    <a:pt x="7565" y="6218"/>
                    <a:pt x="7565" y="10473"/>
                    <a:pt x="7565" y="13418"/>
                  </a:cubicBezTo>
                  <a:cubicBezTo>
                    <a:pt x="7565" y="16364"/>
                    <a:pt x="7565" y="18000"/>
                    <a:pt x="7797" y="18000"/>
                  </a:cubicBezTo>
                  <a:cubicBezTo>
                    <a:pt x="8029" y="18000"/>
                    <a:pt x="8494" y="16364"/>
                    <a:pt x="9423" y="13418"/>
                  </a:cubicBezTo>
                  <a:cubicBezTo>
                    <a:pt x="10352" y="10473"/>
                    <a:pt x="11745" y="6218"/>
                    <a:pt x="12906" y="3600"/>
                  </a:cubicBezTo>
                  <a:cubicBezTo>
                    <a:pt x="14068" y="982"/>
                    <a:pt x="14997" y="0"/>
                    <a:pt x="16042" y="0"/>
                  </a:cubicBezTo>
                  <a:cubicBezTo>
                    <a:pt x="17087" y="0"/>
                    <a:pt x="18248" y="982"/>
                    <a:pt x="18945" y="3273"/>
                  </a:cubicBezTo>
                  <a:cubicBezTo>
                    <a:pt x="19642" y="5564"/>
                    <a:pt x="19874" y="9164"/>
                    <a:pt x="20223" y="12436"/>
                  </a:cubicBezTo>
                  <a:cubicBezTo>
                    <a:pt x="20571" y="15709"/>
                    <a:pt x="21035" y="18655"/>
                    <a:pt x="215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1454149" y="2296265"/>
              <a:ext cx="119709" cy="377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97" fill="norm" stroke="1" extrusionOk="0">
                  <a:moveTo>
                    <a:pt x="19326" y="5931"/>
                  </a:moveTo>
                  <a:cubicBezTo>
                    <a:pt x="20463" y="4241"/>
                    <a:pt x="21600" y="2552"/>
                    <a:pt x="21411" y="1466"/>
                  </a:cubicBezTo>
                  <a:cubicBezTo>
                    <a:pt x="21221" y="380"/>
                    <a:pt x="19705" y="-103"/>
                    <a:pt x="17242" y="18"/>
                  </a:cubicBezTo>
                  <a:cubicBezTo>
                    <a:pt x="14779" y="138"/>
                    <a:pt x="11368" y="862"/>
                    <a:pt x="8905" y="3034"/>
                  </a:cubicBezTo>
                  <a:cubicBezTo>
                    <a:pt x="6442" y="5206"/>
                    <a:pt x="4926" y="8827"/>
                    <a:pt x="4358" y="11662"/>
                  </a:cubicBezTo>
                  <a:cubicBezTo>
                    <a:pt x="3789" y="14498"/>
                    <a:pt x="4168" y="16550"/>
                    <a:pt x="4358" y="17937"/>
                  </a:cubicBezTo>
                  <a:cubicBezTo>
                    <a:pt x="4547" y="19325"/>
                    <a:pt x="4547" y="20049"/>
                    <a:pt x="3789" y="20532"/>
                  </a:cubicBezTo>
                  <a:cubicBezTo>
                    <a:pt x="3032" y="21014"/>
                    <a:pt x="1516" y="21256"/>
                    <a:pt x="0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1408913" y="2514600"/>
              <a:ext cx="210337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600" fill="norm" stroke="1" extrusionOk="0">
                  <a:moveTo>
                    <a:pt x="714" y="21600"/>
                  </a:moveTo>
                  <a:cubicBezTo>
                    <a:pt x="78" y="18800"/>
                    <a:pt x="-557" y="16000"/>
                    <a:pt x="819" y="12400"/>
                  </a:cubicBezTo>
                  <a:cubicBezTo>
                    <a:pt x="2196" y="8800"/>
                    <a:pt x="5584" y="4400"/>
                    <a:pt x="9290" y="2200"/>
                  </a:cubicBezTo>
                  <a:cubicBezTo>
                    <a:pt x="12996" y="0"/>
                    <a:pt x="17019" y="0"/>
                    <a:pt x="210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755649" y="2995083"/>
              <a:ext cx="816255" cy="157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493" fill="norm" stroke="1" extrusionOk="0">
                  <a:moveTo>
                    <a:pt x="0" y="8064"/>
                  </a:moveTo>
                  <a:cubicBezTo>
                    <a:pt x="670" y="5760"/>
                    <a:pt x="1340" y="3456"/>
                    <a:pt x="2735" y="2016"/>
                  </a:cubicBezTo>
                  <a:cubicBezTo>
                    <a:pt x="4130" y="576"/>
                    <a:pt x="6251" y="0"/>
                    <a:pt x="8316" y="0"/>
                  </a:cubicBezTo>
                  <a:cubicBezTo>
                    <a:pt x="10381" y="0"/>
                    <a:pt x="12391" y="576"/>
                    <a:pt x="14372" y="2448"/>
                  </a:cubicBezTo>
                  <a:cubicBezTo>
                    <a:pt x="16353" y="4320"/>
                    <a:pt x="18307" y="7488"/>
                    <a:pt x="19451" y="9504"/>
                  </a:cubicBezTo>
                  <a:cubicBezTo>
                    <a:pt x="20595" y="11520"/>
                    <a:pt x="20930" y="12384"/>
                    <a:pt x="21181" y="13392"/>
                  </a:cubicBezTo>
                  <a:cubicBezTo>
                    <a:pt x="21433" y="14400"/>
                    <a:pt x="21600" y="15552"/>
                    <a:pt x="21488" y="16416"/>
                  </a:cubicBezTo>
                  <a:cubicBezTo>
                    <a:pt x="21377" y="17280"/>
                    <a:pt x="20986" y="17856"/>
                    <a:pt x="19758" y="18576"/>
                  </a:cubicBezTo>
                  <a:cubicBezTo>
                    <a:pt x="18530" y="19296"/>
                    <a:pt x="16465" y="20160"/>
                    <a:pt x="14233" y="20736"/>
                  </a:cubicBezTo>
                  <a:cubicBezTo>
                    <a:pt x="12000" y="21312"/>
                    <a:pt x="9600" y="21600"/>
                    <a:pt x="7619" y="21456"/>
                  </a:cubicBezTo>
                  <a:cubicBezTo>
                    <a:pt x="5637" y="21312"/>
                    <a:pt x="4074" y="20736"/>
                    <a:pt x="3098" y="20160"/>
                  </a:cubicBezTo>
                  <a:cubicBezTo>
                    <a:pt x="2121" y="19584"/>
                    <a:pt x="1730" y="19008"/>
                    <a:pt x="1730" y="18576"/>
                  </a:cubicBezTo>
                  <a:cubicBezTo>
                    <a:pt x="1730" y="18144"/>
                    <a:pt x="2121" y="17856"/>
                    <a:pt x="3321" y="17280"/>
                  </a:cubicBezTo>
                  <a:cubicBezTo>
                    <a:pt x="4521" y="16704"/>
                    <a:pt x="6530" y="15840"/>
                    <a:pt x="8986" y="15552"/>
                  </a:cubicBezTo>
                  <a:cubicBezTo>
                    <a:pt x="11442" y="15264"/>
                    <a:pt x="14344" y="15552"/>
                    <a:pt x="16102" y="15984"/>
                  </a:cubicBezTo>
                  <a:cubicBezTo>
                    <a:pt x="17860" y="16416"/>
                    <a:pt x="18474" y="16992"/>
                    <a:pt x="19088" y="17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429947" y="1277200"/>
              <a:ext cx="1750220" cy="95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581" fill="norm" stroke="1" extrusionOk="0">
                  <a:moveTo>
                    <a:pt x="15754" y="1709"/>
                  </a:moveTo>
                  <a:cubicBezTo>
                    <a:pt x="15232" y="1373"/>
                    <a:pt x="14710" y="1037"/>
                    <a:pt x="14045" y="797"/>
                  </a:cubicBezTo>
                  <a:cubicBezTo>
                    <a:pt x="13380" y="557"/>
                    <a:pt x="12571" y="413"/>
                    <a:pt x="11671" y="293"/>
                  </a:cubicBezTo>
                  <a:cubicBezTo>
                    <a:pt x="10771" y="173"/>
                    <a:pt x="9780" y="77"/>
                    <a:pt x="8814" y="29"/>
                  </a:cubicBezTo>
                  <a:cubicBezTo>
                    <a:pt x="7849" y="-19"/>
                    <a:pt x="6910" y="-19"/>
                    <a:pt x="6023" y="125"/>
                  </a:cubicBezTo>
                  <a:cubicBezTo>
                    <a:pt x="5136" y="269"/>
                    <a:pt x="4301" y="557"/>
                    <a:pt x="3571" y="1037"/>
                  </a:cubicBezTo>
                  <a:cubicBezTo>
                    <a:pt x="2841" y="1517"/>
                    <a:pt x="2214" y="2189"/>
                    <a:pt x="1836" y="2909"/>
                  </a:cubicBezTo>
                  <a:cubicBezTo>
                    <a:pt x="1458" y="3629"/>
                    <a:pt x="1328" y="4397"/>
                    <a:pt x="1249" y="5717"/>
                  </a:cubicBezTo>
                  <a:cubicBezTo>
                    <a:pt x="1171" y="7037"/>
                    <a:pt x="1145" y="8909"/>
                    <a:pt x="1093" y="10613"/>
                  </a:cubicBezTo>
                  <a:cubicBezTo>
                    <a:pt x="1041" y="12317"/>
                    <a:pt x="962" y="13853"/>
                    <a:pt x="806" y="15269"/>
                  </a:cubicBezTo>
                  <a:cubicBezTo>
                    <a:pt x="649" y="16685"/>
                    <a:pt x="414" y="17981"/>
                    <a:pt x="271" y="18773"/>
                  </a:cubicBezTo>
                  <a:cubicBezTo>
                    <a:pt x="128" y="19565"/>
                    <a:pt x="75" y="19853"/>
                    <a:pt x="36" y="20117"/>
                  </a:cubicBezTo>
                  <a:cubicBezTo>
                    <a:pt x="-3" y="20381"/>
                    <a:pt x="-29" y="20621"/>
                    <a:pt x="62" y="20741"/>
                  </a:cubicBezTo>
                  <a:cubicBezTo>
                    <a:pt x="154" y="20861"/>
                    <a:pt x="362" y="20861"/>
                    <a:pt x="962" y="20837"/>
                  </a:cubicBezTo>
                  <a:cubicBezTo>
                    <a:pt x="1562" y="20813"/>
                    <a:pt x="2554" y="20765"/>
                    <a:pt x="3467" y="20765"/>
                  </a:cubicBezTo>
                  <a:cubicBezTo>
                    <a:pt x="4380" y="20765"/>
                    <a:pt x="5214" y="20813"/>
                    <a:pt x="6154" y="20933"/>
                  </a:cubicBezTo>
                  <a:cubicBezTo>
                    <a:pt x="7093" y="21053"/>
                    <a:pt x="8136" y="21245"/>
                    <a:pt x="9232" y="21365"/>
                  </a:cubicBezTo>
                  <a:cubicBezTo>
                    <a:pt x="10328" y="21485"/>
                    <a:pt x="11475" y="21533"/>
                    <a:pt x="12545" y="21557"/>
                  </a:cubicBezTo>
                  <a:cubicBezTo>
                    <a:pt x="13614" y="21581"/>
                    <a:pt x="14606" y="21581"/>
                    <a:pt x="15610" y="21581"/>
                  </a:cubicBezTo>
                  <a:cubicBezTo>
                    <a:pt x="16614" y="21581"/>
                    <a:pt x="17632" y="21581"/>
                    <a:pt x="18271" y="21581"/>
                  </a:cubicBezTo>
                  <a:cubicBezTo>
                    <a:pt x="18910" y="21581"/>
                    <a:pt x="19171" y="21581"/>
                    <a:pt x="19393" y="21533"/>
                  </a:cubicBezTo>
                  <a:cubicBezTo>
                    <a:pt x="19614" y="21485"/>
                    <a:pt x="19797" y="21389"/>
                    <a:pt x="19888" y="21197"/>
                  </a:cubicBezTo>
                  <a:cubicBezTo>
                    <a:pt x="19980" y="21005"/>
                    <a:pt x="19980" y="20717"/>
                    <a:pt x="20097" y="19853"/>
                  </a:cubicBezTo>
                  <a:cubicBezTo>
                    <a:pt x="20214" y="18989"/>
                    <a:pt x="20449" y="17549"/>
                    <a:pt x="20671" y="16085"/>
                  </a:cubicBezTo>
                  <a:cubicBezTo>
                    <a:pt x="20893" y="14621"/>
                    <a:pt x="21101" y="13133"/>
                    <a:pt x="21271" y="11621"/>
                  </a:cubicBezTo>
                  <a:cubicBezTo>
                    <a:pt x="21441" y="10109"/>
                    <a:pt x="21571" y="8573"/>
                    <a:pt x="21571" y="7469"/>
                  </a:cubicBezTo>
                  <a:cubicBezTo>
                    <a:pt x="21571" y="6365"/>
                    <a:pt x="21441" y="5693"/>
                    <a:pt x="20932" y="5021"/>
                  </a:cubicBezTo>
                  <a:cubicBezTo>
                    <a:pt x="20423" y="4349"/>
                    <a:pt x="19536" y="3677"/>
                    <a:pt x="18688" y="3173"/>
                  </a:cubicBezTo>
                  <a:cubicBezTo>
                    <a:pt x="17841" y="2669"/>
                    <a:pt x="17032" y="2333"/>
                    <a:pt x="15988" y="2141"/>
                  </a:cubicBezTo>
                  <a:cubicBezTo>
                    <a:pt x="14945" y="1949"/>
                    <a:pt x="13667" y="1901"/>
                    <a:pt x="12558" y="2069"/>
                  </a:cubicBezTo>
                  <a:cubicBezTo>
                    <a:pt x="11449" y="2237"/>
                    <a:pt x="10510" y="2621"/>
                    <a:pt x="9571" y="30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0" name="Drawing"/>
          <p:cNvGrpSpPr/>
          <p:nvPr/>
        </p:nvGrpSpPr>
        <p:grpSpPr>
          <a:xfrm>
            <a:off x="1149349" y="1536700"/>
            <a:ext cx="9556751" cy="7893050"/>
            <a:chOff x="0" y="0"/>
            <a:chExt cx="9556750" cy="7893050"/>
          </a:xfrm>
        </p:grpSpPr>
        <p:sp>
          <p:nvSpPr>
            <p:cNvPr id="2161" name="Line"/>
            <p:cNvSpPr/>
            <p:nvPr/>
          </p:nvSpPr>
          <p:spPr>
            <a:xfrm>
              <a:off x="317499" y="343848"/>
              <a:ext cx="148599" cy="639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2" h="21474" fill="norm" stroke="1" extrusionOk="0">
                  <a:moveTo>
                    <a:pt x="0" y="7215"/>
                  </a:moveTo>
                  <a:cubicBezTo>
                    <a:pt x="292" y="9134"/>
                    <a:pt x="584" y="11052"/>
                    <a:pt x="1459" y="13255"/>
                  </a:cubicBezTo>
                  <a:cubicBezTo>
                    <a:pt x="2335" y="15457"/>
                    <a:pt x="3795" y="17944"/>
                    <a:pt x="4816" y="19472"/>
                  </a:cubicBezTo>
                  <a:cubicBezTo>
                    <a:pt x="5838" y="21000"/>
                    <a:pt x="6422" y="21568"/>
                    <a:pt x="6714" y="21461"/>
                  </a:cubicBezTo>
                  <a:cubicBezTo>
                    <a:pt x="7005" y="21355"/>
                    <a:pt x="7005" y="20573"/>
                    <a:pt x="6130" y="18939"/>
                  </a:cubicBezTo>
                  <a:cubicBezTo>
                    <a:pt x="5254" y="17305"/>
                    <a:pt x="3503" y="14818"/>
                    <a:pt x="2481" y="12296"/>
                  </a:cubicBezTo>
                  <a:cubicBezTo>
                    <a:pt x="1459" y="9773"/>
                    <a:pt x="1168" y="7215"/>
                    <a:pt x="1897" y="5226"/>
                  </a:cubicBezTo>
                  <a:cubicBezTo>
                    <a:pt x="2627" y="3236"/>
                    <a:pt x="4378" y="1815"/>
                    <a:pt x="5984" y="998"/>
                  </a:cubicBezTo>
                  <a:cubicBezTo>
                    <a:pt x="7589" y="181"/>
                    <a:pt x="9049" y="-32"/>
                    <a:pt x="11238" y="4"/>
                  </a:cubicBezTo>
                  <a:cubicBezTo>
                    <a:pt x="13427" y="39"/>
                    <a:pt x="16346" y="323"/>
                    <a:pt x="18389" y="1140"/>
                  </a:cubicBezTo>
                  <a:cubicBezTo>
                    <a:pt x="20432" y="1957"/>
                    <a:pt x="21600" y="3307"/>
                    <a:pt x="18973" y="4835"/>
                  </a:cubicBezTo>
                  <a:cubicBezTo>
                    <a:pt x="16346" y="6363"/>
                    <a:pt x="9924" y="8068"/>
                    <a:pt x="3503" y="9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463549" y="660400"/>
              <a:ext cx="184151" cy="255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4284"/>
                  </a:moveTo>
                  <a:cubicBezTo>
                    <a:pt x="0" y="3213"/>
                    <a:pt x="0" y="2142"/>
                    <a:pt x="745" y="1517"/>
                  </a:cubicBezTo>
                  <a:cubicBezTo>
                    <a:pt x="1490" y="893"/>
                    <a:pt x="2979" y="714"/>
                    <a:pt x="5710" y="2053"/>
                  </a:cubicBezTo>
                  <a:cubicBezTo>
                    <a:pt x="8441" y="3392"/>
                    <a:pt x="12414" y="6248"/>
                    <a:pt x="15021" y="9015"/>
                  </a:cubicBezTo>
                  <a:cubicBezTo>
                    <a:pt x="17628" y="11782"/>
                    <a:pt x="18869" y="14460"/>
                    <a:pt x="19490" y="16334"/>
                  </a:cubicBezTo>
                  <a:cubicBezTo>
                    <a:pt x="20110" y="18208"/>
                    <a:pt x="20110" y="19279"/>
                    <a:pt x="19490" y="20083"/>
                  </a:cubicBezTo>
                  <a:cubicBezTo>
                    <a:pt x="18869" y="20886"/>
                    <a:pt x="17628" y="21421"/>
                    <a:pt x="16262" y="21511"/>
                  </a:cubicBezTo>
                  <a:cubicBezTo>
                    <a:pt x="14897" y="21600"/>
                    <a:pt x="13407" y="21243"/>
                    <a:pt x="12166" y="19636"/>
                  </a:cubicBezTo>
                  <a:cubicBezTo>
                    <a:pt x="10924" y="18030"/>
                    <a:pt x="9931" y="15174"/>
                    <a:pt x="10924" y="11960"/>
                  </a:cubicBezTo>
                  <a:cubicBezTo>
                    <a:pt x="11917" y="8747"/>
                    <a:pt x="14897" y="5177"/>
                    <a:pt x="17007" y="3124"/>
                  </a:cubicBezTo>
                  <a:cubicBezTo>
                    <a:pt x="19117" y="1071"/>
                    <a:pt x="20359" y="5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915586" y="383439"/>
              <a:ext cx="136398" cy="524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500" fill="norm" stroke="1" extrusionOk="0">
                  <a:moveTo>
                    <a:pt x="20434" y="2502"/>
                  </a:moveTo>
                  <a:cubicBezTo>
                    <a:pt x="20762" y="2069"/>
                    <a:pt x="21089" y="1635"/>
                    <a:pt x="21089" y="1158"/>
                  </a:cubicBezTo>
                  <a:cubicBezTo>
                    <a:pt x="21089" y="681"/>
                    <a:pt x="20762" y="160"/>
                    <a:pt x="19616" y="30"/>
                  </a:cubicBezTo>
                  <a:cubicBezTo>
                    <a:pt x="18471" y="-100"/>
                    <a:pt x="16507" y="160"/>
                    <a:pt x="13562" y="1418"/>
                  </a:cubicBezTo>
                  <a:cubicBezTo>
                    <a:pt x="10616" y="2676"/>
                    <a:pt x="6689" y="4931"/>
                    <a:pt x="3907" y="7447"/>
                  </a:cubicBezTo>
                  <a:cubicBezTo>
                    <a:pt x="1125" y="9963"/>
                    <a:pt x="-511" y="12739"/>
                    <a:pt x="144" y="14907"/>
                  </a:cubicBezTo>
                  <a:cubicBezTo>
                    <a:pt x="798" y="17076"/>
                    <a:pt x="3744" y="18637"/>
                    <a:pt x="7016" y="19635"/>
                  </a:cubicBezTo>
                  <a:cubicBezTo>
                    <a:pt x="10289" y="20633"/>
                    <a:pt x="13889" y="21066"/>
                    <a:pt x="17489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1136650" y="501650"/>
              <a:ext cx="26670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43" y="3484"/>
                    <a:pt x="7886" y="6968"/>
                    <a:pt x="11486" y="10568"/>
                  </a:cubicBezTo>
                  <a:cubicBezTo>
                    <a:pt x="15086" y="14168"/>
                    <a:pt x="18343" y="178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1238250" y="499654"/>
              <a:ext cx="146050" cy="433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21600" y="99"/>
                  </a:moveTo>
                  <a:cubicBezTo>
                    <a:pt x="20035" y="-6"/>
                    <a:pt x="18470" y="-111"/>
                    <a:pt x="17061" y="256"/>
                  </a:cubicBezTo>
                  <a:cubicBezTo>
                    <a:pt x="15652" y="623"/>
                    <a:pt x="14400" y="1462"/>
                    <a:pt x="12365" y="3611"/>
                  </a:cubicBezTo>
                  <a:cubicBezTo>
                    <a:pt x="10330" y="5761"/>
                    <a:pt x="7513" y="9221"/>
                    <a:pt x="5322" y="12419"/>
                  </a:cubicBezTo>
                  <a:cubicBezTo>
                    <a:pt x="3130" y="15617"/>
                    <a:pt x="1565" y="18553"/>
                    <a:pt x="0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1666796" y="506259"/>
              <a:ext cx="206454" cy="348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305" fill="norm" stroke="1" extrusionOk="0">
                  <a:moveTo>
                    <a:pt x="21068" y="883"/>
                  </a:moveTo>
                  <a:cubicBezTo>
                    <a:pt x="20204" y="365"/>
                    <a:pt x="19340" y="-152"/>
                    <a:pt x="16964" y="42"/>
                  </a:cubicBezTo>
                  <a:cubicBezTo>
                    <a:pt x="14588" y="236"/>
                    <a:pt x="10700" y="1141"/>
                    <a:pt x="7460" y="3405"/>
                  </a:cubicBezTo>
                  <a:cubicBezTo>
                    <a:pt x="4220" y="5668"/>
                    <a:pt x="1628" y="9290"/>
                    <a:pt x="548" y="12200"/>
                  </a:cubicBezTo>
                  <a:cubicBezTo>
                    <a:pt x="-532" y="15110"/>
                    <a:pt x="-100" y="17309"/>
                    <a:pt x="2600" y="18797"/>
                  </a:cubicBezTo>
                  <a:cubicBezTo>
                    <a:pt x="5300" y="20284"/>
                    <a:pt x="10268" y="21060"/>
                    <a:pt x="13400" y="21254"/>
                  </a:cubicBezTo>
                  <a:cubicBezTo>
                    <a:pt x="16532" y="21448"/>
                    <a:pt x="17828" y="21060"/>
                    <a:pt x="19124" y="20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1723180" y="673100"/>
              <a:ext cx="21992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600" fill="norm" stroke="1" extrusionOk="0">
                  <a:moveTo>
                    <a:pt x="1008" y="21600"/>
                  </a:moveTo>
                  <a:cubicBezTo>
                    <a:pt x="391" y="18982"/>
                    <a:pt x="-226" y="16364"/>
                    <a:pt x="83" y="14400"/>
                  </a:cubicBezTo>
                  <a:cubicBezTo>
                    <a:pt x="391" y="12436"/>
                    <a:pt x="1625" y="11127"/>
                    <a:pt x="5328" y="8836"/>
                  </a:cubicBezTo>
                  <a:cubicBezTo>
                    <a:pt x="9031" y="6545"/>
                    <a:pt x="15203" y="3273"/>
                    <a:pt x="213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2144425" y="389669"/>
              <a:ext cx="198726" cy="452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401" fill="norm" stroke="1" extrusionOk="0">
                  <a:moveTo>
                    <a:pt x="19774" y="1690"/>
                  </a:moveTo>
                  <a:cubicBezTo>
                    <a:pt x="19324" y="1090"/>
                    <a:pt x="18874" y="490"/>
                    <a:pt x="17974" y="190"/>
                  </a:cubicBezTo>
                  <a:cubicBezTo>
                    <a:pt x="17074" y="-110"/>
                    <a:pt x="15724" y="-110"/>
                    <a:pt x="13586" y="590"/>
                  </a:cubicBezTo>
                  <a:cubicBezTo>
                    <a:pt x="11449" y="1290"/>
                    <a:pt x="8524" y="2690"/>
                    <a:pt x="5936" y="4990"/>
                  </a:cubicBezTo>
                  <a:cubicBezTo>
                    <a:pt x="3349" y="7290"/>
                    <a:pt x="1099" y="10490"/>
                    <a:pt x="311" y="13190"/>
                  </a:cubicBezTo>
                  <a:cubicBezTo>
                    <a:pt x="-476" y="15890"/>
                    <a:pt x="199" y="18090"/>
                    <a:pt x="2674" y="19490"/>
                  </a:cubicBezTo>
                  <a:cubicBezTo>
                    <a:pt x="5149" y="20890"/>
                    <a:pt x="9424" y="21490"/>
                    <a:pt x="12799" y="21390"/>
                  </a:cubicBezTo>
                  <a:cubicBezTo>
                    <a:pt x="16174" y="21290"/>
                    <a:pt x="18649" y="20490"/>
                    <a:pt x="21124" y="19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2327258" y="567445"/>
              <a:ext cx="250842" cy="213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0535" fill="norm" stroke="1" extrusionOk="0">
                  <a:moveTo>
                    <a:pt x="10531" y="3447"/>
                  </a:moveTo>
                  <a:cubicBezTo>
                    <a:pt x="10171" y="2428"/>
                    <a:pt x="9811" y="1409"/>
                    <a:pt x="9181" y="696"/>
                  </a:cubicBezTo>
                  <a:cubicBezTo>
                    <a:pt x="8551" y="-17"/>
                    <a:pt x="7651" y="-425"/>
                    <a:pt x="6031" y="696"/>
                  </a:cubicBezTo>
                  <a:cubicBezTo>
                    <a:pt x="4411" y="1817"/>
                    <a:pt x="2071" y="4466"/>
                    <a:pt x="901" y="7930"/>
                  </a:cubicBezTo>
                  <a:cubicBezTo>
                    <a:pt x="-269" y="11394"/>
                    <a:pt x="-269" y="15673"/>
                    <a:pt x="721" y="18118"/>
                  </a:cubicBezTo>
                  <a:cubicBezTo>
                    <a:pt x="1711" y="20564"/>
                    <a:pt x="3691" y="21175"/>
                    <a:pt x="5581" y="19850"/>
                  </a:cubicBezTo>
                  <a:cubicBezTo>
                    <a:pt x="7471" y="18526"/>
                    <a:pt x="9271" y="15266"/>
                    <a:pt x="10171" y="13126"/>
                  </a:cubicBezTo>
                  <a:cubicBezTo>
                    <a:pt x="11071" y="10986"/>
                    <a:pt x="11071" y="9967"/>
                    <a:pt x="11161" y="8949"/>
                  </a:cubicBezTo>
                  <a:cubicBezTo>
                    <a:pt x="11251" y="7930"/>
                    <a:pt x="11431" y="6911"/>
                    <a:pt x="11521" y="7217"/>
                  </a:cubicBezTo>
                  <a:cubicBezTo>
                    <a:pt x="11611" y="7522"/>
                    <a:pt x="11611" y="9152"/>
                    <a:pt x="12781" y="11190"/>
                  </a:cubicBezTo>
                  <a:cubicBezTo>
                    <a:pt x="13951" y="13228"/>
                    <a:pt x="16291" y="15673"/>
                    <a:pt x="17911" y="16998"/>
                  </a:cubicBezTo>
                  <a:cubicBezTo>
                    <a:pt x="19531" y="18322"/>
                    <a:pt x="20431" y="18526"/>
                    <a:pt x="21331" y="18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2641600" y="774700"/>
              <a:ext cx="571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2857500" y="406400"/>
              <a:ext cx="156863" cy="381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387" fill="norm" stroke="1" extrusionOk="0">
                  <a:moveTo>
                    <a:pt x="8640" y="0"/>
                  </a:moveTo>
                  <a:cubicBezTo>
                    <a:pt x="6624" y="3323"/>
                    <a:pt x="4608" y="6646"/>
                    <a:pt x="3456" y="9732"/>
                  </a:cubicBezTo>
                  <a:cubicBezTo>
                    <a:pt x="2304" y="12818"/>
                    <a:pt x="2016" y="15666"/>
                    <a:pt x="1872" y="17387"/>
                  </a:cubicBezTo>
                  <a:cubicBezTo>
                    <a:pt x="1728" y="19108"/>
                    <a:pt x="1728" y="19701"/>
                    <a:pt x="2160" y="19642"/>
                  </a:cubicBezTo>
                  <a:cubicBezTo>
                    <a:pt x="2592" y="19582"/>
                    <a:pt x="3456" y="18870"/>
                    <a:pt x="4752" y="17862"/>
                  </a:cubicBezTo>
                  <a:cubicBezTo>
                    <a:pt x="6048" y="16853"/>
                    <a:pt x="7776" y="15547"/>
                    <a:pt x="9216" y="14657"/>
                  </a:cubicBezTo>
                  <a:cubicBezTo>
                    <a:pt x="10656" y="13767"/>
                    <a:pt x="11808" y="13292"/>
                    <a:pt x="13104" y="13114"/>
                  </a:cubicBezTo>
                  <a:cubicBezTo>
                    <a:pt x="14400" y="12936"/>
                    <a:pt x="15840" y="13055"/>
                    <a:pt x="17280" y="13470"/>
                  </a:cubicBezTo>
                  <a:cubicBezTo>
                    <a:pt x="18720" y="13886"/>
                    <a:pt x="20160" y="14598"/>
                    <a:pt x="20880" y="15369"/>
                  </a:cubicBezTo>
                  <a:cubicBezTo>
                    <a:pt x="21600" y="16141"/>
                    <a:pt x="21600" y="16971"/>
                    <a:pt x="20016" y="18040"/>
                  </a:cubicBezTo>
                  <a:cubicBezTo>
                    <a:pt x="18432" y="19108"/>
                    <a:pt x="15264" y="20413"/>
                    <a:pt x="12240" y="21007"/>
                  </a:cubicBezTo>
                  <a:cubicBezTo>
                    <a:pt x="9216" y="21600"/>
                    <a:pt x="6336" y="21481"/>
                    <a:pt x="4320" y="20769"/>
                  </a:cubicBezTo>
                  <a:cubicBezTo>
                    <a:pt x="2304" y="20057"/>
                    <a:pt x="1152" y="18752"/>
                    <a:pt x="0" y="17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3067050" y="412750"/>
              <a:ext cx="93354" cy="408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465" fill="norm" stroke="1" extrusionOk="0">
                  <a:moveTo>
                    <a:pt x="8452" y="0"/>
                  </a:moveTo>
                  <a:cubicBezTo>
                    <a:pt x="13148" y="2784"/>
                    <a:pt x="17843" y="5567"/>
                    <a:pt x="19722" y="8518"/>
                  </a:cubicBezTo>
                  <a:cubicBezTo>
                    <a:pt x="21600" y="11468"/>
                    <a:pt x="20661" y="14586"/>
                    <a:pt x="18078" y="16812"/>
                  </a:cubicBezTo>
                  <a:cubicBezTo>
                    <a:pt x="15496" y="19039"/>
                    <a:pt x="11270" y="20375"/>
                    <a:pt x="7983" y="20988"/>
                  </a:cubicBezTo>
                  <a:cubicBezTo>
                    <a:pt x="4696" y="21600"/>
                    <a:pt x="2348" y="21489"/>
                    <a:pt x="0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3194050" y="342900"/>
              <a:ext cx="129863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600" fill="norm" stroke="1" extrusionOk="0">
                  <a:moveTo>
                    <a:pt x="4114" y="0"/>
                  </a:moveTo>
                  <a:cubicBezTo>
                    <a:pt x="7543" y="497"/>
                    <a:pt x="10971" y="993"/>
                    <a:pt x="14057" y="2359"/>
                  </a:cubicBezTo>
                  <a:cubicBezTo>
                    <a:pt x="17143" y="3724"/>
                    <a:pt x="19886" y="5959"/>
                    <a:pt x="20743" y="8483"/>
                  </a:cubicBezTo>
                  <a:cubicBezTo>
                    <a:pt x="21600" y="11007"/>
                    <a:pt x="20571" y="13821"/>
                    <a:pt x="17657" y="15972"/>
                  </a:cubicBezTo>
                  <a:cubicBezTo>
                    <a:pt x="14743" y="18124"/>
                    <a:pt x="9943" y="19614"/>
                    <a:pt x="6686" y="20441"/>
                  </a:cubicBezTo>
                  <a:cubicBezTo>
                    <a:pt x="3429" y="21269"/>
                    <a:pt x="1714" y="214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3600449" y="647700"/>
              <a:ext cx="2095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3651250" y="730250"/>
              <a:ext cx="2413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58" y="15943"/>
                    <a:pt x="8716" y="10286"/>
                    <a:pt x="12316" y="6686"/>
                  </a:cubicBezTo>
                  <a:cubicBezTo>
                    <a:pt x="15916" y="3086"/>
                    <a:pt x="18758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4242968" y="276549"/>
              <a:ext cx="163933" cy="704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464" fill="norm" stroke="1" extrusionOk="0">
                  <a:moveTo>
                    <a:pt x="21176" y="3181"/>
                  </a:moveTo>
                  <a:cubicBezTo>
                    <a:pt x="19809" y="2214"/>
                    <a:pt x="18442" y="1247"/>
                    <a:pt x="16254" y="667"/>
                  </a:cubicBezTo>
                  <a:cubicBezTo>
                    <a:pt x="14067" y="86"/>
                    <a:pt x="11060" y="-107"/>
                    <a:pt x="8599" y="54"/>
                  </a:cubicBezTo>
                  <a:cubicBezTo>
                    <a:pt x="6138" y="215"/>
                    <a:pt x="4224" y="731"/>
                    <a:pt x="2584" y="1989"/>
                  </a:cubicBezTo>
                  <a:cubicBezTo>
                    <a:pt x="943" y="3246"/>
                    <a:pt x="-424" y="5245"/>
                    <a:pt x="123" y="7147"/>
                  </a:cubicBezTo>
                  <a:cubicBezTo>
                    <a:pt x="670" y="9049"/>
                    <a:pt x="3130" y="10854"/>
                    <a:pt x="6001" y="12724"/>
                  </a:cubicBezTo>
                  <a:cubicBezTo>
                    <a:pt x="8872" y="14594"/>
                    <a:pt x="12153" y="16528"/>
                    <a:pt x="13247" y="17882"/>
                  </a:cubicBezTo>
                  <a:cubicBezTo>
                    <a:pt x="14341" y="19236"/>
                    <a:pt x="13247" y="20010"/>
                    <a:pt x="11333" y="20558"/>
                  </a:cubicBezTo>
                  <a:cubicBezTo>
                    <a:pt x="9419" y="21106"/>
                    <a:pt x="6685" y="21429"/>
                    <a:pt x="4771" y="21461"/>
                  </a:cubicBezTo>
                  <a:cubicBezTo>
                    <a:pt x="2857" y="21493"/>
                    <a:pt x="1763" y="21235"/>
                    <a:pt x="670" y="20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4179607" y="1134709"/>
              <a:ext cx="176493" cy="82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0604" fill="norm" stroke="1" extrusionOk="0">
                  <a:moveTo>
                    <a:pt x="12803" y="8385"/>
                  </a:moveTo>
                  <a:cubicBezTo>
                    <a:pt x="12041" y="5751"/>
                    <a:pt x="11278" y="3117"/>
                    <a:pt x="9627" y="1536"/>
                  </a:cubicBezTo>
                  <a:cubicBezTo>
                    <a:pt x="7975" y="-44"/>
                    <a:pt x="5434" y="-571"/>
                    <a:pt x="3782" y="746"/>
                  </a:cubicBezTo>
                  <a:cubicBezTo>
                    <a:pt x="2130" y="2063"/>
                    <a:pt x="1368" y="5224"/>
                    <a:pt x="733" y="8385"/>
                  </a:cubicBezTo>
                  <a:cubicBezTo>
                    <a:pt x="97" y="11546"/>
                    <a:pt x="-411" y="14707"/>
                    <a:pt x="478" y="17078"/>
                  </a:cubicBezTo>
                  <a:cubicBezTo>
                    <a:pt x="1368" y="19449"/>
                    <a:pt x="3655" y="21029"/>
                    <a:pt x="5434" y="20502"/>
                  </a:cubicBezTo>
                  <a:cubicBezTo>
                    <a:pt x="7213" y="19975"/>
                    <a:pt x="8483" y="17341"/>
                    <a:pt x="10008" y="14707"/>
                  </a:cubicBezTo>
                  <a:cubicBezTo>
                    <a:pt x="11533" y="12073"/>
                    <a:pt x="13311" y="9439"/>
                    <a:pt x="15217" y="9966"/>
                  </a:cubicBezTo>
                  <a:cubicBezTo>
                    <a:pt x="17123" y="10492"/>
                    <a:pt x="19156" y="14180"/>
                    <a:pt x="21189" y="17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4229100" y="0"/>
              <a:ext cx="113965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600" fill="norm" stroke="1" extrusionOk="0">
                  <a:moveTo>
                    <a:pt x="8247" y="0"/>
                  </a:moveTo>
                  <a:cubicBezTo>
                    <a:pt x="7069" y="4800"/>
                    <a:pt x="5891" y="9600"/>
                    <a:pt x="5498" y="12667"/>
                  </a:cubicBezTo>
                  <a:cubicBezTo>
                    <a:pt x="5105" y="15733"/>
                    <a:pt x="5498" y="17067"/>
                    <a:pt x="5695" y="18400"/>
                  </a:cubicBezTo>
                  <a:cubicBezTo>
                    <a:pt x="5891" y="19733"/>
                    <a:pt x="5891" y="21067"/>
                    <a:pt x="6087" y="21067"/>
                  </a:cubicBezTo>
                  <a:cubicBezTo>
                    <a:pt x="6284" y="21067"/>
                    <a:pt x="6676" y="19733"/>
                    <a:pt x="7265" y="18400"/>
                  </a:cubicBezTo>
                  <a:cubicBezTo>
                    <a:pt x="7855" y="17067"/>
                    <a:pt x="8640" y="15733"/>
                    <a:pt x="9622" y="14400"/>
                  </a:cubicBezTo>
                  <a:cubicBezTo>
                    <a:pt x="10604" y="13067"/>
                    <a:pt x="11782" y="11733"/>
                    <a:pt x="13353" y="11200"/>
                  </a:cubicBezTo>
                  <a:cubicBezTo>
                    <a:pt x="14924" y="10667"/>
                    <a:pt x="16887" y="10933"/>
                    <a:pt x="18065" y="11733"/>
                  </a:cubicBezTo>
                  <a:cubicBezTo>
                    <a:pt x="19244" y="12533"/>
                    <a:pt x="19636" y="13867"/>
                    <a:pt x="20225" y="15333"/>
                  </a:cubicBezTo>
                  <a:cubicBezTo>
                    <a:pt x="20815" y="16800"/>
                    <a:pt x="21600" y="18400"/>
                    <a:pt x="20815" y="19200"/>
                  </a:cubicBezTo>
                  <a:cubicBezTo>
                    <a:pt x="20029" y="20000"/>
                    <a:pt x="17673" y="20000"/>
                    <a:pt x="13942" y="20267"/>
                  </a:cubicBezTo>
                  <a:cubicBezTo>
                    <a:pt x="10211" y="20533"/>
                    <a:pt x="5105" y="210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4512854" y="363658"/>
              <a:ext cx="116297" cy="518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529" fill="norm" stroke="1" extrusionOk="0">
                  <a:moveTo>
                    <a:pt x="21192" y="3617"/>
                  </a:moveTo>
                  <a:cubicBezTo>
                    <a:pt x="21192" y="3090"/>
                    <a:pt x="21192" y="2563"/>
                    <a:pt x="20228" y="2036"/>
                  </a:cubicBezTo>
                  <a:cubicBezTo>
                    <a:pt x="19263" y="1509"/>
                    <a:pt x="17335" y="983"/>
                    <a:pt x="15599" y="588"/>
                  </a:cubicBezTo>
                  <a:cubicBezTo>
                    <a:pt x="13863" y="192"/>
                    <a:pt x="12321" y="-71"/>
                    <a:pt x="10971" y="17"/>
                  </a:cubicBezTo>
                  <a:cubicBezTo>
                    <a:pt x="9621" y="105"/>
                    <a:pt x="8463" y="544"/>
                    <a:pt x="6535" y="2256"/>
                  </a:cubicBezTo>
                  <a:cubicBezTo>
                    <a:pt x="4606" y="3968"/>
                    <a:pt x="1906" y="6953"/>
                    <a:pt x="749" y="10027"/>
                  </a:cubicBezTo>
                  <a:cubicBezTo>
                    <a:pt x="-408" y="13100"/>
                    <a:pt x="-22" y="16261"/>
                    <a:pt x="556" y="18192"/>
                  </a:cubicBezTo>
                  <a:cubicBezTo>
                    <a:pt x="1135" y="20124"/>
                    <a:pt x="1906" y="20827"/>
                    <a:pt x="2678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4451350" y="685800"/>
              <a:ext cx="2095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457"/>
                    <a:pt x="0" y="11314"/>
                    <a:pt x="655" y="8229"/>
                  </a:cubicBezTo>
                  <a:cubicBezTo>
                    <a:pt x="1309" y="5143"/>
                    <a:pt x="2618" y="4114"/>
                    <a:pt x="6218" y="3086"/>
                  </a:cubicBezTo>
                  <a:cubicBezTo>
                    <a:pt x="9818" y="2057"/>
                    <a:pt x="15709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4641850" y="742950"/>
              <a:ext cx="1587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84" y="5262"/>
                    <a:pt x="10368" y="10523"/>
                    <a:pt x="13968" y="14123"/>
                  </a:cubicBezTo>
                  <a:cubicBezTo>
                    <a:pt x="17568" y="17723"/>
                    <a:pt x="19584" y="196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4700461" y="806450"/>
              <a:ext cx="125539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1" h="21600" fill="norm" stroke="1" extrusionOk="0">
                  <a:moveTo>
                    <a:pt x="21001" y="0"/>
                  </a:moveTo>
                  <a:cubicBezTo>
                    <a:pt x="17106" y="1241"/>
                    <a:pt x="13211" y="2483"/>
                    <a:pt x="9493" y="4966"/>
                  </a:cubicBezTo>
                  <a:cubicBezTo>
                    <a:pt x="5775" y="7448"/>
                    <a:pt x="2234" y="11172"/>
                    <a:pt x="817" y="14152"/>
                  </a:cubicBezTo>
                  <a:cubicBezTo>
                    <a:pt x="-599" y="17131"/>
                    <a:pt x="109" y="19366"/>
                    <a:pt x="8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4931629" y="471601"/>
              <a:ext cx="142021" cy="366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500" fill="norm" stroke="1" extrusionOk="0">
                  <a:moveTo>
                    <a:pt x="21313" y="645"/>
                  </a:moveTo>
                  <a:cubicBezTo>
                    <a:pt x="19725" y="272"/>
                    <a:pt x="18137" y="-100"/>
                    <a:pt x="15595" y="24"/>
                  </a:cubicBezTo>
                  <a:cubicBezTo>
                    <a:pt x="13054" y="148"/>
                    <a:pt x="9560" y="769"/>
                    <a:pt x="6384" y="2817"/>
                  </a:cubicBezTo>
                  <a:cubicBezTo>
                    <a:pt x="3207" y="4866"/>
                    <a:pt x="348" y="8341"/>
                    <a:pt x="31" y="11569"/>
                  </a:cubicBezTo>
                  <a:cubicBezTo>
                    <a:pt x="-287" y="14797"/>
                    <a:pt x="1937" y="17776"/>
                    <a:pt x="3842" y="19390"/>
                  </a:cubicBezTo>
                  <a:cubicBezTo>
                    <a:pt x="5748" y="21003"/>
                    <a:pt x="7337" y="21252"/>
                    <a:pt x="8925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5099050" y="592284"/>
              <a:ext cx="158750" cy="192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2625"/>
                  </a:moveTo>
                  <a:cubicBezTo>
                    <a:pt x="0" y="1451"/>
                    <a:pt x="0" y="278"/>
                    <a:pt x="576" y="43"/>
                  </a:cubicBezTo>
                  <a:cubicBezTo>
                    <a:pt x="1152" y="-192"/>
                    <a:pt x="2304" y="512"/>
                    <a:pt x="3312" y="3095"/>
                  </a:cubicBezTo>
                  <a:cubicBezTo>
                    <a:pt x="4320" y="5678"/>
                    <a:pt x="5184" y="10138"/>
                    <a:pt x="5328" y="13073"/>
                  </a:cubicBezTo>
                  <a:cubicBezTo>
                    <a:pt x="5472" y="16008"/>
                    <a:pt x="4896" y="17417"/>
                    <a:pt x="4176" y="18708"/>
                  </a:cubicBezTo>
                  <a:cubicBezTo>
                    <a:pt x="3456" y="19999"/>
                    <a:pt x="2592" y="21173"/>
                    <a:pt x="1728" y="21291"/>
                  </a:cubicBezTo>
                  <a:cubicBezTo>
                    <a:pt x="864" y="21408"/>
                    <a:pt x="0" y="20469"/>
                    <a:pt x="1152" y="17651"/>
                  </a:cubicBezTo>
                  <a:cubicBezTo>
                    <a:pt x="2304" y="14834"/>
                    <a:pt x="5472" y="10138"/>
                    <a:pt x="7920" y="7086"/>
                  </a:cubicBezTo>
                  <a:cubicBezTo>
                    <a:pt x="10368" y="4034"/>
                    <a:pt x="12096" y="2625"/>
                    <a:pt x="12672" y="2508"/>
                  </a:cubicBezTo>
                  <a:cubicBezTo>
                    <a:pt x="13248" y="2391"/>
                    <a:pt x="12672" y="3565"/>
                    <a:pt x="12384" y="5325"/>
                  </a:cubicBezTo>
                  <a:cubicBezTo>
                    <a:pt x="12096" y="7086"/>
                    <a:pt x="12096" y="9434"/>
                    <a:pt x="12960" y="11547"/>
                  </a:cubicBezTo>
                  <a:cubicBezTo>
                    <a:pt x="13824" y="13660"/>
                    <a:pt x="15552" y="15538"/>
                    <a:pt x="17136" y="16360"/>
                  </a:cubicBezTo>
                  <a:cubicBezTo>
                    <a:pt x="18720" y="17182"/>
                    <a:pt x="20160" y="16947"/>
                    <a:pt x="21600" y="16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5334000" y="514350"/>
              <a:ext cx="36818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600" fill="norm" stroke="1" extrusionOk="0">
                  <a:moveTo>
                    <a:pt x="0" y="0"/>
                  </a:moveTo>
                  <a:cubicBezTo>
                    <a:pt x="7200" y="2700"/>
                    <a:pt x="14400" y="5400"/>
                    <a:pt x="18000" y="8475"/>
                  </a:cubicBezTo>
                  <a:cubicBezTo>
                    <a:pt x="21600" y="11550"/>
                    <a:pt x="21600" y="15000"/>
                    <a:pt x="19200" y="17250"/>
                  </a:cubicBezTo>
                  <a:cubicBezTo>
                    <a:pt x="16800" y="19500"/>
                    <a:pt x="12000" y="20550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5467350" y="800100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5788682" y="364321"/>
              <a:ext cx="447019" cy="437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0964" fill="norm" stroke="1" extrusionOk="0">
                  <a:moveTo>
                    <a:pt x="8068" y="11447"/>
                  </a:moveTo>
                  <a:cubicBezTo>
                    <a:pt x="7966" y="10940"/>
                    <a:pt x="7864" y="10433"/>
                    <a:pt x="7406" y="9926"/>
                  </a:cubicBezTo>
                  <a:cubicBezTo>
                    <a:pt x="6947" y="9419"/>
                    <a:pt x="6132" y="8912"/>
                    <a:pt x="5011" y="9571"/>
                  </a:cubicBezTo>
                  <a:cubicBezTo>
                    <a:pt x="3891" y="10230"/>
                    <a:pt x="2464" y="12056"/>
                    <a:pt x="1547" y="13932"/>
                  </a:cubicBezTo>
                  <a:cubicBezTo>
                    <a:pt x="630" y="15808"/>
                    <a:pt x="223" y="17735"/>
                    <a:pt x="70" y="18951"/>
                  </a:cubicBezTo>
                  <a:cubicBezTo>
                    <a:pt x="-83" y="20168"/>
                    <a:pt x="19" y="20675"/>
                    <a:pt x="325" y="20878"/>
                  </a:cubicBezTo>
                  <a:cubicBezTo>
                    <a:pt x="630" y="21081"/>
                    <a:pt x="1140" y="20980"/>
                    <a:pt x="1955" y="19966"/>
                  </a:cubicBezTo>
                  <a:cubicBezTo>
                    <a:pt x="2770" y="18951"/>
                    <a:pt x="3891" y="17025"/>
                    <a:pt x="4808" y="14591"/>
                  </a:cubicBezTo>
                  <a:cubicBezTo>
                    <a:pt x="5725" y="12157"/>
                    <a:pt x="6438" y="9216"/>
                    <a:pt x="6896" y="7036"/>
                  </a:cubicBezTo>
                  <a:cubicBezTo>
                    <a:pt x="7355" y="4856"/>
                    <a:pt x="7559" y="3436"/>
                    <a:pt x="7711" y="2473"/>
                  </a:cubicBezTo>
                  <a:cubicBezTo>
                    <a:pt x="7864" y="1509"/>
                    <a:pt x="7966" y="1002"/>
                    <a:pt x="8017" y="495"/>
                  </a:cubicBezTo>
                  <a:cubicBezTo>
                    <a:pt x="8068" y="-12"/>
                    <a:pt x="8068" y="-519"/>
                    <a:pt x="7813" y="1104"/>
                  </a:cubicBezTo>
                  <a:cubicBezTo>
                    <a:pt x="7559" y="2726"/>
                    <a:pt x="7049" y="6478"/>
                    <a:pt x="6743" y="9520"/>
                  </a:cubicBezTo>
                  <a:cubicBezTo>
                    <a:pt x="6438" y="12563"/>
                    <a:pt x="6336" y="14895"/>
                    <a:pt x="6285" y="16518"/>
                  </a:cubicBezTo>
                  <a:cubicBezTo>
                    <a:pt x="6234" y="18140"/>
                    <a:pt x="6234" y="19053"/>
                    <a:pt x="6285" y="19256"/>
                  </a:cubicBezTo>
                  <a:cubicBezTo>
                    <a:pt x="6336" y="19458"/>
                    <a:pt x="6438" y="18951"/>
                    <a:pt x="7253" y="17582"/>
                  </a:cubicBezTo>
                  <a:cubicBezTo>
                    <a:pt x="8068" y="16213"/>
                    <a:pt x="9596" y="13982"/>
                    <a:pt x="10615" y="12664"/>
                  </a:cubicBezTo>
                  <a:cubicBezTo>
                    <a:pt x="11634" y="11346"/>
                    <a:pt x="12143" y="10940"/>
                    <a:pt x="12602" y="10991"/>
                  </a:cubicBezTo>
                  <a:cubicBezTo>
                    <a:pt x="13060" y="11042"/>
                    <a:pt x="13468" y="11549"/>
                    <a:pt x="13468" y="12766"/>
                  </a:cubicBezTo>
                  <a:cubicBezTo>
                    <a:pt x="13468" y="13982"/>
                    <a:pt x="13060" y="15909"/>
                    <a:pt x="12551" y="17227"/>
                  </a:cubicBezTo>
                  <a:cubicBezTo>
                    <a:pt x="12042" y="18546"/>
                    <a:pt x="11430" y="19256"/>
                    <a:pt x="10870" y="19661"/>
                  </a:cubicBezTo>
                  <a:cubicBezTo>
                    <a:pt x="10309" y="20067"/>
                    <a:pt x="9800" y="20168"/>
                    <a:pt x="9596" y="19915"/>
                  </a:cubicBezTo>
                  <a:cubicBezTo>
                    <a:pt x="9392" y="19661"/>
                    <a:pt x="9494" y="19053"/>
                    <a:pt x="10513" y="17684"/>
                  </a:cubicBezTo>
                  <a:cubicBezTo>
                    <a:pt x="11532" y="16315"/>
                    <a:pt x="13468" y="14185"/>
                    <a:pt x="14792" y="12918"/>
                  </a:cubicBezTo>
                  <a:cubicBezTo>
                    <a:pt x="16117" y="11650"/>
                    <a:pt x="16830" y="11244"/>
                    <a:pt x="16983" y="11244"/>
                  </a:cubicBezTo>
                  <a:cubicBezTo>
                    <a:pt x="17136" y="11244"/>
                    <a:pt x="16728" y="11650"/>
                    <a:pt x="16015" y="12613"/>
                  </a:cubicBezTo>
                  <a:cubicBezTo>
                    <a:pt x="15302" y="13577"/>
                    <a:pt x="14283" y="15098"/>
                    <a:pt x="13774" y="16112"/>
                  </a:cubicBezTo>
                  <a:cubicBezTo>
                    <a:pt x="13264" y="17126"/>
                    <a:pt x="13264" y="17633"/>
                    <a:pt x="14640" y="18140"/>
                  </a:cubicBezTo>
                  <a:cubicBezTo>
                    <a:pt x="16015" y="18647"/>
                    <a:pt x="18766" y="19154"/>
                    <a:pt x="21517" y="19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876299" y="1669059"/>
              <a:ext cx="161890" cy="551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474" fill="norm" stroke="1" extrusionOk="0">
                  <a:moveTo>
                    <a:pt x="4985" y="9437"/>
                  </a:moveTo>
                  <a:cubicBezTo>
                    <a:pt x="4154" y="9108"/>
                    <a:pt x="3323" y="8778"/>
                    <a:pt x="2769" y="8819"/>
                  </a:cubicBezTo>
                  <a:cubicBezTo>
                    <a:pt x="2215" y="8860"/>
                    <a:pt x="1938" y="9272"/>
                    <a:pt x="2492" y="10550"/>
                  </a:cubicBezTo>
                  <a:cubicBezTo>
                    <a:pt x="3046" y="11828"/>
                    <a:pt x="4431" y="13972"/>
                    <a:pt x="5400" y="15662"/>
                  </a:cubicBezTo>
                  <a:cubicBezTo>
                    <a:pt x="6369" y="17352"/>
                    <a:pt x="6923" y="18589"/>
                    <a:pt x="7338" y="19619"/>
                  </a:cubicBezTo>
                  <a:cubicBezTo>
                    <a:pt x="7754" y="20650"/>
                    <a:pt x="8031" y="21474"/>
                    <a:pt x="8031" y="21474"/>
                  </a:cubicBezTo>
                  <a:cubicBezTo>
                    <a:pt x="8031" y="21474"/>
                    <a:pt x="7754" y="20650"/>
                    <a:pt x="7338" y="18753"/>
                  </a:cubicBezTo>
                  <a:cubicBezTo>
                    <a:pt x="6923" y="16857"/>
                    <a:pt x="6369" y="13889"/>
                    <a:pt x="6092" y="10963"/>
                  </a:cubicBezTo>
                  <a:cubicBezTo>
                    <a:pt x="5815" y="8036"/>
                    <a:pt x="5815" y="5150"/>
                    <a:pt x="6508" y="3337"/>
                  </a:cubicBezTo>
                  <a:cubicBezTo>
                    <a:pt x="7200" y="1523"/>
                    <a:pt x="8585" y="781"/>
                    <a:pt x="10246" y="369"/>
                  </a:cubicBezTo>
                  <a:cubicBezTo>
                    <a:pt x="11908" y="-44"/>
                    <a:pt x="13846" y="-126"/>
                    <a:pt x="15785" y="204"/>
                  </a:cubicBezTo>
                  <a:cubicBezTo>
                    <a:pt x="17723" y="534"/>
                    <a:pt x="19662" y="1276"/>
                    <a:pt x="20631" y="2306"/>
                  </a:cubicBezTo>
                  <a:cubicBezTo>
                    <a:pt x="21600" y="3337"/>
                    <a:pt x="21600" y="4656"/>
                    <a:pt x="18000" y="5934"/>
                  </a:cubicBezTo>
                  <a:cubicBezTo>
                    <a:pt x="14400" y="7211"/>
                    <a:pt x="7200" y="8448"/>
                    <a:pt x="0" y="9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1079500" y="1866900"/>
              <a:ext cx="171450" cy="327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4985"/>
                  </a:moveTo>
                  <a:cubicBezTo>
                    <a:pt x="2933" y="6231"/>
                    <a:pt x="5867" y="7477"/>
                    <a:pt x="8000" y="9831"/>
                  </a:cubicBezTo>
                  <a:cubicBezTo>
                    <a:pt x="10133" y="12185"/>
                    <a:pt x="11467" y="15646"/>
                    <a:pt x="11733" y="17792"/>
                  </a:cubicBezTo>
                  <a:cubicBezTo>
                    <a:pt x="12000" y="19938"/>
                    <a:pt x="11200" y="20769"/>
                    <a:pt x="10133" y="21185"/>
                  </a:cubicBezTo>
                  <a:cubicBezTo>
                    <a:pt x="9067" y="21600"/>
                    <a:pt x="7733" y="21600"/>
                    <a:pt x="6667" y="20492"/>
                  </a:cubicBezTo>
                  <a:cubicBezTo>
                    <a:pt x="5600" y="19385"/>
                    <a:pt x="4800" y="17169"/>
                    <a:pt x="5333" y="14331"/>
                  </a:cubicBezTo>
                  <a:cubicBezTo>
                    <a:pt x="5867" y="11492"/>
                    <a:pt x="7733" y="8031"/>
                    <a:pt x="10667" y="5538"/>
                  </a:cubicBezTo>
                  <a:cubicBezTo>
                    <a:pt x="13600" y="3046"/>
                    <a:pt x="17600" y="15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1349648" y="1756694"/>
              <a:ext cx="123553" cy="415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498" fill="norm" stroke="1" extrusionOk="0">
                  <a:moveTo>
                    <a:pt x="21013" y="1104"/>
                  </a:moveTo>
                  <a:cubicBezTo>
                    <a:pt x="18133" y="666"/>
                    <a:pt x="15253" y="227"/>
                    <a:pt x="12913" y="62"/>
                  </a:cubicBezTo>
                  <a:cubicBezTo>
                    <a:pt x="10573" y="-102"/>
                    <a:pt x="8773" y="8"/>
                    <a:pt x="6433" y="1049"/>
                  </a:cubicBezTo>
                  <a:cubicBezTo>
                    <a:pt x="4093" y="2091"/>
                    <a:pt x="1213" y="4064"/>
                    <a:pt x="313" y="6696"/>
                  </a:cubicBezTo>
                  <a:cubicBezTo>
                    <a:pt x="-587" y="9327"/>
                    <a:pt x="493" y="12617"/>
                    <a:pt x="3013" y="15193"/>
                  </a:cubicBezTo>
                  <a:cubicBezTo>
                    <a:pt x="5533" y="17770"/>
                    <a:pt x="9493" y="19634"/>
                    <a:pt x="12553" y="20566"/>
                  </a:cubicBezTo>
                  <a:cubicBezTo>
                    <a:pt x="15613" y="21498"/>
                    <a:pt x="17773" y="21498"/>
                    <a:pt x="19933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1549400" y="1816100"/>
              <a:ext cx="20955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82" y="2514"/>
                    <a:pt x="4364" y="5029"/>
                    <a:pt x="7636" y="8057"/>
                  </a:cubicBezTo>
                  <a:cubicBezTo>
                    <a:pt x="10909" y="11086"/>
                    <a:pt x="15273" y="14629"/>
                    <a:pt x="17782" y="16971"/>
                  </a:cubicBezTo>
                  <a:cubicBezTo>
                    <a:pt x="20291" y="19314"/>
                    <a:pt x="20945" y="204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1549400" y="1835150"/>
              <a:ext cx="19050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20" y="2364"/>
                    <a:pt x="13440" y="4728"/>
                    <a:pt x="9840" y="7361"/>
                  </a:cubicBezTo>
                  <a:cubicBezTo>
                    <a:pt x="6240" y="9994"/>
                    <a:pt x="3120" y="12896"/>
                    <a:pt x="1560" y="15313"/>
                  </a:cubicBezTo>
                  <a:cubicBezTo>
                    <a:pt x="0" y="17731"/>
                    <a:pt x="0" y="196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1841500" y="2000250"/>
              <a:ext cx="158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1879600" y="2076450"/>
              <a:ext cx="1651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5200"/>
                    <a:pt x="9969" y="8800"/>
                    <a:pt x="13569" y="5200"/>
                  </a:cubicBezTo>
                  <a:cubicBezTo>
                    <a:pt x="17169" y="1600"/>
                    <a:pt x="19385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2374900" y="1924050"/>
              <a:ext cx="190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2343141" y="1816049"/>
              <a:ext cx="68305" cy="37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1" h="20064" fill="norm" stroke="1" extrusionOk="0">
                  <a:moveTo>
                    <a:pt x="7626" y="6848"/>
                  </a:moveTo>
                  <a:cubicBezTo>
                    <a:pt x="4449" y="5711"/>
                    <a:pt x="1273" y="4574"/>
                    <a:pt x="320" y="6848"/>
                  </a:cubicBezTo>
                  <a:cubicBezTo>
                    <a:pt x="-633" y="9122"/>
                    <a:pt x="638" y="14806"/>
                    <a:pt x="2861" y="17648"/>
                  </a:cubicBezTo>
                  <a:cubicBezTo>
                    <a:pt x="5085" y="20490"/>
                    <a:pt x="8261" y="20490"/>
                    <a:pt x="11438" y="19353"/>
                  </a:cubicBezTo>
                  <a:cubicBezTo>
                    <a:pt x="14614" y="18216"/>
                    <a:pt x="17791" y="15943"/>
                    <a:pt x="19379" y="11964"/>
                  </a:cubicBezTo>
                  <a:cubicBezTo>
                    <a:pt x="20967" y="7985"/>
                    <a:pt x="20967" y="2301"/>
                    <a:pt x="18743" y="595"/>
                  </a:cubicBezTo>
                  <a:cubicBezTo>
                    <a:pt x="16520" y="-1110"/>
                    <a:pt x="12073" y="1164"/>
                    <a:pt x="9849" y="3437"/>
                  </a:cubicBezTo>
                  <a:cubicBezTo>
                    <a:pt x="7626" y="5711"/>
                    <a:pt x="7626" y="7985"/>
                    <a:pt x="7626" y="10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2514599" y="1752600"/>
              <a:ext cx="127639" cy="411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5" h="21428" fill="norm" stroke="1" extrusionOk="0">
                  <a:moveTo>
                    <a:pt x="0" y="0"/>
                  </a:moveTo>
                  <a:cubicBezTo>
                    <a:pt x="3086" y="661"/>
                    <a:pt x="6171" y="1322"/>
                    <a:pt x="10114" y="3582"/>
                  </a:cubicBezTo>
                  <a:cubicBezTo>
                    <a:pt x="14057" y="5841"/>
                    <a:pt x="18857" y="9698"/>
                    <a:pt x="20229" y="12894"/>
                  </a:cubicBezTo>
                  <a:cubicBezTo>
                    <a:pt x="21600" y="16090"/>
                    <a:pt x="19543" y="18624"/>
                    <a:pt x="17657" y="20002"/>
                  </a:cubicBezTo>
                  <a:cubicBezTo>
                    <a:pt x="15771" y="21380"/>
                    <a:pt x="14057" y="21600"/>
                    <a:pt x="13371" y="21324"/>
                  </a:cubicBezTo>
                  <a:cubicBezTo>
                    <a:pt x="12686" y="21049"/>
                    <a:pt x="13029" y="20278"/>
                    <a:pt x="13371" y="19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2908300" y="1946772"/>
              <a:ext cx="1651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4985" y="521"/>
                    <a:pt x="9969" y="-1443"/>
                    <a:pt x="13569" y="1502"/>
                  </a:cubicBezTo>
                  <a:cubicBezTo>
                    <a:pt x="17169" y="4448"/>
                    <a:pt x="19385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2870200" y="2095500"/>
              <a:ext cx="2032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3352093" y="1900447"/>
              <a:ext cx="164040" cy="246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4" h="21359" fill="norm" stroke="1" extrusionOk="0">
                  <a:moveTo>
                    <a:pt x="17473" y="2042"/>
                  </a:moveTo>
                  <a:cubicBezTo>
                    <a:pt x="15893" y="1309"/>
                    <a:pt x="14312" y="577"/>
                    <a:pt x="12732" y="211"/>
                  </a:cubicBezTo>
                  <a:cubicBezTo>
                    <a:pt x="11151" y="-155"/>
                    <a:pt x="9571" y="-155"/>
                    <a:pt x="7463" y="1126"/>
                  </a:cubicBezTo>
                  <a:cubicBezTo>
                    <a:pt x="5356" y="2408"/>
                    <a:pt x="2722" y="4970"/>
                    <a:pt x="1273" y="8265"/>
                  </a:cubicBezTo>
                  <a:cubicBezTo>
                    <a:pt x="-176" y="11560"/>
                    <a:pt x="-439" y="15587"/>
                    <a:pt x="746" y="18059"/>
                  </a:cubicBezTo>
                  <a:cubicBezTo>
                    <a:pt x="1932" y="20530"/>
                    <a:pt x="4566" y="21445"/>
                    <a:pt x="7859" y="21353"/>
                  </a:cubicBezTo>
                  <a:cubicBezTo>
                    <a:pt x="11151" y="21262"/>
                    <a:pt x="15102" y="20164"/>
                    <a:pt x="17605" y="18242"/>
                  </a:cubicBezTo>
                  <a:cubicBezTo>
                    <a:pt x="20107" y="16320"/>
                    <a:pt x="21161" y="13574"/>
                    <a:pt x="19844" y="11011"/>
                  </a:cubicBezTo>
                  <a:cubicBezTo>
                    <a:pt x="18527" y="8448"/>
                    <a:pt x="14839" y="6069"/>
                    <a:pt x="12337" y="4604"/>
                  </a:cubicBezTo>
                  <a:cubicBezTo>
                    <a:pt x="9834" y="3140"/>
                    <a:pt x="8517" y="2591"/>
                    <a:pt x="7200" y="2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4425949" y="1783218"/>
              <a:ext cx="298451" cy="401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3113"/>
                  </a:moveTo>
                  <a:cubicBezTo>
                    <a:pt x="0" y="2435"/>
                    <a:pt x="0" y="1756"/>
                    <a:pt x="0" y="1134"/>
                  </a:cubicBezTo>
                  <a:cubicBezTo>
                    <a:pt x="0" y="512"/>
                    <a:pt x="0" y="-53"/>
                    <a:pt x="153" y="4"/>
                  </a:cubicBezTo>
                  <a:cubicBezTo>
                    <a:pt x="306" y="60"/>
                    <a:pt x="613" y="739"/>
                    <a:pt x="1072" y="3113"/>
                  </a:cubicBezTo>
                  <a:cubicBezTo>
                    <a:pt x="1532" y="5488"/>
                    <a:pt x="2145" y="9560"/>
                    <a:pt x="2834" y="12726"/>
                  </a:cubicBezTo>
                  <a:cubicBezTo>
                    <a:pt x="3523" y="15893"/>
                    <a:pt x="4289" y="18154"/>
                    <a:pt x="4902" y="19568"/>
                  </a:cubicBezTo>
                  <a:cubicBezTo>
                    <a:pt x="5515" y="20982"/>
                    <a:pt x="5974" y="21547"/>
                    <a:pt x="6357" y="21434"/>
                  </a:cubicBezTo>
                  <a:cubicBezTo>
                    <a:pt x="6740" y="21321"/>
                    <a:pt x="7047" y="20529"/>
                    <a:pt x="7966" y="18154"/>
                  </a:cubicBezTo>
                  <a:cubicBezTo>
                    <a:pt x="8885" y="15779"/>
                    <a:pt x="10417" y="11821"/>
                    <a:pt x="12102" y="8824"/>
                  </a:cubicBezTo>
                  <a:cubicBezTo>
                    <a:pt x="13787" y="5828"/>
                    <a:pt x="15626" y="3792"/>
                    <a:pt x="16851" y="2548"/>
                  </a:cubicBezTo>
                  <a:cubicBezTo>
                    <a:pt x="18077" y="1304"/>
                    <a:pt x="18689" y="852"/>
                    <a:pt x="19379" y="739"/>
                  </a:cubicBezTo>
                  <a:cubicBezTo>
                    <a:pt x="20068" y="626"/>
                    <a:pt x="20834" y="852"/>
                    <a:pt x="21600" y="1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4348411" y="1949450"/>
              <a:ext cx="541089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53" y="21600"/>
                  </a:moveTo>
                  <a:cubicBezTo>
                    <a:pt x="-31" y="19584"/>
                    <a:pt x="-115" y="17568"/>
                    <a:pt x="641" y="15408"/>
                  </a:cubicBezTo>
                  <a:cubicBezTo>
                    <a:pt x="1398" y="13248"/>
                    <a:pt x="2995" y="10944"/>
                    <a:pt x="5642" y="8640"/>
                  </a:cubicBezTo>
                  <a:cubicBezTo>
                    <a:pt x="8290" y="6336"/>
                    <a:pt x="11988" y="4032"/>
                    <a:pt x="14803" y="2592"/>
                  </a:cubicBezTo>
                  <a:cubicBezTo>
                    <a:pt x="17619" y="1152"/>
                    <a:pt x="19552" y="576"/>
                    <a:pt x="214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5340349" y="2006600"/>
              <a:ext cx="190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5314950" y="1841499"/>
              <a:ext cx="81605" cy="8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254" fill="norm" stroke="1" extrusionOk="0">
                  <a:moveTo>
                    <a:pt x="14954" y="0"/>
                  </a:moveTo>
                  <a:cubicBezTo>
                    <a:pt x="12185" y="1662"/>
                    <a:pt x="9415" y="3323"/>
                    <a:pt x="7200" y="5538"/>
                  </a:cubicBezTo>
                  <a:cubicBezTo>
                    <a:pt x="4985" y="7754"/>
                    <a:pt x="3323" y="10523"/>
                    <a:pt x="2769" y="13292"/>
                  </a:cubicBezTo>
                  <a:cubicBezTo>
                    <a:pt x="2215" y="16062"/>
                    <a:pt x="2769" y="18831"/>
                    <a:pt x="5262" y="20215"/>
                  </a:cubicBezTo>
                  <a:cubicBezTo>
                    <a:pt x="7754" y="21600"/>
                    <a:pt x="12185" y="21600"/>
                    <a:pt x="15508" y="20215"/>
                  </a:cubicBezTo>
                  <a:cubicBezTo>
                    <a:pt x="18831" y="18831"/>
                    <a:pt x="21046" y="16062"/>
                    <a:pt x="21323" y="13569"/>
                  </a:cubicBezTo>
                  <a:cubicBezTo>
                    <a:pt x="21600" y="11077"/>
                    <a:pt x="19938" y="8862"/>
                    <a:pt x="16062" y="8031"/>
                  </a:cubicBezTo>
                  <a:cubicBezTo>
                    <a:pt x="12185" y="7200"/>
                    <a:pt x="6092" y="7754"/>
                    <a:pt x="0" y="8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0" y="3233099"/>
              <a:ext cx="170240" cy="533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003" fill="norm" stroke="1" extrusionOk="0">
                  <a:moveTo>
                    <a:pt x="771" y="9971"/>
                  </a:moveTo>
                  <a:cubicBezTo>
                    <a:pt x="1800" y="12556"/>
                    <a:pt x="2829" y="15141"/>
                    <a:pt x="3343" y="17393"/>
                  </a:cubicBezTo>
                  <a:cubicBezTo>
                    <a:pt x="3857" y="19645"/>
                    <a:pt x="3857" y="21563"/>
                    <a:pt x="3729" y="20854"/>
                  </a:cubicBezTo>
                  <a:cubicBezTo>
                    <a:pt x="3600" y="20145"/>
                    <a:pt x="3343" y="16809"/>
                    <a:pt x="3214" y="13432"/>
                  </a:cubicBezTo>
                  <a:cubicBezTo>
                    <a:pt x="3086" y="10054"/>
                    <a:pt x="3086" y="6635"/>
                    <a:pt x="3343" y="4508"/>
                  </a:cubicBezTo>
                  <a:cubicBezTo>
                    <a:pt x="3600" y="2382"/>
                    <a:pt x="4114" y="1548"/>
                    <a:pt x="5143" y="964"/>
                  </a:cubicBezTo>
                  <a:cubicBezTo>
                    <a:pt x="6171" y="380"/>
                    <a:pt x="7714" y="46"/>
                    <a:pt x="9771" y="5"/>
                  </a:cubicBezTo>
                  <a:cubicBezTo>
                    <a:pt x="11829" y="-37"/>
                    <a:pt x="14400" y="213"/>
                    <a:pt x="16843" y="1256"/>
                  </a:cubicBezTo>
                  <a:cubicBezTo>
                    <a:pt x="19286" y="2298"/>
                    <a:pt x="21600" y="4133"/>
                    <a:pt x="20314" y="5926"/>
                  </a:cubicBezTo>
                  <a:cubicBezTo>
                    <a:pt x="19029" y="7719"/>
                    <a:pt x="14143" y="9470"/>
                    <a:pt x="10157" y="10513"/>
                  </a:cubicBezTo>
                  <a:cubicBezTo>
                    <a:pt x="6171" y="11555"/>
                    <a:pt x="3086" y="11889"/>
                    <a:pt x="0" y="12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133349" y="3530600"/>
              <a:ext cx="152401" cy="18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0" y="7364"/>
                  </a:moveTo>
                  <a:cubicBezTo>
                    <a:pt x="0" y="5400"/>
                    <a:pt x="0" y="3436"/>
                    <a:pt x="1050" y="2455"/>
                  </a:cubicBezTo>
                  <a:cubicBezTo>
                    <a:pt x="2100" y="1473"/>
                    <a:pt x="4200" y="1473"/>
                    <a:pt x="7200" y="3314"/>
                  </a:cubicBezTo>
                  <a:cubicBezTo>
                    <a:pt x="10200" y="5155"/>
                    <a:pt x="14100" y="8836"/>
                    <a:pt x="16200" y="11659"/>
                  </a:cubicBezTo>
                  <a:cubicBezTo>
                    <a:pt x="18300" y="14482"/>
                    <a:pt x="18600" y="16445"/>
                    <a:pt x="18450" y="18041"/>
                  </a:cubicBezTo>
                  <a:cubicBezTo>
                    <a:pt x="18300" y="19636"/>
                    <a:pt x="17700" y="20864"/>
                    <a:pt x="16650" y="21232"/>
                  </a:cubicBezTo>
                  <a:cubicBezTo>
                    <a:pt x="15600" y="21600"/>
                    <a:pt x="14100" y="21109"/>
                    <a:pt x="13050" y="18532"/>
                  </a:cubicBezTo>
                  <a:cubicBezTo>
                    <a:pt x="12000" y="15955"/>
                    <a:pt x="11400" y="11291"/>
                    <a:pt x="12900" y="7855"/>
                  </a:cubicBezTo>
                  <a:cubicBezTo>
                    <a:pt x="14400" y="4418"/>
                    <a:pt x="18000" y="22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498748" y="3302000"/>
              <a:ext cx="155303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600" fill="norm" stroke="1" extrusionOk="0">
                  <a:moveTo>
                    <a:pt x="21131" y="3000"/>
                  </a:moveTo>
                  <a:cubicBezTo>
                    <a:pt x="20267" y="2200"/>
                    <a:pt x="19403" y="1400"/>
                    <a:pt x="18395" y="850"/>
                  </a:cubicBezTo>
                  <a:cubicBezTo>
                    <a:pt x="17387" y="300"/>
                    <a:pt x="16235" y="0"/>
                    <a:pt x="14939" y="0"/>
                  </a:cubicBezTo>
                  <a:cubicBezTo>
                    <a:pt x="13643" y="0"/>
                    <a:pt x="12203" y="300"/>
                    <a:pt x="9899" y="1600"/>
                  </a:cubicBezTo>
                  <a:cubicBezTo>
                    <a:pt x="7595" y="2900"/>
                    <a:pt x="4427" y="5200"/>
                    <a:pt x="2411" y="7900"/>
                  </a:cubicBezTo>
                  <a:cubicBezTo>
                    <a:pt x="395" y="10600"/>
                    <a:pt x="-469" y="13700"/>
                    <a:pt x="251" y="15900"/>
                  </a:cubicBezTo>
                  <a:cubicBezTo>
                    <a:pt x="971" y="18100"/>
                    <a:pt x="3275" y="19400"/>
                    <a:pt x="6155" y="20200"/>
                  </a:cubicBezTo>
                  <a:cubicBezTo>
                    <a:pt x="9035" y="21000"/>
                    <a:pt x="12491" y="21300"/>
                    <a:pt x="159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749300" y="3403600"/>
              <a:ext cx="146050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39" y="2057"/>
                    <a:pt x="1878" y="4114"/>
                    <a:pt x="4539" y="6686"/>
                  </a:cubicBezTo>
                  <a:cubicBezTo>
                    <a:pt x="7200" y="9257"/>
                    <a:pt x="11583" y="12343"/>
                    <a:pt x="14713" y="14914"/>
                  </a:cubicBezTo>
                  <a:cubicBezTo>
                    <a:pt x="17843" y="17486"/>
                    <a:pt x="19722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769296" y="3384550"/>
              <a:ext cx="157805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600" fill="norm" stroke="1" extrusionOk="0">
                  <a:moveTo>
                    <a:pt x="21471" y="0"/>
                  </a:moveTo>
                  <a:cubicBezTo>
                    <a:pt x="20031" y="0"/>
                    <a:pt x="18591" y="0"/>
                    <a:pt x="17151" y="523"/>
                  </a:cubicBezTo>
                  <a:cubicBezTo>
                    <a:pt x="15711" y="1045"/>
                    <a:pt x="14271" y="2090"/>
                    <a:pt x="11679" y="4239"/>
                  </a:cubicBezTo>
                  <a:cubicBezTo>
                    <a:pt x="9087" y="6387"/>
                    <a:pt x="5343" y="9639"/>
                    <a:pt x="3039" y="12484"/>
                  </a:cubicBezTo>
                  <a:cubicBezTo>
                    <a:pt x="735" y="15329"/>
                    <a:pt x="-129" y="17768"/>
                    <a:pt x="15" y="19219"/>
                  </a:cubicBezTo>
                  <a:cubicBezTo>
                    <a:pt x="159" y="20671"/>
                    <a:pt x="1311" y="21135"/>
                    <a:pt x="24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1064405" y="3390899"/>
              <a:ext cx="186545" cy="319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433" fill="norm" stroke="1" extrusionOk="0">
                  <a:moveTo>
                    <a:pt x="19712" y="0"/>
                  </a:moveTo>
                  <a:cubicBezTo>
                    <a:pt x="16352" y="426"/>
                    <a:pt x="12992" y="853"/>
                    <a:pt x="9632" y="2629"/>
                  </a:cubicBezTo>
                  <a:cubicBezTo>
                    <a:pt x="6272" y="4405"/>
                    <a:pt x="2912" y="7532"/>
                    <a:pt x="1232" y="10516"/>
                  </a:cubicBezTo>
                  <a:cubicBezTo>
                    <a:pt x="-448" y="13500"/>
                    <a:pt x="-448" y="16342"/>
                    <a:pt x="1472" y="18261"/>
                  </a:cubicBezTo>
                  <a:cubicBezTo>
                    <a:pt x="3392" y="20179"/>
                    <a:pt x="7232" y="21174"/>
                    <a:pt x="10832" y="21387"/>
                  </a:cubicBezTo>
                  <a:cubicBezTo>
                    <a:pt x="14432" y="21600"/>
                    <a:pt x="17792" y="21032"/>
                    <a:pt x="21152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1111250" y="3556000"/>
              <a:ext cx="1778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43" y="16000"/>
                    <a:pt x="6686" y="10400"/>
                    <a:pt x="10286" y="6800"/>
                  </a:cubicBezTo>
                  <a:cubicBezTo>
                    <a:pt x="13886" y="3200"/>
                    <a:pt x="17743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1556052" y="3312542"/>
              <a:ext cx="171149" cy="414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492" fill="norm" stroke="1" extrusionOk="0">
                  <a:moveTo>
                    <a:pt x="21042" y="2085"/>
                  </a:moveTo>
                  <a:cubicBezTo>
                    <a:pt x="19481" y="1427"/>
                    <a:pt x="17919" y="769"/>
                    <a:pt x="16488" y="385"/>
                  </a:cubicBezTo>
                  <a:cubicBezTo>
                    <a:pt x="15056" y="2"/>
                    <a:pt x="13755" y="-108"/>
                    <a:pt x="12584" y="111"/>
                  </a:cubicBezTo>
                  <a:cubicBezTo>
                    <a:pt x="11413" y="331"/>
                    <a:pt x="10372" y="879"/>
                    <a:pt x="8160" y="2469"/>
                  </a:cubicBezTo>
                  <a:cubicBezTo>
                    <a:pt x="5948" y="4058"/>
                    <a:pt x="2565" y="6690"/>
                    <a:pt x="1003" y="9321"/>
                  </a:cubicBezTo>
                  <a:cubicBezTo>
                    <a:pt x="-558" y="11953"/>
                    <a:pt x="-298" y="14584"/>
                    <a:pt x="1784" y="16613"/>
                  </a:cubicBezTo>
                  <a:cubicBezTo>
                    <a:pt x="3866" y="18641"/>
                    <a:pt x="7770" y="20067"/>
                    <a:pt x="11673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1917699" y="3479800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1811306" y="3462501"/>
              <a:ext cx="169810" cy="214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9" h="20811" fill="norm" stroke="1" extrusionOk="0">
                  <a:moveTo>
                    <a:pt x="13697" y="2299"/>
                  </a:moveTo>
                  <a:cubicBezTo>
                    <a:pt x="12926" y="1476"/>
                    <a:pt x="12154" y="653"/>
                    <a:pt x="11126" y="241"/>
                  </a:cubicBezTo>
                  <a:cubicBezTo>
                    <a:pt x="10097" y="-170"/>
                    <a:pt x="8811" y="-170"/>
                    <a:pt x="7140" y="1167"/>
                  </a:cubicBezTo>
                  <a:cubicBezTo>
                    <a:pt x="5468" y="2504"/>
                    <a:pt x="3411" y="5179"/>
                    <a:pt x="1868" y="8367"/>
                  </a:cubicBezTo>
                  <a:cubicBezTo>
                    <a:pt x="326" y="11556"/>
                    <a:pt x="-703" y="15259"/>
                    <a:pt x="583" y="17727"/>
                  </a:cubicBezTo>
                  <a:cubicBezTo>
                    <a:pt x="1868" y="20196"/>
                    <a:pt x="5468" y="21430"/>
                    <a:pt x="9068" y="20504"/>
                  </a:cubicBezTo>
                  <a:cubicBezTo>
                    <a:pt x="12668" y="19579"/>
                    <a:pt x="16268" y="16493"/>
                    <a:pt x="18326" y="13407"/>
                  </a:cubicBezTo>
                  <a:cubicBezTo>
                    <a:pt x="20383" y="10321"/>
                    <a:pt x="20897" y="7236"/>
                    <a:pt x="20511" y="5076"/>
                  </a:cubicBezTo>
                  <a:cubicBezTo>
                    <a:pt x="20126" y="2916"/>
                    <a:pt x="18840" y="1681"/>
                    <a:pt x="17168" y="1579"/>
                  </a:cubicBezTo>
                  <a:cubicBezTo>
                    <a:pt x="15497" y="1476"/>
                    <a:pt x="13440" y="2504"/>
                    <a:pt x="12283" y="3533"/>
                  </a:cubicBezTo>
                  <a:cubicBezTo>
                    <a:pt x="11126" y="4561"/>
                    <a:pt x="10868" y="5590"/>
                    <a:pt x="10611" y="6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2025649" y="3740150"/>
              <a:ext cx="571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2355850" y="3397012"/>
              <a:ext cx="228600" cy="240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4" fill="norm" stroke="1" extrusionOk="0">
                  <a:moveTo>
                    <a:pt x="0" y="3344"/>
                  </a:moveTo>
                  <a:cubicBezTo>
                    <a:pt x="400" y="2421"/>
                    <a:pt x="800" y="1498"/>
                    <a:pt x="2200" y="759"/>
                  </a:cubicBezTo>
                  <a:cubicBezTo>
                    <a:pt x="3600" y="21"/>
                    <a:pt x="6000" y="-533"/>
                    <a:pt x="7900" y="852"/>
                  </a:cubicBezTo>
                  <a:cubicBezTo>
                    <a:pt x="9800" y="2236"/>
                    <a:pt x="11200" y="5559"/>
                    <a:pt x="10700" y="8513"/>
                  </a:cubicBezTo>
                  <a:cubicBezTo>
                    <a:pt x="10200" y="11467"/>
                    <a:pt x="7800" y="14052"/>
                    <a:pt x="6200" y="15713"/>
                  </a:cubicBezTo>
                  <a:cubicBezTo>
                    <a:pt x="4600" y="17375"/>
                    <a:pt x="3800" y="18113"/>
                    <a:pt x="3100" y="18852"/>
                  </a:cubicBezTo>
                  <a:cubicBezTo>
                    <a:pt x="2400" y="19590"/>
                    <a:pt x="1800" y="20329"/>
                    <a:pt x="2400" y="20698"/>
                  </a:cubicBezTo>
                  <a:cubicBezTo>
                    <a:pt x="3000" y="21067"/>
                    <a:pt x="4800" y="21067"/>
                    <a:pt x="8200" y="20605"/>
                  </a:cubicBezTo>
                  <a:cubicBezTo>
                    <a:pt x="11600" y="20144"/>
                    <a:pt x="16600" y="19221"/>
                    <a:pt x="21600" y="18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2686050" y="3346450"/>
              <a:ext cx="128106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0" y="0"/>
                  </a:moveTo>
                  <a:cubicBezTo>
                    <a:pt x="1770" y="0"/>
                    <a:pt x="3541" y="0"/>
                    <a:pt x="6020" y="660"/>
                  </a:cubicBezTo>
                  <a:cubicBezTo>
                    <a:pt x="8498" y="1320"/>
                    <a:pt x="11685" y="2640"/>
                    <a:pt x="14872" y="4740"/>
                  </a:cubicBezTo>
                  <a:cubicBezTo>
                    <a:pt x="18059" y="6840"/>
                    <a:pt x="21246" y="9720"/>
                    <a:pt x="21423" y="12300"/>
                  </a:cubicBezTo>
                  <a:cubicBezTo>
                    <a:pt x="21600" y="14880"/>
                    <a:pt x="18767" y="17160"/>
                    <a:pt x="15757" y="18660"/>
                  </a:cubicBezTo>
                  <a:cubicBezTo>
                    <a:pt x="12748" y="20160"/>
                    <a:pt x="9561" y="20880"/>
                    <a:pt x="63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2895600" y="3251200"/>
              <a:ext cx="110208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600" fill="norm" stroke="1" extrusionOk="0">
                  <a:moveTo>
                    <a:pt x="0" y="0"/>
                  </a:moveTo>
                  <a:cubicBezTo>
                    <a:pt x="5600" y="1895"/>
                    <a:pt x="11200" y="3789"/>
                    <a:pt x="15200" y="6205"/>
                  </a:cubicBezTo>
                  <a:cubicBezTo>
                    <a:pt x="19200" y="8621"/>
                    <a:pt x="21600" y="11558"/>
                    <a:pt x="20600" y="14116"/>
                  </a:cubicBezTo>
                  <a:cubicBezTo>
                    <a:pt x="19600" y="16674"/>
                    <a:pt x="15200" y="18853"/>
                    <a:pt x="11400" y="20037"/>
                  </a:cubicBezTo>
                  <a:cubicBezTo>
                    <a:pt x="7600" y="21221"/>
                    <a:pt x="4400" y="21411"/>
                    <a:pt x="1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3403600" y="3502522"/>
              <a:ext cx="2095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6109" y="12302"/>
                    <a:pt x="12218" y="4448"/>
                    <a:pt x="15818" y="1502"/>
                  </a:cubicBezTo>
                  <a:cubicBezTo>
                    <a:pt x="19418" y="-1443"/>
                    <a:pt x="2050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3409950" y="3625850"/>
              <a:ext cx="2413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74" y="15840"/>
                    <a:pt x="11747" y="10080"/>
                    <a:pt x="15347" y="6480"/>
                  </a:cubicBezTo>
                  <a:cubicBezTo>
                    <a:pt x="18947" y="2880"/>
                    <a:pt x="2027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4052246" y="3393124"/>
              <a:ext cx="168689" cy="257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337" fill="norm" stroke="1" extrusionOk="0">
                  <a:moveTo>
                    <a:pt x="17481" y="2449"/>
                  </a:moveTo>
                  <a:cubicBezTo>
                    <a:pt x="16948" y="1571"/>
                    <a:pt x="16414" y="693"/>
                    <a:pt x="15481" y="254"/>
                  </a:cubicBezTo>
                  <a:cubicBezTo>
                    <a:pt x="14548" y="-185"/>
                    <a:pt x="13214" y="-185"/>
                    <a:pt x="10948" y="1308"/>
                  </a:cubicBezTo>
                  <a:cubicBezTo>
                    <a:pt x="8681" y="2800"/>
                    <a:pt x="5481" y="5786"/>
                    <a:pt x="3348" y="9122"/>
                  </a:cubicBezTo>
                  <a:cubicBezTo>
                    <a:pt x="1214" y="12459"/>
                    <a:pt x="148" y="16147"/>
                    <a:pt x="14" y="18342"/>
                  </a:cubicBezTo>
                  <a:cubicBezTo>
                    <a:pt x="-119" y="20537"/>
                    <a:pt x="681" y="21239"/>
                    <a:pt x="3081" y="21327"/>
                  </a:cubicBezTo>
                  <a:cubicBezTo>
                    <a:pt x="5481" y="21415"/>
                    <a:pt x="9481" y="20888"/>
                    <a:pt x="12814" y="18956"/>
                  </a:cubicBezTo>
                  <a:cubicBezTo>
                    <a:pt x="16148" y="17025"/>
                    <a:pt x="18814" y="13688"/>
                    <a:pt x="20148" y="11054"/>
                  </a:cubicBezTo>
                  <a:cubicBezTo>
                    <a:pt x="21481" y="8420"/>
                    <a:pt x="21481" y="6488"/>
                    <a:pt x="20814" y="5259"/>
                  </a:cubicBezTo>
                  <a:cubicBezTo>
                    <a:pt x="20148" y="4030"/>
                    <a:pt x="18814" y="3503"/>
                    <a:pt x="17614" y="3591"/>
                  </a:cubicBezTo>
                  <a:cubicBezTo>
                    <a:pt x="16414" y="3678"/>
                    <a:pt x="15348" y="4381"/>
                    <a:pt x="14281" y="5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4311649" y="3562350"/>
              <a:ext cx="25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4438650" y="3341042"/>
              <a:ext cx="228600" cy="315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21600" y="800"/>
                  </a:moveTo>
                  <a:cubicBezTo>
                    <a:pt x="20800" y="368"/>
                    <a:pt x="20000" y="-64"/>
                    <a:pt x="17800" y="8"/>
                  </a:cubicBezTo>
                  <a:cubicBezTo>
                    <a:pt x="15600" y="80"/>
                    <a:pt x="12000" y="656"/>
                    <a:pt x="9700" y="2168"/>
                  </a:cubicBezTo>
                  <a:cubicBezTo>
                    <a:pt x="7400" y="3680"/>
                    <a:pt x="6400" y="6128"/>
                    <a:pt x="5900" y="7712"/>
                  </a:cubicBezTo>
                  <a:cubicBezTo>
                    <a:pt x="5400" y="9296"/>
                    <a:pt x="5400" y="10016"/>
                    <a:pt x="5900" y="10304"/>
                  </a:cubicBezTo>
                  <a:cubicBezTo>
                    <a:pt x="6400" y="10592"/>
                    <a:pt x="7400" y="10448"/>
                    <a:pt x="8400" y="10304"/>
                  </a:cubicBezTo>
                  <a:cubicBezTo>
                    <a:pt x="9400" y="10160"/>
                    <a:pt x="10400" y="10016"/>
                    <a:pt x="11300" y="10160"/>
                  </a:cubicBezTo>
                  <a:cubicBezTo>
                    <a:pt x="12200" y="10304"/>
                    <a:pt x="13000" y="10736"/>
                    <a:pt x="13900" y="11888"/>
                  </a:cubicBezTo>
                  <a:cubicBezTo>
                    <a:pt x="14800" y="13040"/>
                    <a:pt x="15800" y="14912"/>
                    <a:pt x="15400" y="16424"/>
                  </a:cubicBezTo>
                  <a:cubicBezTo>
                    <a:pt x="15000" y="17936"/>
                    <a:pt x="13200" y="19088"/>
                    <a:pt x="10800" y="19952"/>
                  </a:cubicBezTo>
                  <a:cubicBezTo>
                    <a:pt x="8400" y="20816"/>
                    <a:pt x="5400" y="21392"/>
                    <a:pt x="3500" y="21464"/>
                  </a:cubicBezTo>
                  <a:cubicBezTo>
                    <a:pt x="1600" y="21536"/>
                    <a:pt x="800" y="21104"/>
                    <a:pt x="0" y="20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23824" y="4781648"/>
              <a:ext cx="175659" cy="609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4" h="21383" fill="norm" stroke="1" extrusionOk="0">
                  <a:moveTo>
                    <a:pt x="2419" y="6677"/>
                  </a:moveTo>
                  <a:cubicBezTo>
                    <a:pt x="3164" y="8236"/>
                    <a:pt x="3909" y="9794"/>
                    <a:pt x="4405" y="11761"/>
                  </a:cubicBezTo>
                  <a:cubicBezTo>
                    <a:pt x="4902" y="13728"/>
                    <a:pt x="5150" y="16104"/>
                    <a:pt x="5398" y="17588"/>
                  </a:cubicBezTo>
                  <a:cubicBezTo>
                    <a:pt x="5647" y="19073"/>
                    <a:pt x="5895" y="19667"/>
                    <a:pt x="6019" y="20223"/>
                  </a:cubicBezTo>
                  <a:cubicBezTo>
                    <a:pt x="6143" y="20780"/>
                    <a:pt x="6143" y="21300"/>
                    <a:pt x="6019" y="21374"/>
                  </a:cubicBezTo>
                  <a:cubicBezTo>
                    <a:pt x="5895" y="21448"/>
                    <a:pt x="5647" y="21077"/>
                    <a:pt x="4654" y="19407"/>
                  </a:cubicBezTo>
                  <a:cubicBezTo>
                    <a:pt x="3660" y="17737"/>
                    <a:pt x="1922" y="14768"/>
                    <a:pt x="929" y="11873"/>
                  </a:cubicBezTo>
                  <a:cubicBezTo>
                    <a:pt x="-64" y="8978"/>
                    <a:pt x="-312" y="6157"/>
                    <a:pt x="433" y="4190"/>
                  </a:cubicBezTo>
                  <a:cubicBezTo>
                    <a:pt x="1178" y="2223"/>
                    <a:pt x="2916" y="1110"/>
                    <a:pt x="4529" y="516"/>
                  </a:cubicBezTo>
                  <a:cubicBezTo>
                    <a:pt x="6143" y="-78"/>
                    <a:pt x="7633" y="-152"/>
                    <a:pt x="10240" y="256"/>
                  </a:cubicBezTo>
                  <a:cubicBezTo>
                    <a:pt x="12847" y="664"/>
                    <a:pt x="16571" y="1555"/>
                    <a:pt x="18681" y="2743"/>
                  </a:cubicBezTo>
                  <a:cubicBezTo>
                    <a:pt x="20791" y="3930"/>
                    <a:pt x="21288" y="5415"/>
                    <a:pt x="19550" y="6788"/>
                  </a:cubicBezTo>
                  <a:cubicBezTo>
                    <a:pt x="17812" y="8161"/>
                    <a:pt x="13840" y="9423"/>
                    <a:pt x="11233" y="10166"/>
                  </a:cubicBezTo>
                  <a:cubicBezTo>
                    <a:pt x="8626" y="10908"/>
                    <a:pt x="7385" y="11130"/>
                    <a:pt x="6640" y="11242"/>
                  </a:cubicBezTo>
                  <a:cubicBezTo>
                    <a:pt x="5895" y="11353"/>
                    <a:pt x="5647" y="11353"/>
                    <a:pt x="5398" y="1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203200" y="5029200"/>
              <a:ext cx="177800" cy="272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3" fill="norm" stroke="1" extrusionOk="0">
                  <a:moveTo>
                    <a:pt x="0" y="5936"/>
                  </a:moveTo>
                  <a:cubicBezTo>
                    <a:pt x="771" y="5276"/>
                    <a:pt x="1543" y="4617"/>
                    <a:pt x="2829" y="4699"/>
                  </a:cubicBezTo>
                  <a:cubicBezTo>
                    <a:pt x="4114" y="4782"/>
                    <a:pt x="5914" y="5606"/>
                    <a:pt x="7971" y="7667"/>
                  </a:cubicBezTo>
                  <a:cubicBezTo>
                    <a:pt x="10029" y="9728"/>
                    <a:pt x="12343" y="13026"/>
                    <a:pt x="12857" y="15499"/>
                  </a:cubicBezTo>
                  <a:cubicBezTo>
                    <a:pt x="13371" y="17973"/>
                    <a:pt x="12086" y="19621"/>
                    <a:pt x="10671" y="20528"/>
                  </a:cubicBezTo>
                  <a:cubicBezTo>
                    <a:pt x="9257" y="21435"/>
                    <a:pt x="7714" y="21600"/>
                    <a:pt x="6557" y="20034"/>
                  </a:cubicBezTo>
                  <a:cubicBezTo>
                    <a:pt x="5400" y="18467"/>
                    <a:pt x="4629" y="15169"/>
                    <a:pt x="5657" y="11872"/>
                  </a:cubicBezTo>
                  <a:cubicBezTo>
                    <a:pt x="6686" y="8574"/>
                    <a:pt x="9514" y="5276"/>
                    <a:pt x="12471" y="3298"/>
                  </a:cubicBezTo>
                  <a:cubicBezTo>
                    <a:pt x="15429" y="1319"/>
                    <a:pt x="18514" y="6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479336" y="4866750"/>
              <a:ext cx="136615" cy="479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481" fill="norm" stroke="1" extrusionOk="0">
                  <a:moveTo>
                    <a:pt x="21448" y="1586"/>
                  </a:moveTo>
                  <a:cubicBezTo>
                    <a:pt x="21116" y="1018"/>
                    <a:pt x="20783" y="449"/>
                    <a:pt x="19786" y="165"/>
                  </a:cubicBezTo>
                  <a:cubicBezTo>
                    <a:pt x="18790" y="-119"/>
                    <a:pt x="17128" y="-119"/>
                    <a:pt x="14303" y="828"/>
                  </a:cubicBezTo>
                  <a:cubicBezTo>
                    <a:pt x="11479" y="1776"/>
                    <a:pt x="7491" y="3670"/>
                    <a:pt x="4666" y="6086"/>
                  </a:cubicBezTo>
                  <a:cubicBezTo>
                    <a:pt x="1842" y="8502"/>
                    <a:pt x="180" y="11439"/>
                    <a:pt x="14" y="13807"/>
                  </a:cubicBezTo>
                  <a:cubicBezTo>
                    <a:pt x="-152" y="16176"/>
                    <a:pt x="1177" y="17976"/>
                    <a:pt x="4168" y="19160"/>
                  </a:cubicBezTo>
                  <a:cubicBezTo>
                    <a:pt x="7159" y="20344"/>
                    <a:pt x="11811" y="20913"/>
                    <a:pt x="16463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711200" y="5010150"/>
              <a:ext cx="19050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60" y="3217"/>
                    <a:pt x="9120" y="6434"/>
                    <a:pt x="12720" y="9421"/>
                  </a:cubicBezTo>
                  <a:cubicBezTo>
                    <a:pt x="16320" y="12409"/>
                    <a:pt x="18960" y="15166"/>
                    <a:pt x="20280" y="17157"/>
                  </a:cubicBezTo>
                  <a:cubicBezTo>
                    <a:pt x="21600" y="19149"/>
                    <a:pt x="21600" y="203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781050" y="4978400"/>
              <a:ext cx="165100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15" y="236"/>
                    <a:pt x="18831" y="472"/>
                    <a:pt x="17169" y="1652"/>
                  </a:cubicBezTo>
                  <a:cubicBezTo>
                    <a:pt x="15508" y="2833"/>
                    <a:pt x="13569" y="4957"/>
                    <a:pt x="11077" y="7908"/>
                  </a:cubicBezTo>
                  <a:cubicBezTo>
                    <a:pt x="8585" y="10859"/>
                    <a:pt x="5538" y="14636"/>
                    <a:pt x="3600" y="17056"/>
                  </a:cubicBezTo>
                  <a:cubicBezTo>
                    <a:pt x="1662" y="19475"/>
                    <a:pt x="831" y="205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1188590" y="4939506"/>
              <a:ext cx="208410" cy="363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290" fill="norm" stroke="1" extrusionOk="0">
                  <a:moveTo>
                    <a:pt x="12196" y="2281"/>
                  </a:moveTo>
                  <a:cubicBezTo>
                    <a:pt x="12196" y="1536"/>
                    <a:pt x="12196" y="791"/>
                    <a:pt x="11656" y="357"/>
                  </a:cubicBezTo>
                  <a:cubicBezTo>
                    <a:pt x="11116" y="-78"/>
                    <a:pt x="10036" y="-202"/>
                    <a:pt x="8632" y="481"/>
                  </a:cubicBezTo>
                  <a:cubicBezTo>
                    <a:pt x="7228" y="1164"/>
                    <a:pt x="5500" y="2653"/>
                    <a:pt x="3880" y="5012"/>
                  </a:cubicBezTo>
                  <a:cubicBezTo>
                    <a:pt x="2260" y="7370"/>
                    <a:pt x="748" y="10598"/>
                    <a:pt x="208" y="13267"/>
                  </a:cubicBezTo>
                  <a:cubicBezTo>
                    <a:pt x="-332" y="15936"/>
                    <a:pt x="100" y="18046"/>
                    <a:pt x="2476" y="19412"/>
                  </a:cubicBezTo>
                  <a:cubicBezTo>
                    <a:pt x="4852" y="20777"/>
                    <a:pt x="9172" y="21398"/>
                    <a:pt x="12628" y="21274"/>
                  </a:cubicBezTo>
                  <a:cubicBezTo>
                    <a:pt x="16084" y="21150"/>
                    <a:pt x="18676" y="20281"/>
                    <a:pt x="21268" y="19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1231900" y="5143500"/>
              <a:ext cx="1778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1686382" y="4786213"/>
              <a:ext cx="224969" cy="542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382" fill="norm" stroke="1" extrusionOk="0">
                  <a:moveTo>
                    <a:pt x="18257" y="1318"/>
                  </a:moveTo>
                  <a:cubicBezTo>
                    <a:pt x="18257" y="817"/>
                    <a:pt x="18257" y="317"/>
                    <a:pt x="17757" y="108"/>
                  </a:cubicBezTo>
                  <a:cubicBezTo>
                    <a:pt x="17257" y="-100"/>
                    <a:pt x="16257" y="-17"/>
                    <a:pt x="13957" y="442"/>
                  </a:cubicBezTo>
                  <a:cubicBezTo>
                    <a:pt x="11657" y="901"/>
                    <a:pt x="8057" y="1735"/>
                    <a:pt x="5357" y="2527"/>
                  </a:cubicBezTo>
                  <a:cubicBezTo>
                    <a:pt x="2657" y="3319"/>
                    <a:pt x="857" y="4070"/>
                    <a:pt x="257" y="5071"/>
                  </a:cubicBezTo>
                  <a:cubicBezTo>
                    <a:pt x="-343" y="6071"/>
                    <a:pt x="257" y="7322"/>
                    <a:pt x="557" y="9491"/>
                  </a:cubicBezTo>
                  <a:cubicBezTo>
                    <a:pt x="857" y="11659"/>
                    <a:pt x="857" y="14745"/>
                    <a:pt x="857" y="16538"/>
                  </a:cubicBezTo>
                  <a:cubicBezTo>
                    <a:pt x="857" y="18331"/>
                    <a:pt x="857" y="18831"/>
                    <a:pt x="757" y="19457"/>
                  </a:cubicBezTo>
                  <a:cubicBezTo>
                    <a:pt x="657" y="20082"/>
                    <a:pt x="457" y="20833"/>
                    <a:pt x="857" y="21166"/>
                  </a:cubicBezTo>
                  <a:cubicBezTo>
                    <a:pt x="1257" y="21500"/>
                    <a:pt x="2257" y="21417"/>
                    <a:pt x="5157" y="21125"/>
                  </a:cubicBezTo>
                  <a:cubicBezTo>
                    <a:pt x="8057" y="20833"/>
                    <a:pt x="12857" y="20332"/>
                    <a:pt x="15857" y="19957"/>
                  </a:cubicBezTo>
                  <a:cubicBezTo>
                    <a:pt x="18857" y="19582"/>
                    <a:pt x="20057" y="19332"/>
                    <a:pt x="21257" y="19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2032217" y="4958831"/>
              <a:ext cx="159465" cy="240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9" h="20616" fill="norm" stroke="1" extrusionOk="0">
                  <a:moveTo>
                    <a:pt x="16377" y="2767"/>
                  </a:moveTo>
                  <a:cubicBezTo>
                    <a:pt x="16103" y="1859"/>
                    <a:pt x="15830" y="952"/>
                    <a:pt x="14736" y="407"/>
                  </a:cubicBezTo>
                  <a:cubicBezTo>
                    <a:pt x="13643" y="-137"/>
                    <a:pt x="11729" y="-319"/>
                    <a:pt x="8995" y="1042"/>
                  </a:cubicBezTo>
                  <a:cubicBezTo>
                    <a:pt x="6260" y="2404"/>
                    <a:pt x="2706" y="5308"/>
                    <a:pt x="1066" y="8575"/>
                  </a:cubicBezTo>
                  <a:cubicBezTo>
                    <a:pt x="-575" y="11842"/>
                    <a:pt x="-302" y="15473"/>
                    <a:pt x="1749" y="17832"/>
                  </a:cubicBezTo>
                  <a:cubicBezTo>
                    <a:pt x="3800" y="20192"/>
                    <a:pt x="7628" y="21281"/>
                    <a:pt x="11182" y="20192"/>
                  </a:cubicBezTo>
                  <a:cubicBezTo>
                    <a:pt x="14736" y="19103"/>
                    <a:pt x="18017" y="15836"/>
                    <a:pt x="19521" y="12659"/>
                  </a:cubicBezTo>
                  <a:cubicBezTo>
                    <a:pt x="21025" y="9483"/>
                    <a:pt x="20752" y="6397"/>
                    <a:pt x="19931" y="4400"/>
                  </a:cubicBezTo>
                  <a:cubicBezTo>
                    <a:pt x="19111" y="2404"/>
                    <a:pt x="17744" y="1496"/>
                    <a:pt x="16377" y="1133"/>
                  </a:cubicBezTo>
                  <a:cubicBezTo>
                    <a:pt x="15010" y="770"/>
                    <a:pt x="13643" y="952"/>
                    <a:pt x="13506" y="2313"/>
                  </a:cubicBezTo>
                  <a:cubicBezTo>
                    <a:pt x="13369" y="3674"/>
                    <a:pt x="14463" y="6215"/>
                    <a:pt x="15557" y="8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2305049" y="5219700"/>
              <a:ext cx="68027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9059" y="0"/>
                  </a:moveTo>
                  <a:cubicBezTo>
                    <a:pt x="20329" y="2541"/>
                    <a:pt x="21600" y="5082"/>
                    <a:pt x="18424" y="8682"/>
                  </a:cubicBezTo>
                  <a:cubicBezTo>
                    <a:pt x="15247" y="12282"/>
                    <a:pt x="7624" y="169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2686050" y="4875217"/>
              <a:ext cx="254000" cy="26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1" fill="norm" stroke="1" extrusionOk="0">
                  <a:moveTo>
                    <a:pt x="0" y="3139"/>
                  </a:moveTo>
                  <a:cubicBezTo>
                    <a:pt x="180" y="2302"/>
                    <a:pt x="360" y="1465"/>
                    <a:pt x="1440" y="795"/>
                  </a:cubicBezTo>
                  <a:cubicBezTo>
                    <a:pt x="2520" y="125"/>
                    <a:pt x="4500" y="-377"/>
                    <a:pt x="6300" y="376"/>
                  </a:cubicBezTo>
                  <a:cubicBezTo>
                    <a:pt x="8100" y="1130"/>
                    <a:pt x="9720" y="3139"/>
                    <a:pt x="9900" y="5735"/>
                  </a:cubicBezTo>
                  <a:cubicBezTo>
                    <a:pt x="10080" y="8330"/>
                    <a:pt x="8820" y="11511"/>
                    <a:pt x="7560" y="13688"/>
                  </a:cubicBezTo>
                  <a:cubicBezTo>
                    <a:pt x="6300" y="15865"/>
                    <a:pt x="5040" y="17037"/>
                    <a:pt x="3780" y="18125"/>
                  </a:cubicBezTo>
                  <a:cubicBezTo>
                    <a:pt x="2520" y="19214"/>
                    <a:pt x="1260" y="20218"/>
                    <a:pt x="1080" y="20721"/>
                  </a:cubicBezTo>
                  <a:cubicBezTo>
                    <a:pt x="900" y="21223"/>
                    <a:pt x="1800" y="21223"/>
                    <a:pt x="4950" y="20888"/>
                  </a:cubicBezTo>
                  <a:cubicBezTo>
                    <a:pt x="8100" y="20553"/>
                    <a:pt x="13500" y="19883"/>
                    <a:pt x="16650" y="19381"/>
                  </a:cubicBezTo>
                  <a:cubicBezTo>
                    <a:pt x="19800" y="18879"/>
                    <a:pt x="20700" y="18544"/>
                    <a:pt x="21600" y="18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2984500" y="4750441"/>
              <a:ext cx="267679" cy="476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531" fill="norm" stroke="1" extrusionOk="0">
                  <a:moveTo>
                    <a:pt x="0" y="544"/>
                  </a:moveTo>
                  <a:cubicBezTo>
                    <a:pt x="3544" y="353"/>
                    <a:pt x="7087" y="162"/>
                    <a:pt x="9703" y="67"/>
                  </a:cubicBezTo>
                  <a:cubicBezTo>
                    <a:pt x="12319" y="-29"/>
                    <a:pt x="14006" y="-29"/>
                    <a:pt x="15187" y="114"/>
                  </a:cubicBezTo>
                  <a:cubicBezTo>
                    <a:pt x="16369" y="258"/>
                    <a:pt x="17044" y="544"/>
                    <a:pt x="17212" y="1644"/>
                  </a:cubicBezTo>
                  <a:cubicBezTo>
                    <a:pt x="17381" y="2743"/>
                    <a:pt x="17044" y="4654"/>
                    <a:pt x="17044" y="6900"/>
                  </a:cubicBezTo>
                  <a:cubicBezTo>
                    <a:pt x="17044" y="9146"/>
                    <a:pt x="17381" y="11727"/>
                    <a:pt x="18141" y="13925"/>
                  </a:cubicBezTo>
                  <a:cubicBezTo>
                    <a:pt x="18900" y="16123"/>
                    <a:pt x="20081" y="17939"/>
                    <a:pt x="20756" y="19086"/>
                  </a:cubicBezTo>
                  <a:cubicBezTo>
                    <a:pt x="21431" y="20233"/>
                    <a:pt x="21600" y="20711"/>
                    <a:pt x="20841" y="21045"/>
                  </a:cubicBezTo>
                  <a:cubicBezTo>
                    <a:pt x="20081" y="21380"/>
                    <a:pt x="18394" y="21571"/>
                    <a:pt x="16031" y="21523"/>
                  </a:cubicBezTo>
                  <a:cubicBezTo>
                    <a:pt x="13669" y="21475"/>
                    <a:pt x="10631" y="21189"/>
                    <a:pt x="7594" y="20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3314700" y="4637201"/>
              <a:ext cx="259171" cy="690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547" fill="norm" stroke="1" extrusionOk="0">
                  <a:moveTo>
                    <a:pt x="0" y="343"/>
                  </a:moveTo>
                  <a:cubicBezTo>
                    <a:pt x="691" y="145"/>
                    <a:pt x="1382" y="-53"/>
                    <a:pt x="2246" y="13"/>
                  </a:cubicBezTo>
                  <a:cubicBezTo>
                    <a:pt x="3110" y="79"/>
                    <a:pt x="4147" y="409"/>
                    <a:pt x="6480" y="1466"/>
                  </a:cubicBezTo>
                  <a:cubicBezTo>
                    <a:pt x="8813" y="2523"/>
                    <a:pt x="12442" y="4307"/>
                    <a:pt x="15293" y="6123"/>
                  </a:cubicBezTo>
                  <a:cubicBezTo>
                    <a:pt x="18144" y="7940"/>
                    <a:pt x="20218" y="9789"/>
                    <a:pt x="20909" y="11639"/>
                  </a:cubicBezTo>
                  <a:cubicBezTo>
                    <a:pt x="21600" y="13488"/>
                    <a:pt x="20909" y="15338"/>
                    <a:pt x="18144" y="16989"/>
                  </a:cubicBezTo>
                  <a:cubicBezTo>
                    <a:pt x="15379" y="18641"/>
                    <a:pt x="10541" y="20094"/>
                    <a:pt x="5702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3968749" y="4973751"/>
              <a:ext cx="24765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5723" y="11153"/>
                    <a:pt x="11446" y="2153"/>
                    <a:pt x="15046" y="353"/>
                  </a:cubicBezTo>
                  <a:cubicBezTo>
                    <a:pt x="18646" y="-1447"/>
                    <a:pt x="20123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3987800" y="5092700"/>
              <a:ext cx="1968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9" y="14400"/>
                    <a:pt x="12077" y="7200"/>
                    <a:pt x="15677" y="3600"/>
                  </a:cubicBezTo>
                  <a:cubicBezTo>
                    <a:pt x="19277" y="0"/>
                    <a:pt x="2043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4018986" y="4433521"/>
              <a:ext cx="121484" cy="233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488" fill="norm" stroke="1" extrusionOk="0">
                  <a:moveTo>
                    <a:pt x="1195" y="4558"/>
                  </a:moveTo>
                  <a:cubicBezTo>
                    <a:pt x="463" y="3585"/>
                    <a:pt x="-269" y="2612"/>
                    <a:pt x="97" y="1834"/>
                  </a:cubicBezTo>
                  <a:cubicBezTo>
                    <a:pt x="463" y="1056"/>
                    <a:pt x="1928" y="472"/>
                    <a:pt x="4673" y="180"/>
                  </a:cubicBezTo>
                  <a:cubicBezTo>
                    <a:pt x="7419" y="-112"/>
                    <a:pt x="11446" y="-112"/>
                    <a:pt x="14741" y="666"/>
                  </a:cubicBezTo>
                  <a:cubicBezTo>
                    <a:pt x="18036" y="1445"/>
                    <a:pt x="20599" y="3002"/>
                    <a:pt x="20965" y="5337"/>
                  </a:cubicBezTo>
                  <a:cubicBezTo>
                    <a:pt x="21331" y="7672"/>
                    <a:pt x="19500" y="10785"/>
                    <a:pt x="16755" y="12926"/>
                  </a:cubicBezTo>
                  <a:cubicBezTo>
                    <a:pt x="14009" y="15066"/>
                    <a:pt x="10348" y="16234"/>
                    <a:pt x="7602" y="17110"/>
                  </a:cubicBezTo>
                  <a:cubicBezTo>
                    <a:pt x="4856" y="17985"/>
                    <a:pt x="3026" y="18569"/>
                    <a:pt x="2660" y="19250"/>
                  </a:cubicBezTo>
                  <a:cubicBezTo>
                    <a:pt x="2294" y="19931"/>
                    <a:pt x="3392" y="20710"/>
                    <a:pt x="4490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4070349" y="481330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4617300" y="4917937"/>
              <a:ext cx="134277" cy="269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158" fill="norm" stroke="1" extrusionOk="0">
                  <a:moveTo>
                    <a:pt x="20801" y="2753"/>
                  </a:moveTo>
                  <a:cubicBezTo>
                    <a:pt x="20801" y="1590"/>
                    <a:pt x="20801" y="427"/>
                    <a:pt x="19804" y="94"/>
                  </a:cubicBezTo>
                  <a:cubicBezTo>
                    <a:pt x="18808" y="-238"/>
                    <a:pt x="16814" y="260"/>
                    <a:pt x="13657" y="2420"/>
                  </a:cubicBezTo>
                  <a:cubicBezTo>
                    <a:pt x="10500" y="4580"/>
                    <a:pt x="6180" y="8402"/>
                    <a:pt x="3688" y="11144"/>
                  </a:cubicBezTo>
                  <a:cubicBezTo>
                    <a:pt x="1195" y="13885"/>
                    <a:pt x="531" y="15547"/>
                    <a:pt x="198" y="16959"/>
                  </a:cubicBezTo>
                  <a:cubicBezTo>
                    <a:pt x="-134" y="18371"/>
                    <a:pt x="-134" y="19534"/>
                    <a:pt x="863" y="20282"/>
                  </a:cubicBezTo>
                  <a:cubicBezTo>
                    <a:pt x="1860" y="21030"/>
                    <a:pt x="3854" y="21362"/>
                    <a:pt x="6512" y="21030"/>
                  </a:cubicBezTo>
                  <a:cubicBezTo>
                    <a:pt x="9171" y="20697"/>
                    <a:pt x="12494" y="19700"/>
                    <a:pt x="15152" y="16876"/>
                  </a:cubicBezTo>
                  <a:cubicBezTo>
                    <a:pt x="17811" y="14051"/>
                    <a:pt x="19804" y="9399"/>
                    <a:pt x="20635" y="6491"/>
                  </a:cubicBezTo>
                  <a:cubicBezTo>
                    <a:pt x="21466" y="3584"/>
                    <a:pt x="21134" y="2420"/>
                    <a:pt x="19638" y="1756"/>
                  </a:cubicBezTo>
                  <a:cubicBezTo>
                    <a:pt x="18143" y="1091"/>
                    <a:pt x="15484" y="925"/>
                    <a:pt x="13989" y="1340"/>
                  </a:cubicBezTo>
                  <a:cubicBezTo>
                    <a:pt x="12494" y="1756"/>
                    <a:pt x="12161" y="2753"/>
                    <a:pt x="12992" y="3833"/>
                  </a:cubicBezTo>
                  <a:cubicBezTo>
                    <a:pt x="13823" y="4913"/>
                    <a:pt x="15817" y="6076"/>
                    <a:pt x="17811" y="7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4908550" y="5124450"/>
              <a:ext cx="25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4997449" y="4904590"/>
              <a:ext cx="120651" cy="349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21600" y="1794"/>
                  </a:moveTo>
                  <a:cubicBezTo>
                    <a:pt x="19705" y="1018"/>
                    <a:pt x="17811" y="242"/>
                    <a:pt x="15158" y="48"/>
                  </a:cubicBezTo>
                  <a:cubicBezTo>
                    <a:pt x="12505" y="-146"/>
                    <a:pt x="9095" y="242"/>
                    <a:pt x="6632" y="1341"/>
                  </a:cubicBezTo>
                  <a:cubicBezTo>
                    <a:pt x="4168" y="2441"/>
                    <a:pt x="2653" y="4252"/>
                    <a:pt x="4168" y="6062"/>
                  </a:cubicBezTo>
                  <a:cubicBezTo>
                    <a:pt x="5684" y="7873"/>
                    <a:pt x="10232" y="9684"/>
                    <a:pt x="13642" y="11365"/>
                  </a:cubicBezTo>
                  <a:cubicBezTo>
                    <a:pt x="17053" y="13047"/>
                    <a:pt x="19326" y="14599"/>
                    <a:pt x="18947" y="16086"/>
                  </a:cubicBezTo>
                  <a:cubicBezTo>
                    <a:pt x="18568" y="17574"/>
                    <a:pt x="15537" y="18997"/>
                    <a:pt x="13074" y="19837"/>
                  </a:cubicBezTo>
                  <a:cubicBezTo>
                    <a:pt x="10611" y="20678"/>
                    <a:pt x="8716" y="20937"/>
                    <a:pt x="6821" y="21131"/>
                  </a:cubicBezTo>
                  <a:cubicBezTo>
                    <a:pt x="4926" y="21325"/>
                    <a:pt x="3032" y="21454"/>
                    <a:pt x="1895" y="21195"/>
                  </a:cubicBezTo>
                  <a:cubicBezTo>
                    <a:pt x="758" y="20937"/>
                    <a:pt x="379" y="20290"/>
                    <a:pt x="0" y="196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5003799" y="4881154"/>
              <a:ext cx="222251" cy="46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3291" y="13094"/>
                    <a:pt x="6583" y="5581"/>
                    <a:pt x="10183" y="2294"/>
                  </a:cubicBezTo>
                  <a:cubicBezTo>
                    <a:pt x="13783" y="-993"/>
                    <a:pt x="17691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24175" y="6004844"/>
              <a:ext cx="193022" cy="555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485" fill="norm" stroke="1" extrusionOk="0">
                  <a:moveTo>
                    <a:pt x="2225" y="9169"/>
                  </a:moveTo>
                  <a:cubicBezTo>
                    <a:pt x="2457" y="12197"/>
                    <a:pt x="2689" y="15224"/>
                    <a:pt x="2689" y="17106"/>
                  </a:cubicBezTo>
                  <a:cubicBezTo>
                    <a:pt x="2689" y="18988"/>
                    <a:pt x="2457" y="19724"/>
                    <a:pt x="2225" y="20338"/>
                  </a:cubicBezTo>
                  <a:cubicBezTo>
                    <a:pt x="1992" y="20951"/>
                    <a:pt x="1760" y="21442"/>
                    <a:pt x="1528" y="21483"/>
                  </a:cubicBezTo>
                  <a:cubicBezTo>
                    <a:pt x="1296" y="21524"/>
                    <a:pt x="1063" y="21115"/>
                    <a:pt x="715" y="19397"/>
                  </a:cubicBezTo>
                  <a:cubicBezTo>
                    <a:pt x="367" y="17679"/>
                    <a:pt x="-98" y="14651"/>
                    <a:pt x="18" y="11951"/>
                  </a:cubicBezTo>
                  <a:cubicBezTo>
                    <a:pt x="134" y="9251"/>
                    <a:pt x="831" y="6879"/>
                    <a:pt x="2805" y="4956"/>
                  </a:cubicBezTo>
                  <a:cubicBezTo>
                    <a:pt x="4779" y="3033"/>
                    <a:pt x="8031" y="1560"/>
                    <a:pt x="10702" y="783"/>
                  </a:cubicBezTo>
                  <a:cubicBezTo>
                    <a:pt x="13373" y="6"/>
                    <a:pt x="15463" y="-76"/>
                    <a:pt x="17205" y="47"/>
                  </a:cubicBezTo>
                  <a:cubicBezTo>
                    <a:pt x="18947" y="169"/>
                    <a:pt x="20341" y="497"/>
                    <a:pt x="20921" y="1151"/>
                  </a:cubicBezTo>
                  <a:cubicBezTo>
                    <a:pt x="21502" y="1806"/>
                    <a:pt x="21270" y="2788"/>
                    <a:pt x="18483" y="4056"/>
                  </a:cubicBezTo>
                  <a:cubicBezTo>
                    <a:pt x="15696" y="5324"/>
                    <a:pt x="10354" y="6879"/>
                    <a:pt x="5012" y="8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190500" y="6242050"/>
              <a:ext cx="171450" cy="262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0" y="2074"/>
                  </a:moveTo>
                  <a:cubicBezTo>
                    <a:pt x="1333" y="1901"/>
                    <a:pt x="2667" y="1728"/>
                    <a:pt x="4800" y="2419"/>
                  </a:cubicBezTo>
                  <a:cubicBezTo>
                    <a:pt x="6933" y="3110"/>
                    <a:pt x="9867" y="4666"/>
                    <a:pt x="12133" y="6826"/>
                  </a:cubicBezTo>
                  <a:cubicBezTo>
                    <a:pt x="14400" y="8986"/>
                    <a:pt x="16000" y="11750"/>
                    <a:pt x="16800" y="13910"/>
                  </a:cubicBezTo>
                  <a:cubicBezTo>
                    <a:pt x="17600" y="16070"/>
                    <a:pt x="17600" y="17626"/>
                    <a:pt x="17200" y="18749"/>
                  </a:cubicBezTo>
                  <a:cubicBezTo>
                    <a:pt x="16800" y="19872"/>
                    <a:pt x="16000" y="20563"/>
                    <a:pt x="14933" y="20995"/>
                  </a:cubicBezTo>
                  <a:cubicBezTo>
                    <a:pt x="13867" y="21427"/>
                    <a:pt x="12533" y="21600"/>
                    <a:pt x="11333" y="21082"/>
                  </a:cubicBezTo>
                  <a:cubicBezTo>
                    <a:pt x="10133" y="20563"/>
                    <a:pt x="9067" y="19354"/>
                    <a:pt x="8533" y="16848"/>
                  </a:cubicBezTo>
                  <a:cubicBezTo>
                    <a:pt x="8000" y="14342"/>
                    <a:pt x="8000" y="10541"/>
                    <a:pt x="10267" y="7517"/>
                  </a:cubicBezTo>
                  <a:cubicBezTo>
                    <a:pt x="12533" y="4493"/>
                    <a:pt x="17067" y="22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486247" y="6102350"/>
              <a:ext cx="231303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600" fill="norm" stroke="1" extrusionOk="0">
                  <a:moveTo>
                    <a:pt x="21265" y="0"/>
                  </a:moveTo>
                  <a:cubicBezTo>
                    <a:pt x="17179" y="0"/>
                    <a:pt x="13092" y="0"/>
                    <a:pt x="9492" y="1451"/>
                  </a:cubicBezTo>
                  <a:cubicBezTo>
                    <a:pt x="5892" y="2901"/>
                    <a:pt x="2779" y="5803"/>
                    <a:pt x="1222" y="8597"/>
                  </a:cubicBezTo>
                  <a:cubicBezTo>
                    <a:pt x="-335" y="11391"/>
                    <a:pt x="-335" y="14078"/>
                    <a:pt x="833" y="16227"/>
                  </a:cubicBezTo>
                  <a:cubicBezTo>
                    <a:pt x="2000" y="18376"/>
                    <a:pt x="4335" y="19988"/>
                    <a:pt x="66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806450" y="6191250"/>
              <a:ext cx="222250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09" y="3671"/>
                    <a:pt x="7817" y="7341"/>
                    <a:pt x="11417" y="10941"/>
                  </a:cubicBezTo>
                  <a:cubicBezTo>
                    <a:pt x="15017" y="14541"/>
                    <a:pt x="18309" y="180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844550" y="6199061"/>
              <a:ext cx="177800" cy="354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21600" y="295"/>
                  </a:moveTo>
                  <a:cubicBezTo>
                    <a:pt x="20314" y="40"/>
                    <a:pt x="19029" y="-216"/>
                    <a:pt x="17486" y="295"/>
                  </a:cubicBezTo>
                  <a:cubicBezTo>
                    <a:pt x="15943" y="806"/>
                    <a:pt x="14143" y="2085"/>
                    <a:pt x="11443" y="4833"/>
                  </a:cubicBezTo>
                  <a:cubicBezTo>
                    <a:pt x="8743" y="7580"/>
                    <a:pt x="5143" y="11798"/>
                    <a:pt x="3086" y="14802"/>
                  </a:cubicBezTo>
                  <a:cubicBezTo>
                    <a:pt x="1029" y="17805"/>
                    <a:pt x="514" y="19595"/>
                    <a:pt x="0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1157424" y="6199577"/>
              <a:ext cx="271326" cy="313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166" fill="norm" stroke="1" extrusionOk="0">
                  <a:moveTo>
                    <a:pt x="21136" y="295"/>
                  </a:moveTo>
                  <a:cubicBezTo>
                    <a:pt x="19487" y="9"/>
                    <a:pt x="17838" y="-277"/>
                    <a:pt x="15447" y="510"/>
                  </a:cubicBezTo>
                  <a:cubicBezTo>
                    <a:pt x="13057" y="1297"/>
                    <a:pt x="9924" y="3156"/>
                    <a:pt x="7121" y="5516"/>
                  </a:cubicBezTo>
                  <a:cubicBezTo>
                    <a:pt x="4318" y="7877"/>
                    <a:pt x="1844" y="10738"/>
                    <a:pt x="690" y="13098"/>
                  </a:cubicBezTo>
                  <a:cubicBezTo>
                    <a:pt x="-464" y="15458"/>
                    <a:pt x="-299" y="17318"/>
                    <a:pt x="2174" y="18677"/>
                  </a:cubicBezTo>
                  <a:cubicBezTo>
                    <a:pt x="4647" y="20036"/>
                    <a:pt x="9429" y="20894"/>
                    <a:pt x="12480" y="21108"/>
                  </a:cubicBezTo>
                  <a:cubicBezTo>
                    <a:pt x="15530" y="21323"/>
                    <a:pt x="16849" y="20894"/>
                    <a:pt x="18168" y="20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1231627" y="6350000"/>
              <a:ext cx="209824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1972" y="21600"/>
                  </a:moveTo>
                  <a:cubicBezTo>
                    <a:pt x="892" y="20571"/>
                    <a:pt x="-188" y="19543"/>
                    <a:pt x="28" y="17486"/>
                  </a:cubicBezTo>
                  <a:cubicBezTo>
                    <a:pt x="244" y="15429"/>
                    <a:pt x="1756" y="12343"/>
                    <a:pt x="5536" y="9257"/>
                  </a:cubicBezTo>
                  <a:cubicBezTo>
                    <a:pt x="9316" y="6171"/>
                    <a:pt x="15364" y="3086"/>
                    <a:pt x="214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1734461" y="6055647"/>
              <a:ext cx="170540" cy="457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27" fill="norm" stroke="1" extrusionOk="0">
                  <a:moveTo>
                    <a:pt x="21485" y="1294"/>
                  </a:moveTo>
                  <a:cubicBezTo>
                    <a:pt x="20685" y="898"/>
                    <a:pt x="19885" y="501"/>
                    <a:pt x="18018" y="254"/>
                  </a:cubicBezTo>
                  <a:cubicBezTo>
                    <a:pt x="16152" y="6"/>
                    <a:pt x="13218" y="-93"/>
                    <a:pt x="11085" y="105"/>
                  </a:cubicBezTo>
                  <a:cubicBezTo>
                    <a:pt x="8952" y="303"/>
                    <a:pt x="7618" y="799"/>
                    <a:pt x="6418" y="2285"/>
                  </a:cubicBezTo>
                  <a:cubicBezTo>
                    <a:pt x="5218" y="3771"/>
                    <a:pt x="4152" y="6248"/>
                    <a:pt x="3085" y="9122"/>
                  </a:cubicBezTo>
                  <a:cubicBezTo>
                    <a:pt x="2018" y="11995"/>
                    <a:pt x="952" y="15265"/>
                    <a:pt x="418" y="17197"/>
                  </a:cubicBezTo>
                  <a:cubicBezTo>
                    <a:pt x="-115" y="19129"/>
                    <a:pt x="-115" y="19724"/>
                    <a:pt x="285" y="20268"/>
                  </a:cubicBezTo>
                  <a:cubicBezTo>
                    <a:pt x="685" y="20813"/>
                    <a:pt x="1485" y="21309"/>
                    <a:pt x="2552" y="21408"/>
                  </a:cubicBezTo>
                  <a:cubicBezTo>
                    <a:pt x="3618" y="21507"/>
                    <a:pt x="4952" y="21210"/>
                    <a:pt x="6952" y="20863"/>
                  </a:cubicBezTo>
                  <a:cubicBezTo>
                    <a:pt x="8952" y="20516"/>
                    <a:pt x="11618" y="20120"/>
                    <a:pt x="14285" y="19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1965661" y="6242992"/>
              <a:ext cx="160368" cy="181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027" fill="norm" stroke="1" extrusionOk="0">
                  <a:moveTo>
                    <a:pt x="20310" y="1364"/>
                  </a:moveTo>
                  <a:cubicBezTo>
                    <a:pt x="15326" y="2100"/>
                    <a:pt x="10341" y="2836"/>
                    <a:pt x="6741" y="5168"/>
                  </a:cubicBezTo>
                  <a:cubicBezTo>
                    <a:pt x="3141" y="7500"/>
                    <a:pt x="926" y="11427"/>
                    <a:pt x="233" y="14496"/>
                  </a:cubicBezTo>
                  <a:cubicBezTo>
                    <a:pt x="-459" y="17564"/>
                    <a:pt x="372" y="19773"/>
                    <a:pt x="3003" y="20632"/>
                  </a:cubicBezTo>
                  <a:cubicBezTo>
                    <a:pt x="5633" y="21491"/>
                    <a:pt x="10064" y="21000"/>
                    <a:pt x="13387" y="18668"/>
                  </a:cubicBezTo>
                  <a:cubicBezTo>
                    <a:pt x="16710" y="16336"/>
                    <a:pt x="18926" y="12164"/>
                    <a:pt x="20033" y="9096"/>
                  </a:cubicBezTo>
                  <a:cubicBezTo>
                    <a:pt x="21141" y="6027"/>
                    <a:pt x="21141" y="4064"/>
                    <a:pt x="20726" y="2591"/>
                  </a:cubicBezTo>
                  <a:cubicBezTo>
                    <a:pt x="20310" y="1118"/>
                    <a:pt x="19479" y="136"/>
                    <a:pt x="18510" y="14"/>
                  </a:cubicBezTo>
                  <a:cubicBezTo>
                    <a:pt x="17541" y="-109"/>
                    <a:pt x="16433" y="627"/>
                    <a:pt x="15326" y="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2120900" y="6470650"/>
              <a:ext cx="9525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800"/>
                    <a:pt x="16800" y="9600"/>
                    <a:pt x="13200" y="13200"/>
                  </a:cubicBezTo>
                  <a:cubicBezTo>
                    <a:pt x="9600" y="16800"/>
                    <a:pt x="48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2495074" y="6198277"/>
              <a:ext cx="197327" cy="201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412" fill="norm" stroke="1" extrusionOk="0">
                  <a:moveTo>
                    <a:pt x="2097" y="3978"/>
                  </a:moveTo>
                  <a:cubicBezTo>
                    <a:pt x="2324" y="2853"/>
                    <a:pt x="2552" y="1728"/>
                    <a:pt x="3234" y="1053"/>
                  </a:cubicBezTo>
                  <a:cubicBezTo>
                    <a:pt x="3916" y="378"/>
                    <a:pt x="5053" y="153"/>
                    <a:pt x="6531" y="40"/>
                  </a:cubicBezTo>
                  <a:cubicBezTo>
                    <a:pt x="8009" y="-72"/>
                    <a:pt x="9828" y="-72"/>
                    <a:pt x="10851" y="1728"/>
                  </a:cubicBezTo>
                  <a:cubicBezTo>
                    <a:pt x="11874" y="3528"/>
                    <a:pt x="12101" y="7128"/>
                    <a:pt x="10396" y="10391"/>
                  </a:cubicBezTo>
                  <a:cubicBezTo>
                    <a:pt x="8691" y="13653"/>
                    <a:pt x="5053" y="16578"/>
                    <a:pt x="2779" y="18378"/>
                  </a:cubicBezTo>
                  <a:cubicBezTo>
                    <a:pt x="505" y="20178"/>
                    <a:pt x="-404" y="20853"/>
                    <a:pt x="164" y="21191"/>
                  </a:cubicBezTo>
                  <a:cubicBezTo>
                    <a:pt x="733" y="21528"/>
                    <a:pt x="2779" y="21528"/>
                    <a:pt x="6531" y="20853"/>
                  </a:cubicBezTo>
                  <a:cubicBezTo>
                    <a:pt x="10282" y="20178"/>
                    <a:pt x="15739" y="18828"/>
                    <a:pt x="21196" y="17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2781300" y="6102350"/>
              <a:ext cx="128217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4" h="21600" fill="norm" stroke="1" extrusionOk="0">
                  <a:moveTo>
                    <a:pt x="2025" y="0"/>
                  </a:moveTo>
                  <a:cubicBezTo>
                    <a:pt x="8100" y="2359"/>
                    <a:pt x="14175" y="4717"/>
                    <a:pt x="17550" y="7200"/>
                  </a:cubicBezTo>
                  <a:cubicBezTo>
                    <a:pt x="20925" y="9683"/>
                    <a:pt x="21600" y="12290"/>
                    <a:pt x="18225" y="14710"/>
                  </a:cubicBezTo>
                  <a:cubicBezTo>
                    <a:pt x="14850" y="17131"/>
                    <a:pt x="7425" y="193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2997200" y="5996073"/>
              <a:ext cx="156057" cy="487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433" fill="norm" stroke="1" extrusionOk="0">
                  <a:moveTo>
                    <a:pt x="0" y="1602"/>
                  </a:moveTo>
                  <a:cubicBezTo>
                    <a:pt x="0" y="1136"/>
                    <a:pt x="0" y="671"/>
                    <a:pt x="864" y="345"/>
                  </a:cubicBezTo>
                  <a:cubicBezTo>
                    <a:pt x="1728" y="19"/>
                    <a:pt x="3456" y="-167"/>
                    <a:pt x="6048" y="205"/>
                  </a:cubicBezTo>
                  <a:cubicBezTo>
                    <a:pt x="8640" y="578"/>
                    <a:pt x="12096" y="1509"/>
                    <a:pt x="15120" y="3464"/>
                  </a:cubicBezTo>
                  <a:cubicBezTo>
                    <a:pt x="18144" y="5419"/>
                    <a:pt x="20736" y="8399"/>
                    <a:pt x="21168" y="11005"/>
                  </a:cubicBezTo>
                  <a:cubicBezTo>
                    <a:pt x="21600" y="13612"/>
                    <a:pt x="19872" y="15847"/>
                    <a:pt x="16704" y="17523"/>
                  </a:cubicBezTo>
                  <a:cubicBezTo>
                    <a:pt x="13536" y="19199"/>
                    <a:pt x="8928" y="20316"/>
                    <a:pt x="4320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3340100" y="6229350"/>
              <a:ext cx="139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3327400" y="6324600"/>
              <a:ext cx="1905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3693268" y="6162820"/>
              <a:ext cx="133378" cy="164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0932" fill="norm" stroke="1" extrusionOk="0">
                  <a:moveTo>
                    <a:pt x="17329" y="2006"/>
                  </a:moveTo>
                  <a:cubicBezTo>
                    <a:pt x="16000" y="1196"/>
                    <a:pt x="14671" y="386"/>
                    <a:pt x="12511" y="521"/>
                  </a:cubicBezTo>
                  <a:cubicBezTo>
                    <a:pt x="10351" y="656"/>
                    <a:pt x="7360" y="1736"/>
                    <a:pt x="4868" y="4706"/>
                  </a:cubicBezTo>
                  <a:cubicBezTo>
                    <a:pt x="2375" y="7676"/>
                    <a:pt x="382" y="12536"/>
                    <a:pt x="49" y="15911"/>
                  </a:cubicBezTo>
                  <a:cubicBezTo>
                    <a:pt x="-283" y="19286"/>
                    <a:pt x="1046" y="21176"/>
                    <a:pt x="4535" y="20906"/>
                  </a:cubicBezTo>
                  <a:cubicBezTo>
                    <a:pt x="8025" y="20636"/>
                    <a:pt x="13674" y="18206"/>
                    <a:pt x="16997" y="15236"/>
                  </a:cubicBezTo>
                  <a:cubicBezTo>
                    <a:pt x="20320" y="12266"/>
                    <a:pt x="21317" y="8756"/>
                    <a:pt x="20819" y="5921"/>
                  </a:cubicBezTo>
                  <a:cubicBezTo>
                    <a:pt x="20320" y="3086"/>
                    <a:pt x="18326" y="926"/>
                    <a:pt x="16665" y="251"/>
                  </a:cubicBezTo>
                  <a:cubicBezTo>
                    <a:pt x="15003" y="-424"/>
                    <a:pt x="13674" y="386"/>
                    <a:pt x="12345" y="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3854449" y="623570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3975100" y="6074505"/>
              <a:ext cx="133350" cy="253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21600" y="3955"/>
                  </a:moveTo>
                  <a:cubicBezTo>
                    <a:pt x="21600" y="3062"/>
                    <a:pt x="21600" y="2170"/>
                    <a:pt x="19371" y="1366"/>
                  </a:cubicBezTo>
                  <a:cubicBezTo>
                    <a:pt x="17143" y="563"/>
                    <a:pt x="12686" y="-151"/>
                    <a:pt x="9429" y="28"/>
                  </a:cubicBezTo>
                  <a:cubicBezTo>
                    <a:pt x="6171" y="206"/>
                    <a:pt x="4114" y="1277"/>
                    <a:pt x="4286" y="3776"/>
                  </a:cubicBezTo>
                  <a:cubicBezTo>
                    <a:pt x="4457" y="6275"/>
                    <a:pt x="6857" y="10203"/>
                    <a:pt x="9429" y="12880"/>
                  </a:cubicBezTo>
                  <a:cubicBezTo>
                    <a:pt x="12000" y="15558"/>
                    <a:pt x="14743" y="16986"/>
                    <a:pt x="16286" y="18147"/>
                  </a:cubicBezTo>
                  <a:cubicBezTo>
                    <a:pt x="17829" y="19307"/>
                    <a:pt x="18171" y="20199"/>
                    <a:pt x="17486" y="20735"/>
                  </a:cubicBezTo>
                  <a:cubicBezTo>
                    <a:pt x="16800" y="21270"/>
                    <a:pt x="15086" y="21449"/>
                    <a:pt x="12514" y="21360"/>
                  </a:cubicBezTo>
                  <a:cubicBezTo>
                    <a:pt x="9943" y="21270"/>
                    <a:pt x="6514" y="20913"/>
                    <a:pt x="4286" y="20378"/>
                  </a:cubicBezTo>
                  <a:cubicBezTo>
                    <a:pt x="2057" y="19842"/>
                    <a:pt x="1029" y="19128"/>
                    <a:pt x="0" y="18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4013199" y="6076386"/>
              <a:ext cx="22225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526" y="2735"/>
                    <a:pt x="9051" y="-1585"/>
                    <a:pt x="12651" y="575"/>
                  </a:cubicBezTo>
                  <a:cubicBezTo>
                    <a:pt x="16251" y="2735"/>
                    <a:pt x="18926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130469" y="7253180"/>
              <a:ext cx="139042" cy="579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430" fill="norm" stroke="1" extrusionOk="0">
                  <a:moveTo>
                    <a:pt x="4183" y="7928"/>
                  </a:moveTo>
                  <a:cubicBezTo>
                    <a:pt x="5122" y="8789"/>
                    <a:pt x="6061" y="9650"/>
                    <a:pt x="6374" y="11371"/>
                  </a:cubicBezTo>
                  <a:cubicBezTo>
                    <a:pt x="6687" y="13093"/>
                    <a:pt x="6374" y="15676"/>
                    <a:pt x="6061" y="17280"/>
                  </a:cubicBezTo>
                  <a:cubicBezTo>
                    <a:pt x="5748" y="18884"/>
                    <a:pt x="5435" y="19510"/>
                    <a:pt x="5122" y="20137"/>
                  </a:cubicBezTo>
                  <a:cubicBezTo>
                    <a:pt x="4809" y="20763"/>
                    <a:pt x="4496" y="21389"/>
                    <a:pt x="4026" y="21428"/>
                  </a:cubicBezTo>
                  <a:cubicBezTo>
                    <a:pt x="3557" y="21467"/>
                    <a:pt x="2930" y="20919"/>
                    <a:pt x="2148" y="19354"/>
                  </a:cubicBezTo>
                  <a:cubicBezTo>
                    <a:pt x="1365" y="17789"/>
                    <a:pt x="426" y="15206"/>
                    <a:pt x="113" y="12467"/>
                  </a:cubicBezTo>
                  <a:cubicBezTo>
                    <a:pt x="-200" y="9728"/>
                    <a:pt x="113" y="6832"/>
                    <a:pt x="1365" y="4758"/>
                  </a:cubicBezTo>
                  <a:cubicBezTo>
                    <a:pt x="2617" y="2684"/>
                    <a:pt x="4809" y="1432"/>
                    <a:pt x="6687" y="728"/>
                  </a:cubicBezTo>
                  <a:cubicBezTo>
                    <a:pt x="8565" y="24"/>
                    <a:pt x="10130" y="-133"/>
                    <a:pt x="12322" y="102"/>
                  </a:cubicBezTo>
                  <a:cubicBezTo>
                    <a:pt x="14513" y="337"/>
                    <a:pt x="17330" y="963"/>
                    <a:pt x="19052" y="1980"/>
                  </a:cubicBezTo>
                  <a:cubicBezTo>
                    <a:pt x="20774" y="2997"/>
                    <a:pt x="21400" y="4406"/>
                    <a:pt x="18896" y="5737"/>
                  </a:cubicBezTo>
                  <a:cubicBezTo>
                    <a:pt x="16391" y="7067"/>
                    <a:pt x="10757" y="8319"/>
                    <a:pt x="5122" y="9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279763" y="7473950"/>
              <a:ext cx="272688" cy="344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434" fill="norm" stroke="1" extrusionOk="0">
                  <a:moveTo>
                    <a:pt x="470" y="5532"/>
                  </a:moveTo>
                  <a:cubicBezTo>
                    <a:pt x="137" y="4610"/>
                    <a:pt x="-195" y="3688"/>
                    <a:pt x="137" y="3161"/>
                  </a:cubicBezTo>
                  <a:cubicBezTo>
                    <a:pt x="470" y="2634"/>
                    <a:pt x="1467" y="2502"/>
                    <a:pt x="2962" y="3359"/>
                  </a:cubicBezTo>
                  <a:cubicBezTo>
                    <a:pt x="4457" y="4215"/>
                    <a:pt x="6451" y="6059"/>
                    <a:pt x="7863" y="8363"/>
                  </a:cubicBezTo>
                  <a:cubicBezTo>
                    <a:pt x="9276" y="10668"/>
                    <a:pt x="10107" y="13434"/>
                    <a:pt x="9940" y="15673"/>
                  </a:cubicBezTo>
                  <a:cubicBezTo>
                    <a:pt x="9774" y="17912"/>
                    <a:pt x="8611" y="19624"/>
                    <a:pt x="7614" y="20546"/>
                  </a:cubicBezTo>
                  <a:cubicBezTo>
                    <a:pt x="6617" y="21468"/>
                    <a:pt x="5787" y="21600"/>
                    <a:pt x="5288" y="21271"/>
                  </a:cubicBezTo>
                  <a:cubicBezTo>
                    <a:pt x="4790" y="20941"/>
                    <a:pt x="4623" y="20151"/>
                    <a:pt x="4873" y="18110"/>
                  </a:cubicBezTo>
                  <a:cubicBezTo>
                    <a:pt x="5122" y="16068"/>
                    <a:pt x="5787" y="12776"/>
                    <a:pt x="8611" y="9549"/>
                  </a:cubicBezTo>
                  <a:cubicBezTo>
                    <a:pt x="11436" y="6322"/>
                    <a:pt x="16420" y="3161"/>
                    <a:pt x="214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613714" y="7335340"/>
              <a:ext cx="173686" cy="481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457" fill="norm" stroke="1" extrusionOk="0">
                  <a:moveTo>
                    <a:pt x="21100" y="1649"/>
                  </a:moveTo>
                  <a:cubicBezTo>
                    <a:pt x="20586" y="989"/>
                    <a:pt x="20071" y="329"/>
                    <a:pt x="19171" y="93"/>
                  </a:cubicBezTo>
                  <a:cubicBezTo>
                    <a:pt x="18271" y="-143"/>
                    <a:pt x="16986" y="46"/>
                    <a:pt x="14800" y="942"/>
                  </a:cubicBezTo>
                  <a:cubicBezTo>
                    <a:pt x="12614" y="1838"/>
                    <a:pt x="9529" y="3441"/>
                    <a:pt x="6571" y="5799"/>
                  </a:cubicBezTo>
                  <a:cubicBezTo>
                    <a:pt x="3614" y="8157"/>
                    <a:pt x="786" y="11270"/>
                    <a:pt x="143" y="13675"/>
                  </a:cubicBezTo>
                  <a:cubicBezTo>
                    <a:pt x="-500" y="16081"/>
                    <a:pt x="1043" y="17778"/>
                    <a:pt x="4386" y="18957"/>
                  </a:cubicBezTo>
                  <a:cubicBezTo>
                    <a:pt x="7729" y="20136"/>
                    <a:pt x="12871" y="20797"/>
                    <a:pt x="18014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952500" y="7429500"/>
              <a:ext cx="139700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64" y="2836"/>
                    <a:pt x="3927" y="5673"/>
                    <a:pt x="7200" y="8618"/>
                  </a:cubicBezTo>
                  <a:cubicBezTo>
                    <a:pt x="10473" y="11564"/>
                    <a:pt x="15055" y="14618"/>
                    <a:pt x="17673" y="16800"/>
                  </a:cubicBezTo>
                  <a:cubicBezTo>
                    <a:pt x="20291" y="18982"/>
                    <a:pt x="20945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939236" y="7397750"/>
              <a:ext cx="235514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21458" y="0"/>
                  </a:moveTo>
                  <a:cubicBezTo>
                    <a:pt x="18951" y="738"/>
                    <a:pt x="16444" y="1477"/>
                    <a:pt x="13165" y="3462"/>
                  </a:cubicBezTo>
                  <a:cubicBezTo>
                    <a:pt x="9887" y="5446"/>
                    <a:pt x="5837" y="8677"/>
                    <a:pt x="3426" y="11631"/>
                  </a:cubicBezTo>
                  <a:cubicBezTo>
                    <a:pt x="1015" y="14585"/>
                    <a:pt x="244" y="17262"/>
                    <a:pt x="51" y="18877"/>
                  </a:cubicBezTo>
                  <a:cubicBezTo>
                    <a:pt x="-142" y="20492"/>
                    <a:pt x="244" y="21046"/>
                    <a:pt x="6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1355635" y="7426714"/>
              <a:ext cx="250916" cy="312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436" fill="norm" stroke="1" extrusionOk="0">
                  <a:moveTo>
                    <a:pt x="17558" y="1061"/>
                  </a:moveTo>
                  <a:cubicBezTo>
                    <a:pt x="16838" y="626"/>
                    <a:pt x="16118" y="191"/>
                    <a:pt x="15128" y="46"/>
                  </a:cubicBezTo>
                  <a:cubicBezTo>
                    <a:pt x="14138" y="-99"/>
                    <a:pt x="12878" y="46"/>
                    <a:pt x="10808" y="1278"/>
                  </a:cubicBezTo>
                  <a:cubicBezTo>
                    <a:pt x="8738" y="2510"/>
                    <a:pt x="5858" y="4830"/>
                    <a:pt x="3788" y="7584"/>
                  </a:cubicBezTo>
                  <a:cubicBezTo>
                    <a:pt x="1718" y="10339"/>
                    <a:pt x="458" y="13528"/>
                    <a:pt x="98" y="15775"/>
                  </a:cubicBezTo>
                  <a:cubicBezTo>
                    <a:pt x="-262" y="18022"/>
                    <a:pt x="278" y="19327"/>
                    <a:pt x="3338" y="20196"/>
                  </a:cubicBezTo>
                  <a:cubicBezTo>
                    <a:pt x="6398" y="21066"/>
                    <a:pt x="11978" y="21501"/>
                    <a:pt x="15398" y="21429"/>
                  </a:cubicBezTo>
                  <a:cubicBezTo>
                    <a:pt x="18818" y="21356"/>
                    <a:pt x="20078" y="20776"/>
                    <a:pt x="21338" y="20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1403350" y="7600949"/>
              <a:ext cx="152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1853106" y="7342673"/>
              <a:ext cx="159895" cy="353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474" fill="norm" stroke="1" extrusionOk="0">
                  <a:moveTo>
                    <a:pt x="20342" y="1803"/>
                  </a:moveTo>
                  <a:cubicBezTo>
                    <a:pt x="20903" y="1160"/>
                    <a:pt x="21464" y="517"/>
                    <a:pt x="21043" y="195"/>
                  </a:cubicBezTo>
                  <a:cubicBezTo>
                    <a:pt x="20622" y="-126"/>
                    <a:pt x="19220" y="-126"/>
                    <a:pt x="16695" y="774"/>
                  </a:cubicBezTo>
                  <a:cubicBezTo>
                    <a:pt x="14170" y="1674"/>
                    <a:pt x="10524" y="3474"/>
                    <a:pt x="7017" y="5917"/>
                  </a:cubicBezTo>
                  <a:cubicBezTo>
                    <a:pt x="3511" y="8360"/>
                    <a:pt x="145" y="11445"/>
                    <a:pt x="4" y="14145"/>
                  </a:cubicBezTo>
                  <a:cubicBezTo>
                    <a:pt x="-136" y="16845"/>
                    <a:pt x="2950" y="19160"/>
                    <a:pt x="6176" y="20317"/>
                  </a:cubicBezTo>
                  <a:cubicBezTo>
                    <a:pt x="9402" y="21474"/>
                    <a:pt x="12768" y="21474"/>
                    <a:pt x="16134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2095500" y="7556500"/>
              <a:ext cx="1778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2385082" y="7459848"/>
              <a:ext cx="234048" cy="146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009" fill="norm" stroke="1" extrusionOk="0">
                  <a:moveTo>
                    <a:pt x="10549" y="201"/>
                  </a:moveTo>
                  <a:cubicBezTo>
                    <a:pt x="9020" y="5982"/>
                    <a:pt x="7491" y="11762"/>
                    <a:pt x="6249" y="15261"/>
                  </a:cubicBezTo>
                  <a:cubicBezTo>
                    <a:pt x="5006" y="18759"/>
                    <a:pt x="4050" y="19976"/>
                    <a:pt x="3095" y="20585"/>
                  </a:cubicBezTo>
                  <a:cubicBezTo>
                    <a:pt x="2139" y="21193"/>
                    <a:pt x="1183" y="21193"/>
                    <a:pt x="610" y="20280"/>
                  </a:cubicBezTo>
                  <a:cubicBezTo>
                    <a:pt x="36" y="19368"/>
                    <a:pt x="-155" y="17542"/>
                    <a:pt x="132" y="15108"/>
                  </a:cubicBezTo>
                  <a:cubicBezTo>
                    <a:pt x="418" y="12675"/>
                    <a:pt x="1183" y="9632"/>
                    <a:pt x="1852" y="7503"/>
                  </a:cubicBezTo>
                  <a:cubicBezTo>
                    <a:pt x="2521" y="5373"/>
                    <a:pt x="3095" y="4156"/>
                    <a:pt x="4910" y="5678"/>
                  </a:cubicBezTo>
                  <a:cubicBezTo>
                    <a:pt x="6726" y="7199"/>
                    <a:pt x="9785" y="11458"/>
                    <a:pt x="11696" y="14044"/>
                  </a:cubicBezTo>
                  <a:cubicBezTo>
                    <a:pt x="13608" y="16630"/>
                    <a:pt x="14372" y="17542"/>
                    <a:pt x="15615" y="17542"/>
                  </a:cubicBezTo>
                  <a:cubicBezTo>
                    <a:pt x="16857" y="17542"/>
                    <a:pt x="18578" y="16630"/>
                    <a:pt x="19725" y="14500"/>
                  </a:cubicBezTo>
                  <a:cubicBezTo>
                    <a:pt x="20872" y="12370"/>
                    <a:pt x="21445" y="9024"/>
                    <a:pt x="20967" y="6286"/>
                  </a:cubicBezTo>
                  <a:cubicBezTo>
                    <a:pt x="20489" y="3548"/>
                    <a:pt x="18960" y="1418"/>
                    <a:pt x="17622" y="506"/>
                  </a:cubicBezTo>
                  <a:cubicBezTo>
                    <a:pt x="16284" y="-407"/>
                    <a:pt x="15137" y="-103"/>
                    <a:pt x="14277" y="1570"/>
                  </a:cubicBezTo>
                  <a:cubicBezTo>
                    <a:pt x="13417" y="3244"/>
                    <a:pt x="12843" y="6286"/>
                    <a:pt x="12270" y="9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2692400" y="7670800"/>
              <a:ext cx="698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3072268" y="7486650"/>
              <a:ext cx="277093" cy="197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264" fill="norm" stroke="1" extrusionOk="0">
                  <a:moveTo>
                    <a:pt x="9906" y="0"/>
                  </a:moveTo>
                  <a:cubicBezTo>
                    <a:pt x="8597" y="5684"/>
                    <a:pt x="7288" y="11368"/>
                    <a:pt x="5979" y="15006"/>
                  </a:cubicBezTo>
                  <a:cubicBezTo>
                    <a:pt x="4669" y="18644"/>
                    <a:pt x="3360" y="20236"/>
                    <a:pt x="2215" y="20918"/>
                  </a:cubicBezTo>
                  <a:cubicBezTo>
                    <a:pt x="1069" y="21600"/>
                    <a:pt x="88" y="21373"/>
                    <a:pt x="6" y="19326"/>
                  </a:cubicBezTo>
                  <a:cubicBezTo>
                    <a:pt x="-76" y="17280"/>
                    <a:pt x="742" y="13415"/>
                    <a:pt x="1888" y="11027"/>
                  </a:cubicBezTo>
                  <a:cubicBezTo>
                    <a:pt x="3033" y="8640"/>
                    <a:pt x="4506" y="7731"/>
                    <a:pt x="6960" y="8185"/>
                  </a:cubicBezTo>
                  <a:cubicBezTo>
                    <a:pt x="9415" y="8640"/>
                    <a:pt x="12851" y="10459"/>
                    <a:pt x="14979" y="11482"/>
                  </a:cubicBezTo>
                  <a:cubicBezTo>
                    <a:pt x="17106" y="12505"/>
                    <a:pt x="17924" y="12733"/>
                    <a:pt x="18742" y="12960"/>
                  </a:cubicBezTo>
                  <a:cubicBezTo>
                    <a:pt x="19560" y="13187"/>
                    <a:pt x="20379" y="13415"/>
                    <a:pt x="20869" y="12960"/>
                  </a:cubicBezTo>
                  <a:cubicBezTo>
                    <a:pt x="21360" y="12505"/>
                    <a:pt x="21524" y="11368"/>
                    <a:pt x="21360" y="10345"/>
                  </a:cubicBezTo>
                  <a:cubicBezTo>
                    <a:pt x="21197" y="9322"/>
                    <a:pt x="20706" y="8413"/>
                    <a:pt x="18988" y="7731"/>
                  </a:cubicBezTo>
                  <a:cubicBezTo>
                    <a:pt x="17269" y="7048"/>
                    <a:pt x="14324" y="6594"/>
                    <a:pt x="11379" y="6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3416299" y="7429500"/>
              <a:ext cx="162402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600" fill="norm" stroke="1" extrusionOk="0">
                  <a:moveTo>
                    <a:pt x="11631" y="0"/>
                  </a:moveTo>
                  <a:cubicBezTo>
                    <a:pt x="13015" y="138"/>
                    <a:pt x="14400" y="277"/>
                    <a:pt x="16338" y="1869"/>
                  </a:cubicBezTo>
                  <a:cubicBezTo>
                    <a:pt x="18277" y="3462"/>
                    <a:pt x="20769" y="6508"/>
                    <a:pt x="21185" y="9485"/>
                  </a:cubicBezTo>
                  <a:cubicBezTo>
                    <a:pt x="21600" y="12462"/>
                    <a:pt x="19938" y="15369"/>
                    <a:pt x="16062" y="17377"/>
                  </a:cubicBezTo>
                  <a:cubicBezTo>
                    <a:pt x="12185" y="19385"/>
                    <a:pt x="6092" y="204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3644900" y="7329474"/>
              <a:ext cx="202325" cy="449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7" h="21525" fill="norm" stroke="1" extrusionOk="0">
                  <a:moveTo>
                    <a:pt x="0" y="838"/>
                  </a:moveTo>
                  <a:cubicBezTo>
                    <a:pt x="864" y="533"/>
                    <a:pt x="1728" y="229"/>
                    <a:pt x="2700" y="77"/>
                  </a:cubicBezTo>
                  <a:cubicBezTo>
                    <a:pt x="3672" y="-75"/>
                    <a:pt x="4752" y="-75"/>
                    <a:pt x="7344" y="787"/>
                  </a:cubicBezTo>
                  <a:cubicBezTo>
                    <a:pt x="9936" y="1649"/>
                    <a:pt x="14040" y="3373"/>
                    <a:pt x="16956" y="5502"/>
                  </a:cubicBezTo>
                  <a:cubicBezTo>
                    <a:pt x="19872" y="7632"/>
                    <a:pt x="21600" y="10167"/>
                    <a:pt x="20088" y="12804"/>
                  </a:cubicBezTo>
                  <a:cubicBezTo>
                    <a:pt x="18576" y="15440"/>
                    <a:pt x="13824" y="18179"/>
                    <a:pt x="10800" y="19649"/>
                  </a:cubicBezTo>
                  <a:cubicBezTo>
                    <a:pt x="7776" y="21119"/>
                    <a:pt x="6480" y="21322"/>
                    <a:pt x="5184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4089400" y="7543800"/>
              <a:ext cx="1714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4083049" y="7670800"/>
              <a:ext cx="1905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4679950" y="7404100"/>
              <a:ext cx="19050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295"/>
                    <a:pt x="14400" y="8589"/>
                    <a:pt x="18000" y="12189"/>
                  </a:cubicBezTo>
                  <a:cubicBezTo>
                    <a:pt x="21600" y="15789"/>
                    <a:pt x="21600" y="186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5581650" y="7516283"/>
              <a:ext cx="425450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3331" y="12960"/>
                    <a:pt x="6663" y="5400"/>
                    <a:pt x="10263" y="2160"/>
                  </a:cubicBezTo>
                  <a:cubicBezTo>
                    <a:pt x="13863" y="-1080"/>
                    <a:pt x="17731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5572362" y="7543800"/>
              <a:ext cx="574438" cy="113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30" fill="norm" stroke="1" extrusionOk="0">
                  <a:moveTo>
                    <a:pt x="3195" y="18000"/>
                  </a:moveTo>
                  <a:cubicBezTo>
                    <a:pt x="2404" y="18400"/>
                    <a:pt x="1613" y="18800"/>
                    <a:pt x="980" y="19400"/>
                  </a:cubicBezTo>
                  <a:cubicBezTo>
                    <a:pt x="347" y="20000"/>
                    <a:pt x="-128" y="20800"/>
                    <a:pt x="30" y="21200"/>
                  </a:cubicBezTo>
                  <a:cubicBezTo>
                    <a:pt x="188" y="21600"/>
                    <a:pt x="980" y="21600"/>
                    <a:pt x="2879" y="20200"/>
                  </a:cubicBezTo>
                  <a:cubicBezTo>
                    <a:pt x="4777" y="18800"/>
                    <a:pt x="7784" y="16000"/>
                    <a:pt x="10830" y="13000"/>
                  </a:cubicBezTo>
                  <a:cubicBezTo>
                    <a:pt x="13876" y="10000"/>
                    <a:pt x="16962" y="6800"/>
                    <a:pt x="18742" y="4600"/>
                  </a:cubicBezTo>
                  <a:cubicBezTo>
                    <a:pt x="20523" y="2400"/>
                    <a:pt x="20997" y="1200"/>
                    <a:pt x="214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6000750" y="7416800"/>
              <a:ext cx="185158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600" fill="norm" stroke="1" extrusionOk="0">
                  <a:moveTo>
                    <a:pt x="0" y="0"/>
                  </a:moveTo>
                  <a:cubicBezTo>
                    <a:pt x="5934" y="1920"/>
                    <a:pt x="11868" y="3840"/>
                    <a:pt x="15785" y="5760"/>
                  </a:cubicBezTo>
                  <a:cubicBezTo>
                    <a:pt x="19701" y="7680"/>
                    <a:pt x="21600" y="9600"/>
                    <a:pt x="20413" y="12240"/>
                  </a:cubicBezTo>
                  <a:cubicBezTo>
                    <a:pt x="19226" y="14880"/>
                    <a:pt x="14954" y="18240"/>
                    <a:pt x="106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6996349" y="6865529"/>
              <a:ext cx="160102" cy="665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562" fill="norm" stroke="1" extrusionOk="0">
                  <a:moveTo>
                    <a:pt x="21218" y="991"/>
                  </a:moveTo>
                  <a:cubicBezTo>
                    <a:pt x="18693" y="648"/>
                    <a:pt x="16169" y="305"/>
                    <a:pt x="13363" y="133"/>
                  </a:cubicBezTo>
                  <a:cubicBezTo>
                    <a:pt x="10558" y="-38"/>
                    <a:pt x="7473" y="-38"/>
                    <a:pt x="5228" y="99"/>
                  </a:cubicBezTo>
                  <a:cubicBezTo>
                    <a:pt x="2984" y="236"/>
                    <a:pt x="1582" y="511"/>
                    <a:pt x="740" y="1333"/>
                  </a:cubicBezTo>
                  <a:cubicBezTo>
                    <a:pt x="-101" y="2156"/>
                    <a:pt x="-382" y="3528"/>
                    <a:pt x="740" y="5379"/>
                  </a:cubicBezTo>
                  <a:cubicBezTo>
                    <a:pt x="1862" y="7231"/>
                    <a:pt x="4387" y="9562"/>
                    <a:pt x="6912" y="11688"/>
                  </a:cubicBezTo>
                  <a:cubicBezTo>
                    <a:pt x="9436" y="13813"/>
                    <a:pt x="11961" y="15733"/>
                    <a:pt x="12802" y="17208"/>
                  </a:cubicBezTo>
                  <a:cubicBezTo>
                    <a:pt x="13644" y="18682"/>
                    <a:pt x="12802" y="19711"/>
                    <a:pt x="11961" y="20362"/>
                  </a:cubicBezTo>
                  <a:cubicBezTo>
                    <a:pt x="11119" y="21013"/>
                    <a:pt x="10278" y="21288"/>
                    <a:pt x="8875" y="21425"/>
                  </a:cubicBezTo>
                  <a:cubicBezTo>
                    <a:pt x="7473" y="21562"/>
                    <a:pt x="5509" y="21562"/>
                    <a:pt x="3545" y="21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6750049" y="7791450"/>
              <a:ext cx="133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6922443" y="7677150"/>
              <a:ext cx="220363" cy="129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0989" fill="norm" stroke="1" extrusionOk="0">
                  <a:moveTo>
                    <a:pt x="12251" y="0"/>
                  </a:moveTo>
                  <a:cubicBezTo>
                    <a:pt x="11017" y="4800"/>
                    <a:pt x="9782" y="9600"/>
                    <a:pt x="8651" y="12857"/>
                  </a:cubicBezTo>
                  <a:cubicBezTo>
                    <a:pt x="7519" y="16114"/>
                    <a:pt x="6491" y="17829"/>
                    <a:pt x="5257" y="19200"/>
                  </a:cubicBezTo>
                  <a:cubicBezTo>
                    <a:pt x="4022" y="20571"/>
                    <a:pt x="2582" y="21600"/>
                    <a:pt x="1554" y="20571"/>
                  </a:cubicBezTo>
                  <a:cubicBezTo>
                    <a:pt x="525" y="19543"/>
                    <a:pt x="-92" y="16457"/>
                    <a:pt x="11" y="14229"/>
                  </a:cubicBezTo>
                  <a:cubicBezTo>
                    <a:pt x="114" y="12000"/>
                    <a:pt x="937" y="10629"/>
                    <a:pt x="2479" y="9257"/>
                  </a:cubicBezTo>
                  <a:cubicBezTo>
                    <a:pt x="4022" y="7886"/>
                    <a:pt x="6285" y="6514"/>
                    <a:pt x="7931" y="5829"/>
                  </a:cubicBezTo>
                  <a:cubicBezTo>
                    <a:pt x="9577" y="5143"/>
                    <a:pt x="10605" y="5143"/>
                    <a:pt x="11634" y="6857"/>
                  </a:cubicBezTo>
                  <a:cubicBezTo>
                    <a:pt x="12662" y="8571"/>
                    <a:pt x="13691" y="12000"/>
                    <a:pt x="14514" y="14400"/>
                  </a:cubicBezTo>
                  <a:cubicBezTo>
                    <a:pt x="15337" y="16800"/>
                    <a:pt x="15954" y="18171"/>
                    <a:pt x="16777" y="18343"/>
                  </a:cubicBezTo>
                  <a:cubicBezTo>
                    <a:pt x="17599" y="18514"/>
                    <a:pt x="18628" y="17486"/>
                    <a:pt x="19554" y="15429"/>
                  </a:cubicBezTo>
                  <a:cubicBezTo>
                    <a:pt x="20479" y="13371"/>
                    <a:pt x="21302" y="10286"/>
                    <a:pt x="21405" y="8057"/>
                  </a:cubicBezTo>
                  <a:cubicBezTo>
                    <a:pt x="21508" y="5829"/>
                    <a:pt x="20891" y="4457"/>
                    <a:pt x="19554" y="4114"/>
                  </a:cubicBezTo>
                  <a:cubicBezTo>
                    <a:pt x="18217" y="3771"/>
                    <a:pt x="16159" y="4457"/>
                    <a:pt x="14102" y="5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6893106" y="6645186"/>
              <a:ext cx="211219" cy="141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0916" fill="norm" stroke="1" extrusionOk="0">
                  <a:moveTo>
                    <a:pt x="11735" y="2361"/>
                  </a:moveTo>
                  <a:cubicBezTo>
                    <a:pt x="10040" y="7370"/>
                    <a:pt x="8346" y="12379"/>
                    <a:pt x="7076" y="15353"/>
                  </a:cubicBezTo>
                  <a:cubicBezTo>
                    <a:pt x="5805" y="18327"/>
                    <a:pt x="4958" y="19266"/>
                    <a:pt x="4005" y="20048"/>
                  </a:cubicBezTo>
                  <a:cubicBezTo>
                    <a:pt x="3052" y="20831"/>
                    <a:pt x="1993" y="21457"/>
                    <a:pt x="1146" y="20205"/>
                  </a:cubicBezTo>
                  <a:cubicBezTo>
                    <a:pt x="299" y="18953"/>
                    <a:pt x="-336" y="15822"/>
                    <a:pt x="193" y="12692"/>
                  </a:cubicBezTo>
                  <a:cubicBezTo>
                    <a:pt x="723" y="9561"/>
                    <a:pt x="2417" y="6431"/>
                    <a:pt x="4535" y="4396"/>
                  </a:cubicBezTo>
                  <a:cubicBezTo>
                    <a:pt x="6652" y="2361"/>
                    <a:pt x="9193" y="1422"/>
                    <a:pt x="11099" y="2361"/>
                  </a:cubicBezTo>
                  <a:cubicBezTo>
                    <a:pt x="13005" y="3300"/>
                    <a:pt x="14276" y="6118"/>
                    <a:pt x="15123" y="8309"/>
                  </a:cubicBezTo>
                  <a:cubicBezTo>
                    <a:pt x="15970" y="10500"/>
                    <a:pt x="16393" y="12066"/>
                    <a:pt x="17029" y="13318"/>
                  </a:cubicBezTo>
                  <a:cubicBezTo>
                    <a:pt x="17664" y="14570"/>
                    <a:pt x="18511" y="15509"/>
                    <a:pt x="19252" y="15196"/>
                  </a:cubicBezTo>
                  <a:cubicBezTo>
                    <a:pt x="19993" y="14883"/>
                    <a:pt x="20629" y="13318"/>
                    <a:pt x="20946" y="10970"/>
                  </a:cubicBezTo>
                  <a:cubicBezTo>
                    <a:pt x="21264" y="8622"/>
                    <a:pt x="21264" y="5492"/>
                    <a:pt x="20205" y="3300"/>
                  </a:cubicBezTo>
                  <a:cubicBezTo>
                    <a:pt x="19146" y="1109"/>
                    <a:pt x="17029" y="-143"/>
                    <a:pt x="15440" y="14"/>
                  </a:cubicBezTo>
                  <a:cubicBezTo>
                    <a:pt x="13852" y="170"/>
                    <a:pt x="12793" y="1735"/>
                    <a:pt x="11735" y="3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7321550" y="6871198"/>
              <a:ext cx="128894" cy="475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482" fill="norm" stroke="1" extrusionOk="0">
                  <a:moveTo>
                    <a:pt x="20903" y="4278"/>
                  </a:moveTo>
                  <a:cubicBezTo>
                    <a:pt x="21252" y="3132"/>
                    <a:pt x="21600" y="1985"/>
                    <a:pt x="20206" y="1172"/>
                  </a:cubicBezTo>
                  <a:cubicBezTo>
                    <a:pt x="18813" y="360"/>
                    <a:pt x="15677" y="-118"/>
                    <a:pt x="12716" y="25"/>
                  </a:cubicBezTo>
                  <a:cubicBezTo>
                    <a:pt x="9755" y="169"/>
                    <a:pt x="6968" y="933"/>
                    <a:pt x="4529" y="2701"/>
                  </a:cubicBezTo>
                  <a:cubicBezTo>
                    <a:pt x="2090" y="4470"/>
                    <a:pt x="0" y="7241"/>
                    <a:pt x="0" y="10539"/>
                  </a:cubicBezTo>
                  <a:cubicBezTo>
                    <a:pt x="0" y="13836"/>
                    <a:pt x="2090" y="17659"/>
                    <a:pt x="4181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7224335" y="7143750"/>
              <a:ext cx="275015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600" fill="norm" stroke="1" extrusionOk="0">
                  <a:moveTo>
                    <a:pt x="643" y="21600"/>
                  </a:moveTo>
                  <a:cubicBezTo>
                    <a:pt x="152" y="18000"/>
                    <a:pt x="-339" y="14400"/>
                    <a:pt x="316" y="11250"/>
                  </a:cubicBezTo>
                  <a:cubicBezTo>
                    <a:pt x="970" y="8100"/>
                    <a:pt x="2770" y="5400"/>
                    <a:pt x="6452" y="3600"/>
                  </a:cubicBezTo>
                  <a:cubicBezTo>
                    <a:pt x="10134" y="1800"/>
                    <a:pt x="15697" y="900"/>
                    <a:pt x="212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7435850" y="7245350"/>
              <a:ext cx="13335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360"/>
                    <a:pt x="9600" y="6720"/>
                    <a:pt x="13200" y="10320"/>
                  </a:cubicBezTo>
                  <a:cubicBezTo>
                    <a:pt x="16800" y="13920"/>
                    <a:pt x="19200" y="177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7456144" y="7271692"/>
              <a:ext cx="113056" cy="183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489" fill="norm" stroke="1" extrusionOk="0">
                  <a:moveTo>
                    <a:pt x="20976" y="1379"/>
                  </a:moveTo>
                  <a:cubicBezTo>
                    <a:pt x="18620" y="634"/>
                    <a:pt x="16263" y="-111"/>
                    <a:pt x="14300" y="13"/>
                  </a:cubicBezTo>
                  <a:cubicBezTo>
                    <a:pt x="12336" y="137"/>
                    <a:pt x="10765" y="1130"/>
                    <a:pt x="8212" y="3986"/>
                  </a:cubicBezTo>
                  <a:cubicBezTo>
                    <a:pt x="5660" y="6841"/>
                    <a:pt x="2125" y="11558"/>
                    <a:pt x="751" y="14786"/>
                  </a:cubicBezTo>
                  <a:cubicBezTo>
                    <a:pt x="-624" y="18013"/>
                    <a:pt x="161" y="19751"/>
                    <a:pt x="947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7725879" y="6991349"/>
              <a:ext cx="13542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600" fill="norm" stroke="1" extrusionOk="0">
                  <a:moveTo>
                    <a:pt x="20938" y="0"/>
                  </a:moveTo>
                  <a:cubicBezTo>
                    <a:pt x="17665" y="0"/>
                    <a:pt x="14393" y="0"/>
                    <a:pt x="11120" y="1037"/>
                  </a:cubicBezTo>
                  <a:cubicBezTo>
                    <a:pt x="7847" y="2075"/>
                    <a:pt x="4574" y="4149"/>
                    <a:pt x="2447" y="7139"/>
                  </a:cubicBezTo>
                  <a:cubicBezTo>
                    <a:pt x="320" y="10129"/>
                    <a:pt x="-662" y="14034"/>
                    <a:pt x="483" y="16597"/>
                  </a:cubicBezTo>
                  <a:cubicBezTo>
                    <a:pt x="1629" y="19159"/>
                    <a:pt x="4902" y="20380"/>
                    <a:pt x="81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7842250" y="7099929"/>
              <a:ext cx="165100" cy="204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3" fill="norm" stroke="1" extrusionOk="0">
                  <a:moveTo>
                    <a:pt x="0" y="6481"/>
                  </a:moveTo>
                  <a:cubicBezTo>
                    <a:pt x="0" y="5390"/>
                    <a:pt x="0" y="4299"/>
                    <a:pt x="0" y="3099"/>
                  </a:cubicBezTo>
                  <a:cubicBezTo>
                    <a:pt x="0" y="1899"/>
                    <a:pt x="0" y="590"/>
                    <a:pt x="692" y="153"/>
                  </a:cubicBezTo>
                  <a:cubicBezTo>
                    <a:pt x="1385" y="-283"/>
                    <a:pt x="2769" y="153"/>
                    <a:pt x="4708" y="2226"/>
                  </a:cubicBezTo>
                  <a:cubicBezTo>
                    <a:pt x="6646" y="4299"/>
                    <a:pt x="9138" y="8008"/>
                    <a:pt x="10246" y="11062"/>
                  </a:cubicBezTo>
                  <a:cubicBezTo>
                    <a:pt x="11354" y="14117"/>
                    <a:pt x="11077" y="16517"/>
                    <a:pt x="10246" y="18153"/>
                  </a:cubicBezTo>
                  <a:cubicBezTo>
                    <a:pt x="9415" y="19790"/>
                    <a:pt x="8031" y="20662"/>
                    <a:pt x="6646" y="20990"/>
                  </a:cubicBezTo>
                  <a:cubicBezTo>
                    <a:pt x="5262" y="21317"/>
                    <a:pt x="3877" y="21099"/>
                    <a:pt x="3877" y="19026"/>
                  </a:cubicBezTo>
                  <a:cubicBezTo>
                    <a:pt x="3877" y="16953"/>
                    <a:pt x="5262" y="13026"/>
                    <a:pt x="7477" y="9972"/>
                  </a:cubicBezTo>
                  <a:cubicBezTo>
                    <a:pt x="9692" y="6917"/>
                    <a:pt x="12738" y="4735"/>
                    <a:pt x="15092" y="3535"/>
                  </a:cubicBezTo>
                  <a:cubicBezTo>
                    <a:pt x="17446" y="2335"/>
                    <a:pt x="19108" y="2117"/>
                    <a:pt x="20077" y="2553"/>
                  </a:cubicBezTo>
                  <a:cubicBezTo>
                    <a:pt x="21046" y="2990"/>
                    <a:pt x="21323" y="4081"/>
                    <a:pt x="20908" y="5935"/>
                  </a:cubicBezTo>
                  <a:cubicBezTo>
                    <a:pt x="20492" y="7790"/>
                    <a:pt x="19385" y="10408"/>
                    <a:pt x="18692" y="12262"/>
                  </a:cubicBezTo>
                  <a:cubicBezTo>
                    <a:pt x="18000" y="14117"/>
                    <a:pt x="17723" y="15208"/>
                    <a:pt x="18277" y="16081"/>
                  </a:cubicBezTo>
                  <a:cubicBezTo>
                    <a:pt x="18831" y="16953"/>
                    <a:pt x="20215" y="17608"/>
                    <a:pt x="21600" y="18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8102600" y="7010400"/>
              <a:ext cx="51535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7" h="21600" fill="norm" stroke="1" extrusionOk="0">
                  <a:moveTo>
                    <a:pt x="9969" y="0"/>
                  </a:moveTo>
                  <a:cubicBezTo>
                    <a:pt x="15785" y="3247"/>
                    <a:pt x="21600" y="6494"/>
                    <a:pt x="19938" y="10094"/>
                  </a:cubicBezTo>
                  <a:cubicBezTo>
                    <a:pt x="18277" y="13694"/>
                    <a:pt x="9138" y="176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8261350" y="7194550"/>
              <a:ext cx="444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8398134" y="6885852"/>
              <a:ext cx="415667" cy="435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79" fill="norm" stroke="1" extrusionOk="0">
                  <a:moveTo>
                    <a:pt x="8005" y="17722"/>
                  </a:moveTo>
                  <a:cubicBezTo>
                    <a:pt x="7132" y="16470"/>
                    <a:pt x="6259" y="15218"/>
                    <a:pt x="5278" y="14540"/>
                  </a:cubicBezTo>
                  <a:cubicBezTo>
                    <a:pt x="4296" y="13862"/>
                    <a:pt x="3205" y="13757"/>
                    <a:pt x="2223" y="14436"/>
                  </a:cubicBezTo>
                  <a:cubicBezTo>
                    <a:pt x="1241" y="15114"/>
                    <a:pt x="368" y="16575"/>
                    <a:pt x="96" y="17775"/>
                  </a:cubicBezTo>
                  <a:cubicBezTo>
                    <a:pt x="-177" y="18975"/>
                    <a:pt x="150" y="19914"/>
                    <a:pt x="859" y="20488"/>
                  </a:cubicBezTo>
                  <a:cubicBezTo>
                    <a:pt x="1568" y="21062"/>
                    <a:pt x="2659" y="21270"/>
                    <a:pt x="3968" y="20644"/>
                  </a:cubicBezTo>
                  <a:cubicBezTo>
                    <a:pt x="5278" y="20018"/>
                    <a:pt x="6805" y="18557"/>
                    <a:pt x="8114" y="15844"/>
                  </a:cubicBezTo>
                  <a:cubicBezTo>
                    <a:pt x="9423" y="13131"/>
                    <a:pt x="10514" y="9166"/>
                    <a:pt x="11059" y="6557"/>
                  </a:cubicBezTo>
                  <a:cubicBezTo>
                    <a:pt x="11605" y="3949"/>
                    <a:pt x="11605" y="2696"/>
                    <a:pt x="11496" y="1757"/>
                  </a:cubicBezTo>
                  <a:cubicBezTo>
                    <a:pt x="11387" y="818"/>
                    <a:pt x="11168" y="192"/>
                    <a:pt x="10841" y="36"/>
                  </a:cubicBezTo>
                  <a:cubicBezTo>
                    <a:pt x="10514" y="-121"/>
                    <a:pt x="10078" y="192"/>
                    <a:pt x="9423" y="1914"/>
                  </a:cubicBezTo>
                  <a:cubicBezTo>
                    <a:pt x="8768" y="3636"/>
                    <a:pt x="7896" y="6766"/>
                    <a:pt x="7350" y="9792"/>
                  </a:cubicBezTo>
                  <a:cubicBezTo>
                    <a:pt x="6805" y="12818"/>
                    <a:pt x="6587" y="15740"/>
                    <a:pt x="6532" y="17462"/>
                  </a:cubicBezTo>
                  <a:cubicBezTo>
                    <a:pt x="6478" y="19183"/>
                    <a:pt x="6587" y="19705"/>
                    <a:pt x="6859" y="19809"/>
                  </a:cubicBezTo>
                  <a:cubicBezTo>
                    <a:pt x="7132" y="19914"/>
                    <a:pt x="7568" y="19601"/>
                    <a:pt x="8496" y="18349"/>
                  </a:cubicBezTo>
                  <a:cubicBezTo>
                    <a:pt x="9423" y="17096"/>
                    <a:pt x="10841" y="14905"/>
                    <a:pt x="11768" y="13653"/>
                  </a:cubicBezTo>
                  <a:cubicBezTo>
                    <a:pt x="12696" y="12401"/>
                    <a:pt x="13132" y="12088"/>
                    <a:pt x="13623" y="11879"/>
                  </a:cubicBezTo>
                  <a:cubicBezTo>
                    <a:pt x="14114" y="11670"/>
                    <a:pt x="14659" y="11566"/>
                    <a:pt x="15096" y="11775"/>
                  </a:cubicBezTo>
                  <a:cubicBezTo>
                    <a:pt x="15532" y="11983"/>
                    <a:pt x="15859" y="12505"/>
                    <a:pt x="16078" y="13444"/>
                  </a:cubicBezTo>
                  <a:cubicBezTo>
                    <a:pt x="16296" y="14383"/>
                    <a:pt x="16405" y="15740"/>
                    <a:pt x="16078" y="16992"/>
                  </a:cubicBezTo>
                  <a:cubicBezTo>
                    <a:pt x="15750" y="18244"/>
                    <a:pt x="14987" y="19392"/>
                    <a:pt x="14278" y="20122"/>
                  </a:cubicBezTo>
                  <a:cubicBezTo>
                    <a:pt x="13568" y="20853"/>
                    <a:pt x="12914" y="21166"/>
                    <a:pt x="12641" y="21062"/>
                  </a:cubicBezTo>
                  <a:cubicBezTo>
                    <a:pt x="12368" y="20957"/>
                    <a:pt x="12478" y="20436"/>
                    <a:pt x="13459" y="19236"/>
                  </a:cubicBezTo>
                  <a:cubicBezTo>
                    <a:pt x="14441" y="18036"/>
                    <a:pt x="16296" y="16157"/>
                    <a:pt x="17441" y="15062"/>
                  </a:cubicBezTo>
                  <a:cubicBezTo>
                    <a:pt x="18587" y="13966"/>
                    <a:pt x="19023" y="13653"/>
                    <a:pt x="19514" y="13131"/>
                  </a:cubicBezTo>
                  <a:cubicBezTo>
                    <a:pt x="20005" y="12609"/>
                    <a:pt x="20550" y="11879"/>
                    <a:pt x="20441" y="11931"/>
                  </a:cubicBezTo>
                  <a:cubicBezTo>
                    <a:pt x="20332" y="11983"/>
                    <a:pt x="19568" y="12818"/>
                    <a:pt x="18914" y="14070"/>
                  </a:cubicBezTo>
                  <a:cubicBezTo>
                    <a:pt x="18259" y="15322"/>
                    <a:pt x="17714" y="16992"/>
                    <a:pt x="17441" y="18140"/>
                  </a:cubicBezTo>
                  <a:cubicBezTo>
                    <a:pt x="17168" y="19288"/>
                    <a:pt x="17168" y="19914"/>
                    <a:pt x="17878" y="20383"/>
                  </a:cubicBezTo>
                  <a:cubicBezTo>
                    <a:pt x="18587" y="20853"/>
                    <a:pt x="20005" y="21166"/>
                    <a:pt x="21423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9080500" y="7169150"/>
              <a:ext cx="133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9061450" y="7283450"/>
              <a:ext cx="1968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9519355" y="7061200"/>
              <a:ext cx="37395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20084" y="0"/>
                  </a:moveTo>
                  <a:cubicBezTo>
                    <a:pt x="12126" y="4755"/>
                    <a:pt x="4168" y="9509"/>
                    <a:pt x="1326" y="13109"/>
                  </a:cubicBezTo>
                  <a:cubicBezTo>
                    <a:pt x="-1516" y="16709"/>
                    <a:pt x="758" y="19155"/>
                    <a:pt x="30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325" name="Drawing"/>
          <p:cNvGrpSpPr/>
          <p:nvPr/>
        </p:nvGrpSpPr>
        <p:grpSpPr>
          <a:xfrm>
            <a:off x="10477500" y="984249"/>
            <a:ext cx="2292351" cy="2150275"/>
            <a:chOff x="0" y="0"/>
            <a:chExt cx="2292350" cy="2150273"/>
          </a:xfrm>
        </p:grpSpPr>
        <p:sp>
          <p:nvSpPr>
            <p:cNvPr id="2301" name="Line"/>
            <p:cNvSpPr/>
            <p:nvPr/>
          </p:nvSpPr>
          <p:spPr>
            <a:xfrm>
              <a:off x="0" y="0"/>
              <a:ext cx="133350" cy="2120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71" y="754"/>
                    <a:pt x="2743" y="1509"/>
                    <a:pt x="3600" y="2242"/>
                  </a:cubicBezTo>
                  <a:cubicBezTo>
                    <a:pt x="4457" y="2975"/>
                    <a:pt x="4800" y="3686"/>
                    <a:pt x="5143" y="4462"/>
                  </a:cubicBezTo>
                  <a:cubicBezTo>
                    <a:pt x="5486" y="5238"/>
                    <a:pt x="5829" y="6079"/>
                    <a:pt x="6514" y="6963"/>
                  </a:cubicBezTo>
                  <a:cubicBezTo>
                    <a:pt x="7200" y="7847"/>
                    <a:pt x="8229" y="8774"/>
                    <a:pt x="9257" y="9636"/>
                  </a:cubicBezTo>
                  <a:cubicBezTo>
                    <a:pt x="10286" y="10498"/>
                    <a:pt x="11314" y="11296"/>
                    <a:pt x="12514" y="12158"/>
                  </a:cubicBezTo>
                  <a:cubicBezTo>
                    <a:pt x="13714" y="13020"/>
                    <a:pt x="15086" y="13947"/>
                    <a:pt x="16286" y="14820"/>
                  </a:cubicBezTo>
                  <a:cubicBezTo>
                    <a:pt x="17486" y="15693"/>
                    <a:pt x="18514" y="16513"/>
                    <a:pt x="19200" y="17321"/>
                  </a:cubicBezTo>
                  <a:cubicBezTo>
                    <a:pt x="19886" y="18129"/>
                    <a:pt x="20229" y="18927"/>
                    <a:pt x="20571" y="19638"/>
                  </a:cubicBezTo>
                  <a:cubicBezTo>
                    <a:pt x="20914" y="20350"/>
                    <a:pt x="21257" y="209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388261" y="285750"/>
              <a:ext cx="253090" cy="569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600" fill="norm" stroke="1" extrusionOk="0">
                  <a:moveTo>
                    <a:pt x="13422" y="12286"/>
                  </a:moveTo>
                  <a:cubicBezTo>
                    <a:pt x="12522" y="11964"/>
                    <a:pt x="11622" y="11643"/>
                    <a:pt x="10722" y="11483"/>
                  </a:cubicBezTo>
                  <a:cubicBezTo>
                    <a:pt x="9822" y="11322"/>
                    <a:pt x="8922" y="11322"/>
                    <a:pt x="8022" y="11322"/>
                  </a:cubicBezTo>
                  <a:cubicBezTo>
                    <a:pt x="7122" y="11322"/>
                    <a:pt x="6222" y="11322"/>
                    <a:pt x="5142" y="11723"/>
                  </a:cubicBezTo>
                  <a:cubicBezTo>
                    <a:pt x="4062" y="12125"/>
                    <a:pt x="2802" y="12928"/>
                    <a:pt x="1902" y="14253"/>
                  </a:cubicBezTo>
                  <a:cubicBezTo>
                    <a:pt x="1002" y="15578"/>
                    <a:pt x="462" y="17425"/>
                    <a:pt x="192" y="18629"/>
                  </a:cubicBezTo>
                  <a:cubicBezTo>
                    <a:pt x="-78" y="19833"/>
                    <a:pt x="-78" y="20396"/>
                    <a:pt x="282" y="20837"/>
                  </a:cubicBezTo>
                  <a:cubicBezTo>
                    <a:pt x="642" y="21279"/>
                    <a:pt x="1362" y="21600"/>
                    <a:pt x="2622" y="21600"/>
                  </a:cubicBezTo>
                  <a:cubicBezTo>
                    <a:pt x="3882" y="21600"/>
                    <a:pt x="5682" y="21279"/>
                    <a:pt x="7302" y="19874"/>
                  </a:cubicBezTo>
                  <a:cubicBezTo>
                    <a:pt x="8922" y="18468"/>
                    <a:pt x="10362" y="15979"/>
                    <a:pt x="11172" y="13129"/>
                  </a:cubicBezTo>
                  <a:cubicBezTo>
                    <a:pt x="11982" y="10278"/>
                    <a:pt x="12162" y="7066"/>
                    <a:pt x="12252" y="4978"/>
                  </a:cubicBezTo>
                  <a:cubicBezTo>
                    <a:pt x="12342" y="2891"/>
                    <a:pt x="12342" y="1927"/>
                    <a:pt x="12252" y="1204"/>
                  </a:cubicBezTo>
                  <a:cubicBezTo>
                    <a:pt x="12162" y="482"/>
                    <a:pt x="11982" y="0"/>
                    <a:pt x="11982" y="0"/>
                  </a:cubicBezTo>
                  <a:cubicBezTo>
                    <a:pt x="11982" y="0"/>
                    <a:pt x="12162" y="482"/>
                    <a:pt x="12522" y="2088"/>
                  </a:cubicBezTo>
                  <a:cubicBezTo>
                    <a:pt x="12882" y="3694"/>
                    <a:pt x="13422" y="6424"/>
                    <a:pt x="14322" y="9114"/>
                  </a:cubicBezTo>
                  <a:cubicBezTo>
                    <a:pt x="15222" y="11804"/>
                    <a:pt x="16482" y="14454"/>
                    <a:pt x="17202" y="16019"/>
                  </a:cubicBezTo>
                  <a:cubicBezTo>
                    <a:pt x="17922" y="17585"/>
                    <a:pt x="18102" y="18067"/>
                    <a:pt x="18552" y="18468"/>
                  </a:cubicBezTo>
                  <a:cubicBezTo>
                    <a:pt x="19002" y="18870"/>
                    <a:pt x="19722" y="19191"/>
                    <a:pt x="20262" y="18990"/>
                  </a:cubicBezTo>
                  <a:cubicBezTo>
                    <a:pt x="20802" y="18790"/>
                    <a:pt x="21162" y="18067"/>
                    <a:pt x="21522" y="17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679450" y="622300"/>
              <a:ext cx="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673099" y="529912"/>
              <a:ext cx="25401" cy="92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1" fill="norm" stroke="1" extrusionOk="0">
                  <a:moveTo>
                    <a:pt x="0" y="20951"/>
                  </a:moveTo>
                  <a:cubicBezTo>
                    <a:pt x="0" y="16631"/>
                    <a:pt x="0" y="12311"/>
                    <a:pt x="0" y="8471"/>
                  </a:cubicBezTo>
                  <a:cubicBezTo>
                    <a:pt x="0" y="4631"/>
                    <a:pt x="0" y="1271"/>
                    <a:pt x="3600" y="311"/>
                  </a:cubicBezTo>
                  <a:cubicBezTo>
                    <a:pt x="7200" y="-649"/>
                    <a:pt x="14400" y="791"/>
                    <a:pt x="21600" y="2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736548" y="558799"/>
              <a:ext cx="116058" cy="225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9" h="21352" fill="norm" stroke="1" extrusionOk="0">
                  <a:moveTo>
                    <a:pt x="16767" y="1200"/>
                  </a:moveTo>
                  <a:cubicBezTo>
                    <a:pt x="14905" y="600"/>
                    <a:pt x="13043" y="0"/>
                    <a:pt x="10064" y="0"/>
                  </a:cubicBezTo>
                  <a:cubicBezTo>
                    <a:pt x="7085" y="0"/>
                    <a:pt x="2988" y="600"/>
                    <a:pt x="1126" y="1400"/>
                  </a:cubicBezTo>
                  <a:cubicBezTo>
                    <a:pt x="-736" y="2200"/>
                    <a:pt x="-364" y="3200"/>
                    <a:pt x="2802" y="4600"/>
                  </a:cubicBezTo>
                  <a:cubicBezTo>
                    <a:pt x="5967" y="6000"/>
                    <a:pt x="11926" y="7800"/>
                    <a:pt x="15650" y="9600"/>
                  </a:cubicBezTo>
                  <a:cubicBezTo>
                    <a:pt x="19374" y="11400"/>
                    <a:pt x="20864" y="13200"/>
                    <a:pt x="20305" y="15200"/>
                  </a:cubicBezTo>
                  <a:cubicBezTo>
                    <a:pt x="19747" y="17200"/>
                    <a:pt x="17140" y="19400"/>
                    <a:pt x="14719" y="20500"/>
                  </a:cubicBezTo>
                  <a:cubicBezTo>
                    <a:pt x="12298" y="21600"/>
                    <a:pt x="10064" y="21600"/>
                    <a:pt x="8947" y="20700"/>
                  </a:cubicBezTo>
                  <a:cubicBezTo>
                    <a:pt x="7830" y="19800"/>
                    <a:pt x="7830" y="18000"/>
                    <a:pt x="8761" y="16400"/>
                  </a:cubicBezTo>
                  <a:cubicBezTo>
                    <a:pt x="9692" y="14800"/>
                    <a:pt x="11554" y="13400"/>
                    <a:pt x="13416" y="12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892063" y="543322"/>
              <a:ext cx="155687" cy="232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376" fill="norm" stroke="1" extrusionOk="0">
                  <a:moveTo>
                    <a:pt x="18346" y="1423"/>
                  </a:moveTo>
                  <a:cubicBezTo>
                    <a:pt x="17209" y="839"/>
                    <a:pt x="16072" y="255"/>
                    <a:pt x="14793" y="61"/>
                  </a:cubicBezTo>
                  <a:cubicBezTo>
                    <a:pt x="13515" y="-134"/>
                    <a:pt x="12093" y="61"/>
                    <a:pt x="9678" y="1812"/>
                  </a:cubicBezTo>
                  <a:cubicBezTo>
                    <a:pt x="7262" y="3563"/>
                    <a:pt x="3851" y="6871"/>
                    <a:pt x="1862" y="9985"/>
                  </a:cubicBezTo>
                  <a:cubicBezTo>
                    <a:pt x="-128" y="13098"/>
                    <a:pt x="-696" y="16017"/>
                    <a:pt x="1009" y="18061"/>
                  </a:cubicBezTo>
                  <a:cubicBezTo>
                    <a:pt x="2715" y="20104"/>
                    <a:pt x="6693" y="21271"/>
                    <a:pt x="10388" y="21369"/>
                  </a:cubicBezTo>
                  <a:cubicBezTo>
                    <a:pt x="14083" y="21466"/>
                    <a:pt x="17493" y="20493"/>
                    <a:pt x="20904" y="19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1085799" y="362124"/>
              <a:ext cx="463601" cy="436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404" fill="norm" stroke="1" extrusionOk="0">
                  <a:moveTo>
                    <a:pt x="297" y="11830"/>
                  </a:moveTo>
                  <a:cubicBezTo>
                    <a:pt x="100" y="11207"/>
                    <a:pt x="-96" y="10584"/>
                    <a:pt x="51" y="10273"/>
                  </a:cubicBezTo>
                  <a:cubicBezTo>
                    <a:pt x="199" y="9961"/>
                    <a:pt x="689" y="9961"/>
                    <a:pt x="1328" y="10480"/>
                  </a:cubicBezTo>
                  <a:cubicBezTo>
                    <a:pt x="1966" y="11000"/>
                    <a:pt x="2751" y="12038"/>
                    <a:pt x="3291" y="13596"/>
                  </a:cubicBezTo>
                  <a:cubicBezTo>
                    <a:pt x="3831" y="15153"/>
                    <a:pt x="4126" y="17230"/>
                    <a:pt x="4175" y="18528"/>
                  </a:cubicBezTo>
                  <a:cubicBezTo>
                    <a:pt x="4224" y="19826"/>
                    <a:pt x="4028" y="20346"/>
                    <a:pt x="3733" y="20761"/>
                  </a:cubicBezTo>
                  <a:cubicBezTo>
                    <a:pt x="3439" y="21176"/>
                    <a:pt x="3046" y="21488"/>
                    <a:pt x="2800" y="21384"/>
                  </a:cubicBezTo>
                  <a:cubicBezTo>
                    <a:pt x="2555" y="21280"/>
                    <a:pt x="2457" y="20761"/>
                    <a:pt x="2653" y="19567"/>
                  </a:cubicBezTo>
                  <a:cubicBezTo>
                    <a:pt x="2849" y="18373"/>
                    <a:pt x="3340" y="16503"/>
                    <a:pt x="4028" y="15205"/>
                  </a:cubicBezTo>
                  <a:cubicBezTo>
                    <a:pt x="4715" y="13907"/>
                    <a:pt x="5599" y="13180"/>
                    <a:pt x="6286" y="12921"/>
                  </a:cubicBezTo>
                  <a:cubicBezTo>
                    <a:pt x="6973" y="12661"/>
                    <a:pt x="7464" y="12869"/>
                    <a:pt x="7955" y="13076"/>
                  </a:cubicBezTo>
                  <a:cubicBezTo>
                    <a:pt x="8446" y="13284"/>
                    <a:pt x="8937" y="13492"/>
                    <a:pt x="9379" y="13440"/>
                  </a:cubicBezTo>
                  <a:cubicBezTo>
                    <a:pt x="9820" y="13388"/>
                    <a:pt x="10213" y="13076"/>
                    <a:pt x="10360" y="12661"/>
                  </a:cubicBezTo>
                  <a:cubicBezTo>
                    <a:pt x="10508" y="12246"/>
                    <a:pt x="10409" y="11726"/>
                    <a:pt x="10066" y="11519"/>
                  </a:cubicBezTo>
                  <a:cubicBezTo>
                    <a:pt x="9722" y="11311"/>
                    <a:pt x="9133" y="11415"/>
                    <a:pt x="8691" y="11778"/>
                  </a:cubicBezTo>
                  <a:cubicBezTo>
                    <a:pt x="8249" y="12142"/>
                    <a:pt x="7955" y="12765"/>
                    <a:pt x="7808" y="13492"/>
                  </a:cubicBezTo>
                  <a:cubicBezTo>
                    <a:pt x="7660" y="14219"/>
                    <a:pt x="7660" y="15050"/>
                    <a:pt x="7709" y="15725"/>
                  </a:cubicBezTo>
                  <a:cubicBezTo>
                    <a:pt x="7759" y="16400"/>
                    <a:pt x="7857" y="16919"/>
                    <a:pt x="8151" y="17282"/>
                  </a:cubicBezTo>
                  <a:cubicBezTo>
                    <a:pt x="8446" y="17646"/>
                    <a:pt x="8937" y="17853"/>
                    <a:pt x="9673" y="17646"/>
                  </a:cubicBezTo>
                  <a:cubicBezTo>
                    <a:pt x="10409" y="17438"/>
                    <a:pt x="11391" y="16815"/>
                    <a:pt x="12717" y="14842"/>
                  </a:cubicBezTo>
                  <a:cubicBezTo>
                    <a:pt x="14042" y="12869"/>
                    <a:pt x="15711" y="9546"/>
                    <a:pt x="16840" y="7053"/>
                  </a:cubicBezTo>
                  <a:cubicBezTo>
                    <a:pt x="17969" y="4561"/>
                    <a:pt x="18559" y="2900"/>
                    <a:pt x="18902" y="1809"/>
                  </a:cubicBezTo>
                  <a:cubicBezTo>
                    <a:pt x="19246" y="719"/>
                    <a:pt x="19344" y="200"/>
                    <a:pt x="19099" y="44"/>
                  </a:cubicBezTo>
                  <a:cubicBezTo>
                    <a:pt x="18853" y="-112"/>
                    <a:pt x="18264" y="96"/>
                    <a:pt x="17577" y="1601"/>
                  </a:cubicBezTo>
                  <a:cubicBezTo>
                    <a:pt x="16889" y="3107"/>
                    <a:pt x="16104" y="5911"/>
                    <a:pt x="15515" y="8300"/>
                  </a:cubicBezTo>
                  <a:cubicBezTo>
                    <a:pt x="14926" y="10688"/>
                    <a:pt x="14533" y="12661"/>
                    <a:pt x="14337" y="13959"/>
                  </a:cubicBezTo>
                  <a:cubicBezTo>
                    <a:pt x="14140" y="15257"/>
                    <a:pt x="14140" y="15880"/>
                    <a:pt x="14337" y="16348"/>
                  </a:cubicBezTo>
                  <a:cubicBezTo>
                    <a:pt x="14533" y="16815"/>
                    <a:pt x="14926" y="17126"/>
                    <a:pt x="15564" y="17075"/>
                  </a:cubicBezTo>
                  <a:cubicBezTo>
                    <a:pt x="16202" y="17023"/>
                    <a:pt x="17086" y="16607"/>
                    <a:pt x="17871" y="15984"/>
                  </a:cubicBezTo>
                  <a:cubicBezTo>
                    <a:pt x="18657" y="15361"/>
                    <a:pt x="19344" y="14530"/>
                    <a:pt x="19933" y="13751"/>
                  </a:cubicBezTo>
                  <a:cubicBezTo>
                    <a:pt x="20522" y="12973"/>
                    <a:pt x="21013" y="12246"/>
                    <a:pt x="21013" y="11882"/>
                  </a:cubicBezTo>
                  <a:cubicBezTo>
                    <a:pt x="21013" y="11519"/>
                    <a:pt x="20522" y="11519"/>
                    <a:pt x="19786" y="12194"/>
                  </a:cubicBezTo>
                  <a:cubicBezTo>
                    <a:pt x="19049" y="12869"/>
                    <a:pt x="18068" y="14219"/>
                    <a:pt x="17577" y="15309"/>
                  </a:cubicBezTo>
                  <a:cubicBezTo>
                    <a:pt x="17086" y="16400"/>
                    <a:pt x="17086" y="17230"/>
                    <a:pt x="17331" y="17698"/>
                  </a:cubicBezTo>
                  <a:cubicBezTo>
                    <a:pt x="17577" y="18165"/>
                    <a:pt x="18068" y="18269"/>
                    <a:pt x="18804" y="18165"/>
                  </a:cubicBezTo>
                  <a:cubicBezTo>
                    <a:pt x="19540" y="18061"/>
                    <a:pt x="20522" y="17750"/>
                    <a:pt x="21504" y="17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1447800" y="527050"/>
              <a:ext cx="1651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304800" y="869950"/>
              <a:ext cx="8572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87" y="18400"/>
                    <a:pt x="2773" y="15200"/>
                    <a:pt x="4427" y="12200"/>
                  </a:cubicBezTo>
                  <a:cubicBezTo>
                    <a:pt x="6080" y="9200"/>
                    <a:pt x="8000" y="6400"/>
                    <a:pt x="10107" y="4400"/>
                  </a:cubicBezTo>
                  <a:cubicBezTo>
                    <a:pt x="12213" y="2400"/>
                    <a:pt x="14507" y="1200"/>
                    <a:pt x="16453" y="600"/>
                  </a:cubicBezTo>
                  <a:cubicBezTo>
                    <a:pt x="18400" y="0"/>
                    <a:pt x="20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349249" y="965199"/>
              <a:ext cx="6223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69" y="18189"/>
                    <a:pt x="2939" y="14779"/>
                    <a:pt x="5033" y="12126"/>
                  </a:cubicBezTo>
                  <a:cubicBezTo>
                    <a:pt x="7127" y="9474"/>
                    <a:pt x="9845" y="7579"/>
                    <a:pt x="12710" y="5684"/>
                  </a:cubicBezTo>
                  <a:cubicBezTo>
                    <a:pt x="15576" y="3789"/>
                    <a:pt x="18588" y="18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291833" y="1511299"/>
              <a:ext cx="406668" cy="341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523" fill="norm" stroke="1" extrusionOk="0">
                  <a:moveTo>
                    <a:pt x="18816" y="0"/>
                  </a:moveTo>
                  <a:cubicBezTo>
                    <a:pt x="16354" y="1200"/>
                    <a:pt x="13892" y="2400"/>
                    <a:pt x="11821" y="3467"/>
                  </a:cubicBezTo>
                  <a:cubicBezTo>
                    <a:pt x="9751" y="4533"/>
                    <a:pt x="8072" y="5467"/>
                    <a:pt x="7065" y="6200"/>
                  </a:cubicBezTo>
                  <a:cubicBezTo>
                    <a:pt x="6057" y="6933"/>
                    <a:pt x="5722" y="7467"/>
                    <a:pt x="5722" y="8067"/>
                  </a:cubicBezTo>
                  <a:cubicBezTo>
                    <a:pt x="5722" y="8667"/>
                    <a:pt x="6057" y="9333"/>
                    <a:pt x="7177" y="9667"/>
                  </a:cubicBezTo>
                  <a:cubicBezTo>
                    <a:pt x="8296" y="10000"/>
                    <a:pt x="10198" y="10000"/>
                    <a:pt x="11429" y="9933"/>
                  </a:cubicBezTo>
                  <a:cubicBezTo>
                    <a:pt x="12661" y="9867"/>
                    <a:pt x="13220" y="9733"/>
                    <a:pt x="13780" y="9667"/>
                  </a:cubicBezTo>
                  <a:cubicBezTo>
                    <a:pt x="14339" y="9600"/>
                    <a:pt x="14899" y="9600"/>
                    <a:pt x="15011" y="10000"/>
                  </a:cubicBezTo>
                  <a:cubicBezTo>
                    <a:pt x="15123" y="10400"/>
                    <a:pt x="14787" y="11200"/>
                    <a:pt x="13164" y="12600"/>
                  </a:cubicBezTo>
                  <a:cubicBezTo>
                    <a:pt x="11541" y="14000"/>
                    <a:pt x="8632" y="16000"/>
                    <a:pt x="6393" y="17400"/>
                  </a:cubicBezTo>
                  <a:cubicBezTo>
                    <a:pt x="4155" y="18800"/>
                    <a:pt x="2588" y="19600"/>
                    <a:pt x="1525" y="20200"/>
                  </a:cubicBezTo>
                  <a:cubicBezTo>
                    <a:pt x="462" y="20800"/>
                    <a:pt x="-98" y="21200"/>
                    <a:pt x="14" y="21400"/>
                  </a:cubicBezTo>
                  <a:cubicBezTo>
                    <a:pt x="126" y="21600"/>
                    <a:pt x="909" y="21600"/>
                    <a:pt x="2812" y="21067"/>
                  </a:cubicBezTo>
                  <a:cubicBezTo>
                    <a:pt x="4714" y="20533"/>
                    <a:pt x="7736" y="19467"/>
                    <a:pt x="11038" y="18667"/>
                  </a:cubicBezTo>
                  <a:cubicBezTo>
                    <a:pt x="14339" y="17867"/>
                    <a:pt x="17921" y="17333"/>
                    <a:pt x="21502" y="16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222250" y="2008716"/>
              <a:ext cx="184150" cy="141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7306"/>
                  </a:moveTo>
                  <a:cubicBezTo>
                    <a:pt x="2483" y="6671"/>
                    <a:pt x="4966" y="6035"/>
                    <a:pt x="6952" y="6353"/>
                  </a:cubicBezTo>
                  <a:cubicBezTo>
                    <a:pt x="8938" y="6671"/>
                    <a:pt x="10428" y="7941"/>
                    <a:pt x="10800" y="10324"/>
                  </a:cubicBezTo>
                  <a:cubicBezTo>
                    <a:pt x="11172" y="12706"/>
                    <a:pt x="10428" y="16200"/>
                    <a:pt x="9434" y="18424"/>
                  </a:cubicBezTo>
                  <a:cubicBezTo>
                    <a:pt x="8441" y="20647"/>
                    <a:pt x="7200" y="21600"/>
                    <a:pt x="6331" y="21124"/>
                  </a:cubicBezTo>
                  <a:cubicBezTo>
                    <a:pt x="5462" y="20647"/>
                    <a:pt x="4966" y="18741"/>
                    <a:pt x="6083" y="16041"/>
                  </a:cubicBezTo>
                  <a:cubicBezTo>
                    <a:pt x="7200" y="13341"/>
                    <a:pt x="9931" y="9847"/>
                    <a:pt x="11793" y="7465"/>
                  </a:cubicBezTo>
                  <a:cubicBezTo>
                    <a:pt x="13655" y="5082"/>
                    <a:pt x="14648" y="3812"/>
                    <a:pt x="15517" y="2541"/>
                  </a:cubicBezTo>
                  <a:cubicBezTo>
                    <a:pt x="16386" y="1271"/>
                    <a:pt x="17131" y="0"/>
                    <a:pt x="17007" y="0"/>
                  </a:cubicBezTo>
                  <a:cubicBezTo>
                    <a:pt x="16883" y="0"/>
                    <a:pt x="15890" y="1271"/>
                    <a:pt x="14648" y="3494"/>
                  </a:cubicBezTo>
                  <a:cubicBezTo>
                    <a:pt x="13407" y="5718"/>
                    <a:pt x="11917" y="8894"/>
                    <a:pt x="11172" y="11435"/>
                  </a:cubicBezTo>
                  <a:cubicBezTo>
                    <a:pt x="10428" y="13976"/>
                    <a:pt x="10428" y="15882"/>
                    <a:pt x="11048" y="16994"/>
                  </a:cubicBezTo>
                  <a:cubicBezTo>
                    <a:pt x="11669" y="18106"/>
                    <a:pt x="12910" y="18424"/>
                    <a:pt x="14772" y="17788"/>
                  </a:cubicBezTo>
                  <a:cubicBezTo>
                    <a:pt x="16634" y="17153"/>
                    <a:pt x="19117" y="15565"/>
                    <a:pt x="21600" y="13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456596" y="1968500"/>
              <a:ext cx="146655" cy="116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222" fill="norm" stroke="1" extrusionOk="0">
                  <a:moveTo>
                    <a:pt x="17427" y="0"/>
                  </a:moveTo>
                  <a:cubicBezTo>
                    <a:pt x="14081" y="0"/>
                    <a:pt x="10734" y="0"/>
                    <a:pt x="7692" y="2314"/>
                  </a:cubicBezTo>
                  <a:cubicBezTo>
                    <a:pt x="4650" y="4629"/>
                    <a:pt x="1912" y="9257"/>
                    <a:pt x="695" y="12729"/>
                  </a:cubicBezTo>
                  <a:cubicBezTo>
                    <a:pt x="-522" y="16200"/>
                    <a:pt x="-218" y="18514"/>
                    <a:pt x="2216" y="19864"/>
                  </a:cubicBezTo>
                  <a:cubicBezTo>
                    <a:pt x="4650" y="21214"/>
                    <a:pt x="9213" y="21600"/>
                    <a:pt x="12712" y="20829"/>
                  </a:cubicBezTo>
                  <a:cubicBezTo>
                    <a:pt x="16210" y="20057"/>
                    <a:pt x="18644" y="18129"/>
                    <a:pt x="21078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482599" y="2019299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704850" y="1880972"/>
              <a:ext cx="355600" cy="195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0" y="21449"/>
                  </a:moveTo>
                  <a:cubicBezTo>
                    <a:pt x="1286" y="20288"/>
                    <a:pt x="2571" y="19126"/>
                    <a:pt x="3600" y="18197"/>
                  </a:cubicBezTo>
                  <a:cubicBezTo>
                    <a:pt x="4629" y="17268"/>
                    <a:pt x="5400" y="16572"/>
                    <a:pt x="5529" y="15062"/>
                  </a:cubicBezTo>
                  <a:cubicBezTo>
                    <a:pt x="5657" y="13552"/>
                    <a:pt x="5143" y="11230"/>
                    <a:pt x="4629" y="9488"/>
                  </a:cubicBezTo>
                  <a:cubicBezTo>
                    <a:pt x="4114" y="7746"/>
                    <a:pt x="3600" y="6584"/>
                    <a:pt x="3536" y="5539"/>
                  </a:cubicBezTo>
                  <a:cubicBezTo>
                    <a:pt x="3471" y="4494"/>
                    <a:pt x="3857" y="3565"/>
                    <a:pt x="4757" y="2636"/>
                  </a:cubicBezTo>
                  <a:cubicBezTo>
                    <a:pt x="5657" y="1707"/>
                    <a:pt x="7071" y="778"/>
                    <a:pt x="8357" y="314"/>
                  </a:cubicBezTo>
                  <a:cubicBezTo>
                    <a:pt x="9643" y="-151"/>
                    <a:pt x="10800" y="-151"/>
                    <a:pt x="11314" y="662"/>
                  </a:cubicBezTo>
                  <a:cubicBezTo>
                    <a:pt x="11829" y="1475"/>
                    <a:pt x="11700" y="3101"/>
                    <a:pt x="11314" y="5075"/>
                  </a:cubicBezTo>
                  <a:cubicBezTo>
                    <a:pt x="10929" y="7049"/>
                    <a:pt x="10286" y="9372"/>
                    <a:pt x="9836" y="11578"/>
                  </a:cubicBezTo>
                  <a:cubicBezTo>
                    <a:pt x="9386" y="13784"/>
                    <a:pt x="9129" y="15875"/>
                    <a:pt x="9321" y="17036"/>
                  </a:cubicBezTo>
                  <a:cubicBezTo>
                    <a:pt x="9514" y="18197"/>
                    <a:pt x="10157" y="18430"/>
                    <a:pt x="12279" y="18081"/>
                  </a:cubicBezTo>
                  <a:cubicBezTo>
                    <a:pt x="14400" y="17733"/>
                    <a:pt x="18000" y="16804"/>
                    <a:pt x="21600" y="15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1130299" y="1449172"/>
              <a:ext cx="150580" cy="456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449" fill="norm" stroke="1" extrusionOk="0">
                  <a:moveTo>
                    <a:pt x="0" y="10685"/>
                  </a:moveTo>
                  <a:cubicBezTo>
                    <a:pt x="592" y="13074"/>
                    <a:pt x="1184" y="15463"/>
                    <a:pt x="1627" y="17106"/>
                  </a:cubicBezTo>
                  <a:cubicBezTo>
                    <a:pt x="2071" y="18748"/>
                    <a:pt x="2367" y="19644"/>
                    <a:pt x="2663" y="20341"/>
                  </a:cubicBezTo>
                  <a:cubicBezTo>
                    <a:pt x="2959" y="21037"/>
                    <a:pt x="3255" y="21535"/>
                    <a:pt x="3107" y="21435"/>
                  </a:cubicBezTo>
                  <a:cubicBezTo>
                    <a:pt x="2959" y="21336"/>
                    <a:pt x="2367" y="20639"/>
                    <a:pt x="1775" y="18648"/>
                  </a:cubicBezTo>
                  <a:cubicBezTo>
                    <a:pt x="1184" y="16658"/>
                    <a:pt x="592" y="13373"/>
                    <a:pt x="1184" y="10237"/>
                  </a:cubicBezTo>
                  <a:cubicBezTo>
                    <a:pt x="1775" y="7102"/>
                    <a:pt x="3551" y="4116"/>
                    <a:pt x="5030" y="2423"/>
                  </a:cubicBezTo>
                  <a:cubicBezTo>
                    <a:pt x="6510" y="731"/>
                    <a:pt x="7693" y="333"/>
                    <a:pt x="9173" y="134"/>
                  </a:cubicBezTo>
                  <a:cubicBezTo>
                    <a:pt x="10652" y="-65"/>
                    <a:pt x="12427" y="-65"/>
                    <a:pt x="14647" y="283"/>
                  </a:cubicBezTo>
                  <a:cubicBezTo>
                    <a:pt x="16866" y="632"/>
                    <a:pt x="19529" y="1329"/>
                    <a:pt x="20564" y="2423"/>
                  </a:cubicBezTo>
                  <a:cubicBezTo>
                    <a:pt x="21600" y="3518"/>
                    <a:pt x="21008" y="5011"/>
                    <a:pt x="18493" y="6405"/>
                  </a:cubicBezTo>
                  <a:cubicBezTo>
                    <a:pt x="15978" y="7799"/>
                    <a:pt x="11540" y="9093"/>
                    <a:pt x="9025" y="9988"/>
                  </a:cubicBezTo>
                  <a:cubicBezTo>
                    <a:pt x="6510" y="10884"/>
                    <a:pt x="5918" y="11382"/>
                    <a:pt x="5326" y="11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1270000" y="1682750"/>
              <a:ext cx="13970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64" y="3600"/>
                    <a:pt x="11127" y="7200"/>
                    <a:pt x="14727" y="10800"/>
                  </a:cubicBezTo>
                  <a:cubicBezTo>
                    <a:pt x="18327" y="14400"/>
                    <a:pt x="19964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1289627" y="1657299"/>
              <a:ext cx="107374" cy="184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360" fill="norm" stroke="1" extrusionOk="0">
                  <a:moveTo>
                    <a:pt x="21484" y="742"/>
                  </a:moveTo>
                  <a:cubicBezTo>
                    <a:pt x="19366" y="251"/>
                    <a:pt x="17249" y="-240"/>
                    <a:pt x="15343" y="128"/>
                  </a:cubicBezTo>
                  <a:cubicBezTo>
                    <a:pt x="13437" y="496"/>
                    <a:pt x="11743" y="1724"/>
                    <a:pt x="9202" y="4669"/>
                  </a:cubicBezTo>
                  <a:cubicBezTo>
                    <a:pt x="6660" y="7615"/>
                    <a:pt x="3272" y="12278"/>
                    <a:pt x="1578" y="15224"/>
                  </a:cubicBezTo>
                  <a:cubicBezTo>
                    <a:pt x="-116" y="18169"/>
                    <a:pt x="-116" y="19396"/>
                    <a:pt x="96" y="20133"/>
                  </a:cubicBezTo>
                  <a:cubicBezTo>
                    <a:pt x="308" y="20869"/>
                    <a:pt x="731" y="21115"/>
                    <a:pt x="1155" y="21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1502833" y="1485900"/>
              <a:ext cx="103718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33" y="0"/>
                    <a:pt x="13665" y="0"/>
                    <a:pt x="10359" y="900"/>
                  </a:cubicBezTo>
                  <a:cubicBezTo>
                    <a:pt x="7053" y="1800"/>
                    <a:pt x="4408" y="3600"/>
                    <a:pt x="2645" y="6480"/>
                  </a:cubicBezTo>
                  <a:cubicBezTo>
                    <a:pt x="882" y="9360"/>
                    <a:pt x="0" y="13320"/>
                    <a:pt x="0" y="15750"/>
                  </a:cubicBezTo>
                  <a:cubicBezTo>
                    <a:pt x="0" y="18180"/>
                    <a:pt x="882" y="19080"/>
                    <a:pt x="3306" y="19800"/>
                  </a:cubicBezTo>
                  <a:cubicBezTo>
                    <a:pt x="5731" y="20520"/>
                    <a:pt x="9698" y="21060"/>
                    <a:pt x="136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1633765" y="1540933"/>
              <a:ext cx="169635" cy="175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21" fill="norm" stroke="1" extrusionOk="0">
                  <a:moveTo>
                    <a:pt x="4571" y="2571"/>
                  </a:moveTo>
                  <a:cubicBezTo>
                    <a:pt x="4838" y="1286"/>
                    <a:pt x="5104" y="0"/>
                    <a:pt x="5771" y="0"/>
                  </a:cubicBezTo>
                  <a:cubicBezTo>
                    <a:pt x="6438" y="0"/>
                    <a:pt x="7504" y="1286"/>
                    <a:pt x="7904" y="4371"/>
                  </a:cubicBezTo>
                  <a:cubicBezTo>
                    <a:pt x="8304" y="7457"/>
                    <a:pt x="8038" y="12343"/>
                    <a:pt x="7238" y="15429"/>
                  </a:cubicBezTo>
                  <a:cubicBezTo>
                    <a:pt x="6438" y="18514"/>
                    <a:pt x="5104" y="19800"/>
                    <a:pt x="3771" y="20571"/>
                  </a:cubicBezTo>
                  <a:cubicBezTo>
                    <a:pt x="2438" y="21343"/>
                    <a:pt x="1104" y="21600"/>
                    <a:pt x="438" y="20957"/>
                  </a:cubicBezTo>
                  <a:cubicBezTo>
                    <a:pt x="-229" y="20314"/>
                    <a:pt x="-229" y="18771"/>
                    <a:pt x="1104" y="16071"/>
                  </a:cubicBezTo>
                  <a:cubicBezTo>
                    <a:pt x="2438" y="13371"/>
                    <a:pt x="5104" y="9514"/>
                    <a:pt x="6971" y="7071"/>
                  </a:cubicBezTo>
                  <a:cubicBezTo>
                    <a:pt x="8838" y="4629"/>
                    <a:pt x="9904" y="3600"/>
                    <a:pt x="10838" y="3600"/>
                  </a:cubicBezTo>
                  <a:cubicBezTo>
                    <a:pt x="11771" y="3600"/>
                    <a:pt x="12571" y="4629"/>
                    <a:pt x="13104" y="5786"/>
                  </a:cubicBezTo>
                  <a:cubicBezTo>
                    <a:pt x="13638" y="6943"/>
                    <a:pt x="13904" y="8229"/>
                    <a:pt x="15238" y="9900"/>
                  </a:cubicBezTo>
                  <a:cubicBezTo>
                    <a:pt x="16571" y="11571"/>
                    <a:pt x="18971" y="13629"/>
                    <a:pt x="21371" y="15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1828800" y="1454150"/>
              <a:ext cx="68026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5247" y="0"/>
                  </a:moveTo>
                  <a:cubicBezTo>
                    <a:pt x="16518" y="1733"/>
                    <a:pt x="17788" y="3467"/>
                    <a:pt x="19059" y="6200"/>
                  </a:cubicBezTo>
                  <a:cubicBezTo>
                    <a:pt x="20329" y="8933"/>
                    <a:pt x="21600" y="12667"/>
                    <a:pt x="18424" y="15400"/>
                  </a:cubicBezTo>
                  <a:cubicBezTo>
                    <a:pt x="15247" y="18133"/>
                    <a:pt x="7624" y="198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2044699" y="1624377"/>
              <a:ext cx="762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2400" y="11040"/>
                    <a:pt x="4800" y="1783"/>
                    <a:pt x="8400" y="240"/>
                  </a:cubicBezTo>
                  <a:cubicBezTo>
                    <a:pt x="12000" y="-1303"/>
                    <a:pt x="168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2000250" y="1701799"/>
              <a:ext cx="133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71" y="15429"/>
                    <a:pt x="7543" y="9257"/>
                    <a:pt x="11143" y="5657"/>
                  </a:cubicBezTo>
                  <a:cubicBezTo>
                    <a:pt x="14743" y="2057"/>
                    <a:pt x="18171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2272736" y="1587500"/>
              <a:ext cx="19615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062"/>
                    <a:pt x="2735" y="8123"/>
                    <a:pt x="575" y="11723"/>
                  </a:cubicBezTo>
                  <a:cubicBezTo>
                    <a:pt x="-1585" y="15323"/>
                    <a:pt x="2735" y="18462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5" name="Drawing"/>
          <p:cNvGrpSpPr/>
          <p:nvPr/>
        </p:nvGrpSpPr>
        <p:grpSpPr>
          <a:xfrm>
            <a:off x="1219200" y="1574800"/>
            <a:ext cx="9220201" cy="4902201"/>
            <a:chOff x="0" y="0"/>
            <a:chExt cx="9220200" cy="4902200"/>
          </a:xfrm>
        </p:grpSpPr>
        <p:sp>
          <p:nvSpPr>
            <p:cNvPr id="2327" name="Line"/>
            <p:cNvSpPr/>
            <p:nvPr/>
          </p:nvSpPr>
          <p:spPr>
            <a:xfrm>
              <a:off x="0" y="552450"/>
              <a:ext cx="31750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2368"/>
                    <a:pt x="15840" y="4737"/>
                    <a:pt x="13680" y="7532"/>
                  </a:cubicBezTo>
                  <a:cubicBezTo>
                    <a:pt x="11520" y="10326"/>
                    <a:pt x="10080" y="13547"/>
                    <a:pt x="7920" y="15963"/>
                  </a:cubicBezTo>
                  <a:cubicBezTo>
                    <a:pt x="5760" y="18379"/>
                    <a:pt x="2880" y="199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19050" y="463550"/>
              <a:ext cx="3175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72" y="18470"/>
                    <a:pt x="3744" y="15339"/>
                    <a:pt x="7344" y="11739"/>
                  </a:cubicBezTo>
                  <a:cubicBezTo>
                    <a:pt x="10944" y="8139"/>
                    <a:pt x="16272" y="407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57150" y="762000"/>
              <a:ext cx="1905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" y="18400"/>
                    <a:pt x="1440" y="15200"/>
                    <a:pt x="5040" y="11600"/>
                  </a:cubicBezTo>
                  <a:cubicBezTo>
                    <a:pt x="8640" y="8000"/>
                    <a:pt x="15120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241300" y="971550"/>
              <a:ext cx="1714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67" y="3600"/>
                    <a:pt x="8533" y="7200"/>
                    <a:pt x="12133" y="10800"/>
                  </a:cubicBezTo>
                  <a:cubicBezTo>
                    <a:pt x="15733" y="14400"/>
                    <a:pt x="18667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284089" y="958850"/>
              <a:ext cx="12866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600" fill="norm" stroke="1" extrusionOk="0">
                  <a:moveTo>
                    <a:pt x="21177" y="0"/>
                  </a:moveTo>
                  <a:cubicBezTo>
                    <a:pt x="18042" y="1029"/>
                    <a:pt x="14906" y="2057"/>
                    <a:pt x="11248" y="4834"/>
                  </a:cubicBezTo>
                  <a:cubicBezTo>
                    <a:pt x="7590" y="7611"/>
                    <a:pt x="3409" y="12137"/>
                    <a:pt x="1493" y="15223"/>
                  </a:cubicBezTo>
                  <a:cubicBezTo>
                    <a:pt x="-423" y="18309"/>
                    <a:pt x="-75" y="19954"/>
                    <a:pt x="2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660500" y="522271"/>
              <a:ext cx="158650" cy="417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411" fill="norm" stroke="1" extrusionOk="0">
                  <a:moveTo>
                    <a:pt x="21302" y="3501"/>
                  </a:moveTo>
                  <a:cubicBezTo>
                    <a:pt x="20449" y="3067"/>
                    <a:pt x="19597" y="2633"/>
                    <a:pt x="18744" y="1982"/>
                  </a:cubicBezTo>
                  <a:cubicBezTo>
                    <a:pt x="17891" y="1331"/>
                    <a:pt x="17039" y="462"/>
                    <a:pt x="15902" y="137"/>
                  </a:cubicBezTo>
                  <a:cubicBezTo>
                    <a:pt x="14765" y="-189"/>
                    <a:pt x="13344" y="28"/>
                    <a:pt x="11213" y="1222"/>
                  </a:cubicBezTo>
                  <a:cubicBezTo>
                    <a:pt x="9081" y="2416"/>
                    <a:pt x="6239" y="4587"/>
                    <a:pt x="4107" y="7518"/>
                  </a:cubicBezTo>
                  <a:cubicBezTo>
                    <a:pt x="1976" y="10448"/>
                    <a:pt x="555" y="14139"/>
                    <a:pt x="128" y="16527"/>
                  </a:cubicBezTo>
                  <a:cubicBezTo>
                    <a:pt x="-298" y="18915"/>
                    <a:pt x="270" y="20000"/>
                    <a:pt x="2828" y="20597"/>
                  </a:cubicBezTo>
                  <a:cubicBezTo>
                    <a:pt x="5386" y="21194"/>
                    <a:pt x="9934" y="21302"/>
                    <a:pt x="14481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884473" y="596900"/>
              <a:ext cx="252178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fill="norm" stroke="1" extrusionOk="0">
                  <a:moveTo>
                    <a:pt x="18205" y="0"/>
                  </a:moveTo>
                  <a:cubicBezTo>
                    <a:pt x="16765" y="4547"/>
                    <a:pt x="15325" y="9095"/>
                    <a:pt x="13525" y="12600"/>
                  </a:cubicBezTo>
                  <a:cubicBezTo>
                    <a:pt x="11725" y="16105"/>
                    <a:pt x="9565" y="18568"/>
                    <a:pt x="7945" y="19895"/>
                  </a:cubicBezTo>
                  <a:cubicBezTo>
                    <a:pt x="6325" y="21221"/>
                    <a:pt x="5245" y="21411"/>
                    <a:pt x="3985" y="20653"/>
                  </a:cubicBezTo>
                  <a:cubicBezTo>
                    <a:pt x="2725" y="19895"/>
                    <a:pt x="1285" y="18189"/>
                    <a:pt x="565" y="16389"/>
                  </a:cubicBezTo>
                  <a:cubicBezTo>
                    <a:pt x="-155" y="14589"/>
                    <a:pt x="-155" y="12695"/>
                    <a:pt x="385" y="11653"/>
                  </a:cubicBezTo>
                  <a:cubicBezTo>
                    <a:pt x="925" y="10611"/>
                    <a:pt x="2005" y="10421"/>
                    <a:pt x="3445" y="10611"/>
                  </a:cubicBezTo>
                  <a:cubicBezTo>
                    <a:pt x="4885" y="10800"/>
                    <a:pt x="6685" y="11368"/>
                    <a:pt x="9745" y="13263"/>
                  </a:cubicBezTo>
                  <a:cubicBezTo>
                    <a:pt x="12805" y="15158"/>
                    <a:pt x="17125" y="18379"/>
                    <a:pt x="214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1238250" y="476250"/>
              <a:ext cx="76981" cy="52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3" h="21600" fill="norm" stroke="1" extrusionOk="0">
                  <a:moveTo>
                    <a:pt x="6821" y="0"/>
                  </a:moveTo>
                  <a:cubicBezTo>
                    <a:pt x="11937" y="2949"/>
                    <a:pt x="17053" y="5899"/>
                    <a:pt x="19326" y="8848"/>
                  </a:cubicBezTo>
                  <a:cubicBezTo>
                    <a:pt x="21600" y="11798"/>
                    <a:pt x="21032" y="14747"/>
                    <a:pt x="17337" y="16872"/>
                  </a:cubicBezTo>
                  <a:cubicBezTo>
                    <a:pt x="13642" y="18998"/>
                    <a:pt x="6821" y="2029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1778000" y="773568"/>
              <a:ext cx="190500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15842"/>
                  </a:moveTo>
                  <a:cubicBezTo>
                    <a:pt x="6240" y="7535"/>
                    <a:pt x="12480" y="-773"/>
                    <a:pt x="16080" y="58"/>
                  </a:cubicBezTo>
                  <a:cubicBezTo>
                    <a:pt x="19680" y="889"/>
                    <a:pt x="20640" y="10858"/>
                    <a:pt x="21600" y="20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1828527" y="895350"/>
              <a:ext cx="133624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600" fill="norm" stroke="1" extrusionOk="0">
                  <a:moveTo>
                    <a:pt x="3081" y="0"/>
                  </a:moveTo>
                  <a:cubicBezTo>
                    <a:pt x="1393" y="4114"/>
                    <a:pt x="-294" y="8229"/>
                    <a:pt x="43" y="10800"/>
                  </a:cubicBezTo>
                  <a:cubicBezTo>
                    <a:pt x="381" y="13371"/>
                    <a:pt x="2743" y="14400"/>
                    <a:pt x="6625" y="15943"/>
                  </a:cubicBezTo>
                  <a:cubicBezTo>
                    <a:pt x="10506" y="17486"/>
                    <a:pt x="15906" y="19543"/>
                    <a:pt x="213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2595431" y="445572"/>
              <a:ext cx="167795" cy="572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480" fill="norm" stroke="1" extrusionOk="0">
                  <a:moveTo>
                    <a:pt x="6536" y="10442"/>
                  </a:moveTo>
                  <a:cubicBezTo>
                    <a:pt x="6272" y="13142"/>
                    <a:pt x="6009" y="15842"/>
                    <a:pt x="5877" y="17549"/>
                  </a:cubicBezTo>
                  <a:cubicBezTo>
                    <a:pt x="5746" y="19256"/>
                    <a:pt x="5746" y="19971"/>
                    <a:pt x="5614" y="20527"/>
                  </a:cubicBezTo>
                  <a:cubicBezTo>
                    <a:pt x="5482" y="21083"/>
                    <a:pt x="5219" y="21480"/>
                    <a:pt x="4955" y="21480"/>
                  </a:cubicBezTo>
                  <a:cubicBezTo>
                    <a:pt x="4692" y="21480"/>
                    <a:pt x="4428" y="21083"/>
                    <a:pt x="3902" y="19574"/>
                  </a:cubicBezTo>
                  <a:cubicBezTo>
                    <a:pt x="3375" y="18065"/>
                    <a:pt x="2585" y="15445"/>
                    <a:pt x="2585" y="12665"/>
                  </a:cubicBezTo>
                  <a:cubicBezTo>
                    <a:pt x="2585" y="9886"/>
                    <a:pt x="3375" y="6948"/>
                    <a:pt x="4955" y="4843"/>
                  </a:cubicBezTo>
                  <a:cubicBezTo>
                    <a:pt x="6536" y="2739"/>
                    <a:pt x="8907" y="1468"/>
                    <a:pt x="10750" y="754"/>
                  </a:cubicBezTo>
                  <a:cubicBezTo>
                    <a:pt x="12594" y="39"/>
                    <a:pt x="13911" y="-120"/>
                    <a:pt x="15624" y="79"/>
                  </a:cubicBezTo>
                  <a:cubicBezTo>
                    <a:pt x="17336" y="277"/>
                    <a:pt x="19443" y="833"/>
                    <a:pt x="20365" y="1826"/>
                  </a:cubicBezTo>
                  <a:cubicBezTo>
                    <a:pt x="21287" y="2818"/>
                    <a:pt x="21024" y="4248"/>
                    <a:pt x="19180" y="5439"/>
                  </a:cubicBezTo>
                  <a:cubicBezTo>
                    <a:pt x="17336" y="6630"/>
                    <a:pt x="13911" y="7583"/>
                    <a:pt x="10750" y="8258"/>
                  </a:cubicBezTo>
                  <a:cubicBezTo>
                    <a:pt x="7589" y="8933"/>
                    <a:pt x="4692" y="9330"/>
                    <a:pt x="2716" y="9687"/>
                  </a:cubicBezTo>
                  <a:cubicBezTo>
                    <a:pt x="741" y="10045"/>
                    <a:pt x="-313" y="10362"/>
                    <a:pt x="82" y="10561"/>
                  </a:cubicBezTo>
                  <a:cubicBezTo>
                    <a:pt x="477" y="10759"/>
                    <a:pt x="2321" y="10839"/>
                    <a:pt x="4165" y="10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2752635" y="685800"/>
              <a:ext cx="200115" cy="272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391" fill="norm" stroke="1" extrusionOk="0">
                  <a:moveTo>
                    <a:pt x="2397" y="10468"/>
                  </a:moveTo>
                  <a:cubicBezTo>
                    <a:pt x="1260" y="9305"/>
                    <a:pt x="123" y="8142"/>
                    <a:pt x="10" y="7311"/>
                  </a:cubicBezTo>
                  <a:cubicBezTo>
                    <a:pt x="-104" y="6480"/>
                    <a:pt x="805" y="5982"/>
                    <a:pt x="2170" y="5732"/>
                  </a:cubicBezTo>
                  <a:cubicBezTo>
                    <a:pt x="3534" y="5483"/>
                    <a:pt x="5353" y="5483"/>
                    <a:pt x="7285" y="7145"/>
                  </a:cubicBezTo>
                  <a:cubicBezTo>
                    <a:pt x="9218" y="8806"/>
                    <a:pt x="11264" y="12129"/>
                    <a:pt x="11719" y="14705"/>
                  </a:cubicBezTo>
                  <a:cubicBezTo>
                    <a:pt x="12174" y="17280"/>
                    <a:pt x="11037" y="19108"/>
                    <a:pt x="9900" y="20188"/>
                  </a:cubicBezTo>
                  <a:cubicBezTo>
                    <a:pt x="8763" y="21268"/>
                    <a:pt x="7627" y="21600"/>
                    <a:pt x="6944" y="21268"/>
                  </a:cubicBezTo>
                  <a:cubicBezTo>
                    <a:pt x="6262" y="20935"/>
                    <a:pt x="6035" y="19938"/>
                    <a:pt x="6149" y="17945"/>
                  </a:cubicBezTo>
                  <a:cubicBezTo>
                    <a:pt x="6262" y="15951"/>
                    <a:pt x="6717" y="12960"/>
                    <a:pt x="9332" y="9803"/>
                  </a:cubicBezTo>
                  <a:cubicBezTo>
                    <a:pt x="11947" y="6646"/>
                    <a:pt x="16721" y="3323"/>
                    <a:pt x="214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3073431" y="548208"/>
              <a:ext cx="152369" cy="395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267" fill="norm" stroke="1" extrusionOk="0">
                  <a:moveTo>
                    <a:pt x="21012" y="1251"/>
                  </a:moveTo>
                  <a:cubicBezTo>
                    <a:pt x="20136" y="796"/>
                    <a:pt x="19261" y="342"/>
                    <a:pt x="18093" y="114"/>
                  </a:cubicBezTo>
                  <a:cubicBezTo>
                    <a:pt x="16926" y="-113"/>
                    <a:pt x="15466" y="-113"/>
                    <a:pt x="12693" y="1194"/>
                  </a:cubicBezTo>
                  <a:cubicBezTo>
                    <a:pt x="9920" y="2502"/>
                    <a:pt x="5834" y="5116"/>
                    <a:pt x="3207" y="8015"/>
                  </a:cubicBezTo>
                  <a:cubicBezTo>
                    <a:pt x="580" y="10914"/>
                    <a:pt x="-588" y="14098"/>
                    <a:pt x="288" y="16428"/>
                  </a:cubicBezTo>
                  <a:cubicBezTo>
                    <a:pt x="1163" y="18759"/>
                    <a:pt x="4082" y="20236"/>
                    <a:pt x="7439" y="20862"/>
                  </a:cubicBezTo>
                  <a:cubicBezTo>
                    <a:pt x="10796" y="21487"/>
                    <a:pt x="14590" y="21260"/>
                    <a:pt x="18385" y="21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3314700" y="654050"/>
              <a:ext cx="17145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67" y="3830"/>
                    <a:pt x="6933" y="7660"/>
                    <a:pt x="10000" y="11030"/>
                  </a:cubicBezTo>
                  <a:cubicBezTo>
                    <a:pt x="13067" y="14400"/>
                    <a:pt x="15733" y="17311"/>
                    <a:pt x="17600" y="18996"/>
                  </a:cubicBezTo>
                  <a:cubicBezTo>
                    <a:pt x="19467" y="20681"/>
                    <a:pt x="20533" y="211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3302000" y="609600"/>
              <a:ext cx="241300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84" y="976"/>
                    <a:pt x="18568" y="1953"/>
                    <a:pt x="16105" y="4210"/>
                  </a:cubicBezTo>
                  <a:cubicBezTo>
                    <a:pt x="13642" y="6468"/>
                    <a:pt x="10232" y="10007"/>
                    <a:pt x="7389" y="13119"/>
                  </a:cubicBezTo>
                  <a:cubicBezTo>
                    <a:pt x="4547" y="16231"/>
                    <a:pt x="2274" y="189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3843456" y="673100"/>
              <a:ext cx="226894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21439" y="0"/>
                  </a:moveTo>
                  <a:cubicBezTo>
                    <a:pt x="15639" y="3948"/>
                    <a:pt x="9839" y="7897"/>
                    <a:pt x="6439" y="10335"/>
                  </a:cubicBezTo>
                  <a:cubicBezTo>
                    <a:pt x="3039" y="12774"/>
                    <a:pt x="2039" y="13703"/>
                    <a:pt x="1239" y="14632"/>
                  </a:cubicBezTo>
                  <a:cubicBezTo>
                    <a:pt x="439" y="15561"/>
                    <a:pt x="-161" y="16490"/>
                    <a:pt x="39" y="17187"/>
                  </a:cubicBezTo>
                  <a:cubicBezTo>
                    <a:pt x="239" y="17884"/>
                    <a:pt x="1239" y="18348"/>
                    <a:pt x="4339" y="18813"/>
                  </a:cubicBezTo>
                  <a:cubicBezTo>
                    <a:pt x="7439" y="19277"/>
                    <a:pt x="12639" y="19742"/>
                    <a:pt x="15839" y="20206"/>
                  </a:cubicBezTo>
                  <a:cubicBezTo>
                    <a:pt x="19039" y="20671"/>
                    <a:pt x="20239" y="21135"/>
                    <a:pt x="214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3835400" y="920750"/>
              <a:ext cx="2794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4091" y="18900"/>
                    <a:pt x="8182" y="21600"/>
                    <a:pt x="11782" y="18900"/>
                  </a:cubicBezTo>
                  <a:cubicBezTo>
                    <a:pt x="15382" y="16200"/>
                    <a:pt x="18491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4356570" y="654050"/>
              <a:ext cx="234481" cy="23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457" fill="norm" stroke="1" extrusionOk="0">
                  <a:moveTo>
                    <a:pt x="16887" y="0"/>
                  </a:moveTo>
                  <a:cubicBezTo>
                    <a:pt x="16498" y="2121"/>
                    <a:pt x="16108" y="4243"/>
                    <a:pt x="14552" y="7329"/>
                  </a:cubicBezTo>
                  <a:cubicBezTo>
                    <a:pt x="12995" y="10414"/>
                    <a:pt x="10271" y="14464"/>
                    <a:pt x="8519" y="16875"/>
                  </a:cubicBezTo>
                  <a:cubicBezTo>
                    <a:pt x="6768" y="19286"/>
                    <a:pt x="5989" y="20057"/>
                    <a:pt x="5114" y="20636"/>
                  </a:cubicBezTo>
                  <a:cubicBezTo>
                    <a:pt x="4238" y="21214"/>
                    <a:pt x="3265" y="21600"/>
                    <a:pt x="2389" y="21407"/>
                  </a:cubicBezTo>
                  <a:cubicBezTo>
                    <a:pt x="1514" y="21214"/>
                    <a:pt x="735" y="20443"/>
                    <a:pt x="346" y="19189"/>
                  </a:cubicBezTo>
                  <a:cubicBezTo>
                    <a:pt x="-43" y="17936"/>
                    <a:pt x="-43" y="16200"/>
                    <a:pt x="54" y="14754"/>
                  </a:cubicBezTo>
                  <a:cubicBezTo>
                    <a:pt x="152" y="13307"/>
                    <a:pt x="346" y="12150"/>
                    <a:pt x="930" y="11475"/>
                  </a:cubicBezTo>
                  <a:cubicBezTo>
                    <a:pt x="1514" y="10800"/>
                    <a:pt x="2487" y="10607"/>
                    <a:pt x="4238" y="11379"/>
                  </a:cubicBezTo>
                  <a:cubicBezTo>
                    <a:pt x="5989" y="12150"/>
                    <a:pt x="8519" y="13886"/>
                    <a:pt x="11535" y="15429"/>
                  </a:cubicBezTo>
                  <a:cubicBezTo>
                    <a:pt x="14552" y="16971"/>
                    <a:pt x="18054" y="18321"/>
                    <a:pt x="21557" y="19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4667250" y="527050"/>
              <a:ext cx="130991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600" fill="norm" stroke="1" extrusionOk="0">
                  <a:moveTo>
                    <a:pt x="11314" y="0"/>
                  </a:moveTo>
                  <a:cubicBezTo>
                    <a:pt x="14743" y="990"/>
                    <a:pt x="18171" y="1980"/>
                    <a:pt x="19886" y="3915"/>
                  </a:cubicBezTo>
                  <a:cubicBezTo>
                    <a:pt x="21600" y="5850"/>
                    <a:pt x="21600" y="8730"/>
                    <a:pt x="20229" y="11475"/>
                  </a:cubicBezTo>
                  <a:cubicBezTo>
                    <a:pt x="18857" y="14220"/>
                    <a:pt x="16114" y="16830"/>
                    <a:pt x="12514" y="18495"/>
                  </a:cubicBezTo>
                  <a:cubicBezTo>
                    <a:pt x="8914" y="20160"/>
                    <a:pt x="4457" y="20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3227697" y="1219729"/>
              <a:ext cx="1134730" cy="126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510" fill="norm" stroke="1" extrusionOk="0">
                  <a:moveTo>
                    <a:pt x="798" y="5310"/>
                  </a:moveTo>
                  <a:cubicBezTo>
                    <a:pt x="2188" y="4230"/>
                    <a:pt x="3577" y="3150"/>
                    <a:pt x="4907" y="2250"/>
                  </a:cubicBezTo>
                  <a:cubicBezTo>
                    <a:pt x="6238" y="1350"/>
                    <a:pt x="7508" y="630"/>
                    <a:pt x="8918" y="270"/>
                  </a:cubicBezTo>
                  <a:cubicBezTo>
                    <a:pt x="10327" y="-90"/>
                    <a:pt x="11876" y="-90"/>
                    <a:pt x="13424" y="270"/>
                  </a:cubicBezTo>
                  <a:cubicBezTo>
                    <a:pt x="14973" y="630"/>
                    <a:pt x="16521" y="1350"/>
                    <a:pt x="17812" y="2250"/>
                  </a:cubicBezTo>
                  <a:cubicBezTo>
                    <a:pt x="19102" y="3150"/>
                    <a:pt x="20135" y="4230"/>
                    <a:pt x="20750" y="4770"/>
                  </a:cubicBezTo>
                  <a:cubicBezTo>
                    <a:pt x="21365" y="5310"/>
                    <a:pt x="21564" y="5310"/>
                    <a:pt x="20730" y="5310"/>
                  </a:cubicBezTo>
                  <a:cubicBezTo>
                    <a:pt x="19896" y="5310"/>
                    <a:pt x="18030" y="5310"/>
                    <a:pt x="16323" y="5310"/>
                  </a:cubicBezTo>
                  <a:cubicBezTo>
                    <a:pt x="14615" y="5310"/>
                    <a:pt x="13067" y="5310"/>
                    <a:pt x="11558" y="6030"/>
                  </a:cubicBezTo>
                  <a:cubicBezTo>
                    <a:pt x="10049" y="6750"/>
                    <a:pt x="8580" y="8190"/>
                    <a:pt x="7131" y="9450"/>
                  </a:cubicBezTo>
                  <a:cubicBezTo>
                    <a:pt x="5682" y="10710"/>
                    <a:pt x="4252" y="11790"/>
                    <a:pt x="3180" y="12510"/>
                  </a:cubicBezTo>
                  <a:cubicBezTo>
                    <a:pt x="2108" y="13230"/>
                    <a:pt x="1393" y="13590"/>
                    <a:pt x="877" y="14130"/>
                  </a:cubicBezTo>
                  <a:cubicBezTo>
                    <a:pt x="361" y="14670"/>
                    <a:pt x="43" y="15390"/>
                    <a:pt x="4" y="15750"/>
                  </a:cubicBezTo>
                  <a:cubicBezTo>
                    <a:pt x="-36" y="16110"/>
                    <a:pt x="202" y="16110"/>
                    <a:pt x="1115" y="15570"/>
                  </a:cubicBezTo>
                  <a:cubicBezTo>
                    <a:pt x="2029" y="15030"/>
                    <a:pt x="3617" y="13950"/>
                    <a:pt x="5185" y="13230"/>
                  </a:cubicBezTo>
                  <a:cubicBezTo>
                    <a:pt x="6754" y="12510"/>
                    <a:pt x="8302" y="12150"/>
                    <a:pt x="9890" y="11970"/>
                  </a:cubicBezTo>
                  <a:cubicBezTo>
                    <a:pt x="11479" y="11790"/>
                    <a:pt x="13107" y="11790"/>
                    <a:pt x="14655" y="12150"/>
                  </a:cubicBezTo>
                  <a:cubicBezTo>
                    <a:pt x="16204" y="12510"/>
                    <a:pt x="17673" y="13230"/>
                    <a:pt x="18447" y="13410"/>
                  </a:cubicBezTo>
                  <a:cubicBezTo>
                    <a:pt x="19221" y="13590"/>
                    <a:pt x="19301" y="13230"/>
                    <a:pt x="18626" y="12870"/>
                  </a:cubicBezTo>
                  <a:cubicBezTo>
                    <a:pt x="17951" y="12510"/>
                    <a:pt x="16521" y="12150"/>
                    <a:pt x="15052" y="11970"/>
                  </a:cubicBezTo>
                  <a:cubicBezTo>
                    <a:pt x="13583" y="11790"/>
                    <a:pt x="12074" y="11790"/>
                    <a:pt x="10565" y="11970"/>
                  </a:cubicBezTo>
                  <a:cubicBezTo>
                    <a:pt x="9057" y="12150"/>
                    <a:pt x="7548" y="12510"/>
                    <a:pt x="6575" y="12870"/>
                  </a:cubicBezTo>
                  <a:cubicBezTo>
                    <a:pt x="5602" y="13230"/>
                    <a:pt x="5165" y="13590"/>
                    <a:pt x="5066" y="14310"/>
                  </a:cubicBezTo>
                  <a:cubicBezTo>
                    <a:pt x="4967" y="15030"/>
                    <a:pt x="5205" y="16110"/>
                    <a:pt x="5900" y="16830"/>
                  </a:cubicBezTo>
                  <a:cubicBezTo>
                    <a:pt x="6595" y="17550"/>
                    <a:pt x="7746" y="17910"/>
                    <a:pt x="8997" y="17730"/>
                  </a:cubicBezTo>
                  <a:cubicBezTo>
                    <a:pt x="10248" y="17550"/>
                    <a:pt x="11598" y="16830"/>
                    <a:pt x="13067" y="16290"/>
                  </a:cubicBezTo>
                  <a:cubicBezTo>
                    <a:pt x="14536" y="15750"/>
                    <a:pt x="16124" y="15390"/>
                    <a:pt x="17038" y="15390"/>
                  </a:cubicBezTo>
                  <a:cubicBezTo>
                    <a:pt x="17951" y="15390"/>
                    <a:pt x="18189" y="15750"/>
                    <a:pt x="18328" y="16830"/>
                  </a:cubicBezTo>
                  <a:cubicBezTo>
                    <a:pt x="18467" y="17910"/>
                    <a:pt x="18507" y="19710"/>
                    <a:pt x="18546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3790950" y="1498599"/>
              <a:ext cx="82550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77" y="2900"/>
                    <a:pt x="7754" y="5800"/>
                    <a:pt x="10800" y="9100"/>
                  </a:cubicBezTo>
                  <a:cubicBezTo>
                    <a:pt x="13846" y="12400"/>
                    <a:pt x="16062" y="16100"/>
                    <a:pt x="17723" y="18250"/>
                  </a:cubicBezTo>
                  <a:cubicBezTo>
                    <a:pt x="19385" y="20400"/>
                    <a:pt x="20492" y="21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3740149" y="1866900"/>
              <a:ext cx="1587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84" y="6646"/>
                    <a:pt x="10368" y="13292"/>
                    <a:pt x="13968" y="16892"/>
                  </a:cubicBezTo>
                  <a:cubicBezTo>
                    <a:pt x="17568" y="20492"/>
                    <a:pt x="19584" y="210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3860799" y="1860550"/>
              <a:ext cx="1206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95" y="4400"/>
                    <a:pt x="10989" y="8800"/>
                    <a:pt x="7389" y="12400"/>
                  </a:cubicBezTo>
                  <a:cubicBezTo>
                    <a:pt x="3789" y="16000"/>
                    <a:pt x="1895" y="18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3149600" y="2336800"/>
              <a:ext cx="215900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212"/>
                    <a:pt x="7200" y="6425"/>
                    <a:pt x="10165" y="9526"/>
                  </a:cubicBezTo>
                  <a:cubicBezTo>
                    <a:pt x="13129" y="12628"/>
                    <a:pt x="15459" y="15618"/>
                    <a:pt x="17259" y="17612"/>
                  </a:cubicBezTo>
                  <a:cubicBezTo>
                    <a:pt x="19059" y="19606"/>
                    <a:pt x="20329" y="206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3151052" y="2339024"/>
              <a:ext cx="290649" cy="405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30" fill="norm" stroke="1" extrusionOk="0">
                  <a:moveTo>
                    <a:pt x="21493" y="1561"/>
                  </a:moveTo>
                  <a:cubicBezTo>
                    <a:pt x="21336" y="1001"/>
                    <a:pt x="21180" y="442"/>
                    <a:pt x="20710" y="162"/>
                  </a:cubicBezTo>
                  <a:cubicBezTo>
                    <a:pt x="20241" y="-118"/>
                    <a:pt x="19458" y="-118"/>
                    <a:pt x="18050" y="833"/>
                  </a:cubicBezTo>
                  <a:cubicBezTo>
                    <a:pt x="16641" y="1785"/>
                    <a:pt x="14606" y="3687"/>
                    <a:pt x="11789" y="6597"/>
                  </a:cubicBezTo>
                  <a:cubicBezTo>
                    <a:pt x="8971" y="9507"/>
                    <a:pt x="5371" y="13424"/>
                    <a:pt x="3258" y="15886"/>
                  </a:cubicBezTo>
                  <a:cubicBezTo>
                    <a:pt x="1145" y="18348"/>
                    <a:pt x="519" y="19356"/>
                    <a:pt x="206" y="20139"/>
                  </a:cubicBezTo>
                  <a:cubicBezTo>
                    <a:pt x="-107" y="20922"/>
                    <a:pt x="-107" y="21482"/>
                    <a:pt x="519" y="21426"/>
                  </a:cubicBezTo>
                  <a:cubicBezTo>
                    <a:pt x="1145" y="21370"/>
                    <a:pt x="2397" y="20699"/>
                    <a:pt x="3650" y="20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3532577" y="2388690"/>
              <a:ext cx="232973" cy="328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208" fill="norm" stroke="1" extrusionOk="0">
                  <a:moveTo>
                    <a:pt x="17332" y="2390"/>
                  </a:moveTo>
                  <a:cubicBezTo>
                    <a:pt x="17526" y="1434"/>
                    <a:pt x="17721" y="477"/>
                    <a:pt x="17234" y="135"/>
                  </a:cubicBezTo>
                  <a:cubicBezTo>
                    <a:pt x="16748" y="-207"/>
                    <a:pt x="15580" y="66"/>
                    <a:pt x="13342" y="1365"/>
                  </a:cubicBezTo>
                  <a:cubicBezTo>
                    <a:pt x="11104" y="2664"/>
                    <a:pt x="7796" y="4988"/>
                    <a:pt x="5364" y="7244"/>
                  </a:cubicBezTo>
                  <a:cubicBezTo>
                    <a:pt x="2932" y="9499"/>
                    <a:pt x="1375" y="11687"/>
                    <a:pt x="596" y="13601"/>
                  </a:cubicBezTo>
                  <a:cubicBezTo>
                    <a:pt x="-182" y="15515"/>
                    <a:pt x="-182" y="17155"/>
                    <a:pt x="499" y="18454"/>
                  </a:cubicBezTo>
                  <a:cubicBezTo>
                    <a:pt x="1180" y="19752"/>
                    <a:pt x="2542" y="20709"/>
                    <a:pt x="5753" y="21051"/>
                  </a:cubicBezTo>
                  <a:cubicBezTo>
                    <a:pt x="8964" y="21393"/>
                    <a:pt x="14023" y="21120"/>
                    <a:pt x="16942" y="20778"/>
                  </a:cubicBezTo>
                  <a:cubicBezTo>
                    <a:pt x="19861" y="20436"/>
                    <a:pt x="20640" y="20026"/>
                    <a:pt x="21418" y="19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3600450" y="2578100"/>
              <a:ext cx="1651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4217397" y="2368735"/>
              <a:ext cx="183154" cy="425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84" fill="norm" stroke="1" extrusionOk="0">
                  <a:moveTo>
                    <a:pt x="21483" y="2878"/>
                  </a:moveTo>
                  <a:cubicBezTo>
                    <a:pt x="21483" y="2343"/>
                    <a:pt x="21483" y="1809"/>
                    <a:pt x="21359" y="1274"/>
                  </a:cubicBezTo>
                  <a:cubicBezTo>
                    <a:pt x="21235" y="739"/>
                    <a:pt x="20986" y="205"/>
                    <a:pt x="20242" y="44"/>
                  </a:cubicBezTo>
                  <a:cubicBezTo>
                    <a:pt x="19497" y="-116"/>
                    <a:pt x="18255" y="98"/>
                    <a:pt x="15276" y="1755"/>
                  </a:cubicBezTo>
                  <a:cubicBezTo>
                    <a:pt x="12297" y="3413"/>
                    <a:pt x="7580" y="6514"/>
                    <a:pt x="4476" y="9561"/>
                  </a:cubicBezTo>
                  <a:cubicBezTo>
                    <a:pt x="1373" y="12609"/>
                    <a:pt x="-117" y="15603"/>
                    <a:pt x="7" y="17581"/>
                  </a:cubicBezTo>
                  <a:cubicBezTo>
                    <a:pt x="131" y="19559"/>
                    <a:pt x="1869" y="20522"/>
                    <a:pt x="4600" y="21003"/>
                  </a:cubicBezTo>
                  <a:cubicBezTo>
                    <a:pt x="7331" y="21484"/>
                    <a:pt x="11055" y="21484"/>
                    <a:pt x="14780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4406900" y="2692400"/>
              <a:ext cx="1270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4691579" y="2559050"/>
              <a:ext cx="214775" cy="159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468" fill="norm" stroke="1" extrusionOk="0">
                  <a:moveTo>
                    <a:pt x="15682" y="0"/>
                  </a:moveTo>
                  <a:cubicBezTo>
                    <a:pt x="14021" y="6253"/>
                    <a:pt x="12359" y="12505"/>
                    <a:pt x="10594" y="16342"/>
                  </a:cubicBezTo>
                  <a:cubicBezTo>
                    <a:pt x="8828" y="20179"/>
                    <a:pt x="6959" y="21600"/>
                    <a:pt x="5194" y="21458"/>
                  </a:cubicBezTo>
                  <a:cubicBezTo>
                    <a:pt x="3428" y="21316"/>
                    <a:pt x="1767" y="19611"/>
                    <a:pt x="832" y="17763"/>
                  </a:cubicBezTo>
                  <a:cubicBezTo>
                    <a:pt x="-102" y="15916"/>
                    <a:pt x="-310" y="13926"/>
                    <a:pt x="521" y="11937"/>
                  </a:cubicBezTo>
                  <a:cubicBezTo>
                    <a:pt x="1352" y="9947"/>
                    <a:pt x="3221" y="7958"/>
                    <a:pt x="4571" y="7389"/>
                  </a:cubicBezTo>
                  <a:cubicBezTo>
                    <a:pt x="5921" y="6821"/>
                    <a:pt x="6752" y="7674"/>
                    <a:pt x="7998" y="10089"/>
                  </a:cubicBezTo>
                  <a:cubicBezTo>
                    <a:pt x="9244" y="12505"/>
                    <a:pt x="10905" y="16484"/>
                    <a:pt x="12463" y="18758"/>
                  </a:cubicBezTo>
                  <a:cubicBezTo>
                    <a:pt x="14021" y="21032"/>
                    <a:pt x="15475" y="21600"/>
                    <a:pt x="16928" y="19895"/>
                  </a:cubicBezTo>
                  <a:cubicBezTo>
                    <a:pt x="18382" y="18189"/>
                    <a:pt x="19836" y="14211"/>
                    <a:pt x="20563" y="11226"/>
                  </a:cubicBezTo>
                  <a:cubicBezTo>
                    <a:pt x="21290" y="8242"/>
                    <a:pt x="21290" y="6253"/>
                    <a:pt x="20252" y="4832"/>
                  </a:cubicBezTo>
                  <a:cubicBezTo>
                    <a:pt x="19213" y="3411"/>
                    <a:pt x="17136" y="2558"/>
                    <a:pt x="15578" y="2416"/>
                  </a:cubicBezTo>
                  <a:cubicBezTo>
                    <a:pt x="14021" y="2274"/>
                    <a:pt x="12982" y="2842"/>
                    <a:pt x="12567" y="3979"/>
                  </a:cubicBezTo>
                  <a:cubicBezTo>
                    <a:pt x="12152" y="5116"/>
                    <a:pt x="12359" y="6821"/>
                    <a:pt x="12567" y="8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4972049" y="2806700"/>
              <a:ext cx="889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5299699" y="2457450"/>
              <a:ext cx="29465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17311" y="0"/>
                  </a:moveTo>
                  <a:cubicBezTo>
                    <a:pt x="16231" y="3142"/>
                    <a:pt x="15151" y="6284"/>
                    <a:pt x="13377" y="9295"/>
                  </a:cubicBezTo>
                  <a:cubicBezTo>
                    <a:pt x="11603" y="12305"/>
                    <a:pt x="9134" y="15185"/>
                    <a:pt x="7051" y="16822"/>
                  </a:cubicBezTo>
                  <a:cubicBezTo>
                    <a:pt x="4968" y="18458"/>
                    <a:pt x="3271" y="18851"/>
                    <a:pt x="2114" y="18785"/>
                  </a:cubicBezTo>
                  <a:cubicBezTo>
                    <a:pt x="957" y="18720"/>
                    <a:pt x="340" y="18196"/>
                    <a:pt x="108" y="17280"/>
                  </a:cubicBezTo>
                  <a:cubicBezTo>
                    <a:pt x="-123" y="16364"/>
                    <a:pt x="31" y="15055"/>
                    <a:pt x="417" y="14138"/>
                  </a:cubicBezTo>
                  <a:cubicBezTo>
                    <a:pt x="803" y="13222"/>
                    <a:pt x="1420" y="12698"/>
                    <a:pt x="3194" y="12567"/>
                  </a:cubicBezTo>
                  <a:cubicBezTo>
                    <a:pt x="4968" y="12436"/>
                    <a:pt x="7900" y="12698"/>
                    <a:pt x="10523" y="13615"/>
                  </a:cubicBezTo>
                  <a:cubicBezTo>
                    <a:pt x="13146" y="14531"/>
                    <a:pt x="15460" y="16102"/>
                    <a:pt x="17234" y="17542"/>
                  </a:cubicBezTo>
                  <a:cubicBezTo>
                    <a:pt x="19008" y="18982"/>
                    <a:pt x="20243" y="20291"/>
                    <a:pt x="214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5700304" y="2289495"/>
              <a:ext cx="192547" cy="686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483" fill="norm" stroke="1" extrusionOk="0">
                  <a:moveTo>
                    <a:pt x="219" y="1481"/>
                  </a:moveTo>
                  <a:cubicBezTo>
                    <a:pt x="-14" y="1150"/>
                    <a:pt x="-246" y="818"/>
                    <a:pt x="567" y="553"/>
                  </a:cubicBezTo>
                  <a:cubicBezTo>
                    <a:pt x="1380" y="288"/>
                    <a:pt x="3238" y="90"/>
                    <a:pt x="6373" y="23"/>
                  </a:cubicBezTo>
                  <a:cubicBezTo>
                    <a:pt x="9509" y="-43"/>
                    <a:pt x="13922" y="23"/>
                    <a:pt x="16709" y="355"/>
                  </a:cubicBezTo>
                  <a:cubicBezTo>
                    <a:pt x="19496" y="686"/>
                    <a:pt x="20657" y="1282"/>
                    <a:pt x="21006" y="2872"/>
                  </a:cubicBezTo>
                  <a:cubicBezTo>
                    <a:pt x="21354" y="4463"/>
                    <a:pt x="20889" y="7047"/>
                    <a:pt x="20425" y="9432"/>
                  </a:cubicBezTo>
                  <a:cubicBezTo>
                    <a:pt x="19960" y="11817"/>
                    <a:pt x="19496" y="14004"/>
                    <a:pt x="19496" y="15759"/>
                  </a:cubicBezTo>
                  <a:cubicBezTo>
                    <a:pt x="19496" y="17515"/>
                    <a:pt x="19960" y="18840"/>
                    <a:pt x="20193" y="19669"/>
                  </a:cubicBezTo>
                  <a:cubicBezTo>
                    <a:pt x="20425" y="20497"/>
                    <a:pt x="20425" y="20828"/>
                    <a:pt x="19612" y="21093"/>
                  </a:cubicBezTo>
                  <a:cubicBezTo>
                    <a:pt x="18799" y="21358"/>
                    <a:pt x="17173" y="21557"/>
                    <a:pt x="13806" y="21458"/>
                  </a:cubicBezTo>
                  <a:cubicBezTo>
                    <a:pt x="10438" y="21358"/>
                    <a:pt x="5328" y="20961"/>
                    <a:pt x="219" y="20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3105150" y="3232679"/>
              <a:ext cx="1974851" cy="37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14100"/>
                  </a:moveTo>
                  <a:cubicBezTo>
                    <a:pt x="764" y="12900"/>
                    <a:pt x="1528" y="11700"/>
                    <a:pt x="2327" y="11100"/>
                  </a:cubicBezTo>
                  <a:cubicBezTo>
                    <a:pt x="3125" y="10500"/>
                    <a:pt x="3959" y="10500"/>
                    <a:pt x="4804" y="9900"/>
                  </a:cubicBezTo>
                  <a:cubicBezTo>
                    <a:pt x="5649" y="9300"/>
                    <a:pt x="6505" y="8100"/>
                    <a:pt x="7432" y="6300"/>
                  </a:cubicBezTo>
                  <a:cubicBezTo>
                    <a:pt x="8358" y="4500"/>
                    <a:pt x="9353" y="2100"/>
                    <a:pt x="10221" y="900"/>
                  </a:cubicBezTo>
                  <a:cubicBezTo>
                    <a:pt x="11089" y="-300"/>
                    <a:pt x="11830" y="-300"/>
                    <a:pt x="12675" y="900"/>
                  </a:cubicBezTo>
                  <a:cubicBezTo>
                    <a:pt x="13520" y="2100"/>
                    <a:pt x="14469" y="4500"/>
                    <a:pt x="15442" y="6900"/>
                  </a:cubicBezTo>
                  <a:cubicBezTo>
                    <a:pt x="16414" y="9300"/>
                    <a:pt x="17410" y="11700"/>
                    <a:pt x="18313" y="13500"/>
                  </a:cubicBezTo>
                  <a:cubicBezTo>
                    <a:pt x="19215" y="15300"/>
                    <a:pt x="20026" y="16500"/>
                    <a:pt x="20512" y="16500"/>
                  </a:cubicBezTo>
                  <a:cubicBezTo>
                    <a:pt x="20998" y="16500"/>
                    <a:pt x="21160" y="15300"/>
                    <a:pt x="21311" y="14700"/>
                  </a:cubicBezTo>
                  <a:cubicBezTo>
                    <a:pt x="21461" y="14100"/>
                    <a:pt x="21600" y="14100"/>
                    <a:pt x="21600" y="14100"/>
                  </a:cubicBezTo>
                  <a:cubicBezTo>
                    <a:pt x="21600" y="14100"/>
                    <a:pt x="21461" y="14100"/>
                    <a:pt x="21264" y="15300"/>
                  </a:cubicBezTo>
                  <a:cubicBezTo>
                    <a:pt x="21068" y="16500"/>
                    <a:pt x="20813" y="18900"/>
                    <a:pt x="20558" y="21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3233403" y="3372275"/>
              <a:ext cx="1821198" cy="75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479" fill="norm" stroke="1" extrusionOk="0">
                  <a:moveTo>
                    <a:pt x="511" y="14279"/>
                  </a:moveTo>
                  <a:cubicBezTo>
                    <a:pt x="286" y="13679"/>
                    <a:pt x="60" y="13079"/>
                    <a:pt x="10" y="12779"/>
                  </a:cubicBezTo>
                  <a:cubicBezTo>
                    <a:pt x="-40" y="12479"/>
                    <a:pt x="85" y="12479"/>
                    <a:pt x="586" y="11579"/>
                  </a:cubicBezTo>
                  <a:cubicBezTo>
                    <a:pt x="1088" y="10679"/>
                    <a:pt x="1965" y="8879"/>
                    <a:pt x="2917" y="7079"/>
                  </a:cubicBezTo>
                  <a:cubicBezTo>
                    <a:pt x="3869" y="5279"/>
                    <a:pt x="4896" y="3479"/>
                    <a:pt x="5824" y="2279"/>
                  </a:cubicBezTo>
                  <a:cubicBezTo>
                    <a:pt x="6751" y="1079"/>
                    <a:pt x="7578" y="479"/>
                    <a:pt x="8618" y="179"/>
                  </a:cubicBezTo>
                  <a:cubicBezTo>
                    <a:pt x="9657" y="-121"/>
                    <a:pt x="10910" y="-121"/>
                    <a:pt x="11950" y="779"/>
                  </a:cubicBezTo>
                  <a:cubicBezTo>
                    <a:pt x="12990" y="1679"/>
                    <a:pt x="13817" y="3479"/>
                    <a:pt x="14882" y="5579"/>
                  </a:cubicBezTo>
                  <a:cubicBezTo>
                    <a:pt x="15947" y="7679"/>
                    <a:pt x="17250" y="10079"/>
                    <a:pt x="18403" y="12779"/>
                  </a:cubicBezTo>
                  <a:cubicBezTo>
                    <a:pt x="19555" y="15479"/>
                    <a:pt x="20558" y="18479"/>
                    <a:pt x="21560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2127976" y="2164301"/>
              <a:ext cx="145661" cy="62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375" fill="norm" stroke="1" extrusionOk="0">
                  <a:moveTo>
                    <a:pt x="1721" y="7891"/>
                  </a:moveTo>
                  <a:cubicBezTo>
                    <a:pt x="1113" y="7455"/>
                    <a:pt x="504" y="7018"/>
                    <a:pt x="200" y="7018"/>
                  </a:cubicBezTo>
                  <a:cubicBezTo>
                    <a:pt x="-104" y="7018"/>
                    <a:pt x="-104" y="7455"/>
                    <a:pt x="504" y="8800"/>
                  </a:cubicBezTo>
                  <a:cubicBezTo>
                    <a:pt x="1113" y="10146"/>
                    <a:pt x="2330" y="12400"/>
                    <a:pt x="3090" y="14400"/>
                  </a:cubicBezTo>
                  <a:cubicBezTo>
                    <a:pt x="3851" y="16400"/>
                    <a:pt x="4155" y="18146"/>
                    <a:pt x="4459" y="19346"/>
                  </a:cubicBezTo>
                  <a:cubicBezTo>
                    <a:pt x="4764" y="20546"/>
                    <a:pt x="5068" y="21200"/>
                    <a:pt x="5220" y="21346"/>
                  </a:cubicBezTo>
                  <a:cubicBezTo>
                    <a:pt x="5372" y="21491"/>
                    <a:pt x="5372" y="21127"/>
                    <a:pt x="4764" y="19746"/>
                  </a:cubicBezTo>
                  <a:cubicBezTo>
                    <a:pt x="4155" y="18364"/>
                    <a:pt x="2938" y="15964"/>
                    <a:pt x="2026" y="13455"/>
                  </a:cubicBezTo>
                  <a:cubicBezTo>
                    <a:pt x="1113" y="10946"/>
                    <a:pt x="504" y="8327"/>
                    <a:pt x="809" y="6291"/>
                  </a:cubicBezTo>
                  <a:cubicBezTo>
                    <a:pt x="1113" y="4255"/>
                    <a:pt x="2330" y="2800"/>
                    <a:pt x="4307" y="1782"/>
                  </a:cubicBezTo>
                  <a:cubicBezTo>
                    <a:pt x="6285" y="764"/>
                    <a:pt x="9023" y="182"/>
                    <a:pt x="11913" y="36"/>
                  </a:cubicBezTo>
                  <a:cubicBezTo>
                    <a:pt x="14803" y="-109"/>
                    <a:pt x="17845" y="182"/>
                    <a:pt x="19519" y="982"/>
                  </a:cubicBezTo>
                  <a:cubicBezTo>
                    <a:pt x="21192" y="1782"/>
                    <a:pt x="21496" y="3091"/>
                    <a:pt x="19823" y="4182"/>
                  </a:cubicBezTo>
                  <a:cubicBezTo>
                    <a:pt x="18150" y="5273"/>
                    <a:pt x="14499" y="6146"/>
                    <a:pt x="12065" y="6727"/>
                  </a:cubicBezTo>
                  <a:cubicBezTo>
                    <a:pt x="9631" y="7309"/>
                    <a:pt x="8414" y="7600"/>
                    <a:pt x="8262" y="7891"/>
                  </a:cubicBezTo>
                  <a:cubicBezTo>
                    <a:pt x="8110" y="8182"/>
                    <a:pt x="9023" y="8473"/>
                    <a:pt x="9935" y="8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2309659" y="2419350"/>
              <a:ext cx="217641" cy="267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297" fill="norm" stroke="1" extrusionOk="0">
                  <a:moveTo>
                    <a:pt x="1417" y="7087"/>
                  </a:moveTo>
                  <a:cubicBezTo>
                    <a:pt x="586" y="5906"/>
                    <a:pt x="-245" y="4725"/>
                    <a:pt x="67" y="4050"/>
                  </a:cubicBezTo>
                  <a:cubicBezTo>
                    <a:pt x="378" y="3375"/>
                    <a:pt x="1832" y="3206"/>
                    <a:pt x="4013" y="4219"/>
                  </a:cubicBezTo>
                  <a:cubicBezTo>
                    <a:pt x="6193" y="5231"/>
                    <a:pt x="9101" y="7425"/>
                    <a:pt x="10867" y="10125"/>
                  </a:cubicBezTo>
                  <a:cubicBezTo>
                    <a:pt x="12632" y="12825"/>
                    <a:pt x="13255" y="16031"/>
                    <a:pt x="13255" y="17972"/>
                  </a:cubicBezTo>
                  <a:cubicBezTo>
                    <a:pt x="13255" y="19912"/>
                    <a:pt x="12632" y="20588"/>
                    <a:pt x="11801" y="21009"/>
                  </a:cubicBezTo>
                  <a:cubicBezTo>
                    <a:pt x="10970" y="21431"/>
                    <a:pt x="9932" y="21600"/>
                    <a:pt x="8997" y="19997"/>
                  </a:cubicBezTo>
                  <a:cubicBezTo>
                    <a:pt x="8063" y="18394"/>
                    <a:pt x="7232" y="15019"/>
                    <a:pt x="9309" y="11391"/>
                  </a:cubicBezTo>
                  <a:cubicBezTo>
                    <a:pt x="11386" y="7762"/>
                    <a:pt x="16370" y="3881"/>
                    <a:pt x="213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2698482" y="2122500"/>
              <a:ext cx="184419" cy="6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49" fill="norm" stroke="1" extrusionOk="0">
                  <a:moveTo>
                    <a:pt x="19177" y="560"/>
                  </a:moveTo>
                  <a:cubicBezTo>
                    <a:pt x="18195" y="357"/>
                    <a:pt x="17213" y="153"/>
                    <a:pt x="15986" y="51"/>
                  </a:cubicBezTo>
                  <a:cubicBezTo>
                    <a:pt x="14759" y="-51"/>
                    <a:pt x="13286" y="-51"/>
                    <a:pt x="10954" y="560"/>
                  </a:cubicBezTo>
                  <a:cubicBezTo>
                    <a:pt x="8622" y="1172"/>
                    <a:pt x="5431" y="2394"/>
                    <a:pt x="3222" y="4296"/>
                  </a:cubicBezTo>
                  <a:cubicBezTo>
                    <a:pt x="1013" y="6198"/>
                    <a:pt x="-214" y="8779"/>
                    <a:pt x="31" y="11157"/>
                  </a:cubicBezTo>
                  <a:cubicBezTo>
                    <a:pt x="277" y="13534"/>
                    <a:pt x="1995" y="15707"/>
                    <a:pt x="5800" y="17406"/>
                  </a:cubicBezTo>
                  <a:cubicBezTo>
                    <a:pt x="9604" y="19104"/>
                    <a:pt x="15495" y="20326"/>
                    <a:pt x="21386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6108699" y="2296516"/>
              <a:ext cx="210567" cy="655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447" fill="norm" stroke="1" extrusionOk="0">
                  <a:moveTo>
                    <a:pt x="0" y="695"/>
                  </a:moveTo>
                  <a:cubicBezTo>
                    <a:pt x="635" y="418"/>
                    <a:pt x="1271" y="141"/>
                    <a:pt x="2224" y="37"/>
                  </a:cubicBezTo>
                  <a:cubicBezTo>
                    <a:pt x="3176" y="-67"/>
                    <a:pt x="4447" y="2"/>
                    <a:pt x="7306" y="868"/>
                  </a:cubicBezTo>
                  <a:cubicBezTo>
                    <a:pt x="10165" y="1733"/>
                    <a:pt x="14612" y="3395"/>
                    <a:pt x="17471" y="5402"/>
                  </a:cubicBezTo>
                  <a:cubicBezTo>
                    <a:pt x="20329" y="7410"/>
                    <a:pt x="21600" y="9764"/>
                    <a:pt x="20859" y="12152"/>
                  </a:cubicBezTo>
                  <a:cubicBezTo>
                    <a:pt x="20118" y="14541"/>
                    <a:pt x="17365" y="16964"/>
                    <a:pt x="14929" y="18487"/>
                  </a:cubicBezTo>
                  <a:cubicBezTo>
                    <a:pt x="12494" y="20010"/>
                    <a:pt x="10376" y="20633"/>
                    <a:pt x="8682" y="21014"/>
                  </a:cubicBezTo>
                  <a:cubicBezTo>
                    <a:pt x="6988" y="21395"/>
                    <a:pt x="5718" y="21533"/>
                    <a:pt x="4976" y="21395"/>
                  </a:cubicBezTo>
                  <a:cubicBezTo>
                    <a:pt x="4235" y="21256"/>
                    <a:pt x="4024" y="20841"/>
                    <a:pt x="5082" y="20287"/>
                  </a:cubicBezTo>
                  <a:cubicBezTo>
                    <a:pt x="6141" y="19733"/>
                    <a:pt x="8471" y="19041"/>
                    <a:pt x="10800" y="18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6572250" y="2686050"/>
              <a:ext cx="146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6610350" y="2806700"/>
              <a:ext cx="1651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7429500" y="2319927"/>
              <a:ext cx="184150" cy="745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21600" y="3608"/>
                  </a:moveTo>
                  <a:cubicBezTo>
                    <a:pt x="21352" y="2691"/>
                    <a:pt x="21103" y="1773"/>
                    <a:pt x="20359" y="1161"/>
                  </a:cubicBezTo>
                  <a:cubicBezTo>
                    <a:pt x="19614" y="549"/>
                    <a:pt x="18372" y="243"/>
                    <a:pt x="17007" y="90"/>
                  </a:cubicBezTo>
                  <a:cubicBezTo>
                    <a:pt x="15641" y="-63"/>
                    <a:pt x="14152" y="-63"/>
                    <a:pt x="12041" y="427"/>
                  </a:cubicBezTo>
                  <a:cubicBezTo>
                    <a:pt x="9931" y="916"/>
                    <a:pt x="7200" y="1895"/>
                    <a:pt x="5214" y="3302"/>
                  </a:cubicBezTo>
                  <a:cubicBezTo>
                    <a:pt x="3228" y="4710"/>
                    <a:pt x="1986" y="6545"/>
                    <a:pt x="2359" y="8381"/>
                  </a:cubicBezTo>
                  <a:cubicBezTo>
                    <a:pt x="2731" y="10217"/>
                    <a:pt x="4717" y="12053"/>
                    <a:pt x="6703" y="13858"/>
                  </a:cubicBezTo>
                  <a:cubicBezTo>
                    <a:pt x="8690" y="15663"/>
                    <a:pt x="10676" y="17437"/>
                    <a:pt x="11421" y="18630"/>
                  </a:cubicBezTo>
                  <a:cubicBezTo>
                    <a:pt x="12166" y="19824"/>
                    <a:pt x="11669" y="20436"/>
                    <a:pt x="10800" y="20864"/>
                  </a:cubicBezTo>
                  <a:cubicBezTo>
                    <a:pt x="9931" y="21292"/>
                    <a:pt x="8690" y="21537"/>
                    <a:pt x="6828" y="21537"/>
                  </a:cubicBezTo>
                  <a:cubicBezTo>
                    <a:pt x="4966" y="21537"/>
                    <a:pt x="2483" y="21292"/>
                    <a:pt x="0" y="21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7264399" y="3244850"/>
              <a:ext cx="139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5840"/>
                    <a:pt x="10473" y="10080"/>
                    <a:pt x="14073" y="6480"/>
                  </a:cubicBezTo>
                  <a:cubicBezTo>
                    <a:pt x="17673" y="2880"/>
                    <a:pt x="1963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7452888" y="3200399"/>
              <a:ext cx="175898" cy="103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216" fill="norm" stroke="1" extrusionOk="0">
                  <a:moveTo>
                    <a:pt x="15488" y="1296"/>
                  </a:moveTo>
                  <a:cubicBezTo>
                    <a:pt x="14218" y="2160"/>
                    <a:pt x="12947" y="3024"/>
                    <a:pt x="11549" y="5616"/>
                  </a:cubicBezTo>
                  <a:cubicBezTo>
                    <a:pt x="10152" y="8208"/>
                    <a:pt x="8627" y="12528"/>
                    <a:pt x="7229" y="15552"/>
                  </a:cubicBezTo>
                  <a:cubicBezTo>
                    <a:pt x="5832" y="18576"/>
                    <a:pt x="4561" y="20304"/>
                    <a:pt x="3291" y="20952"/>
                  </a:cubicBezTo>
                  <a:cubicBezTo>
                    <a:pt x="2020" y="21600"/>
                    <a:pt x="749" y="21168"/>
                    <a:pt x="241" y="18360"/>
                  </a:cubicBezTo>
                  <a:cubicBezTo>
                    <a:pt x="-267" y="15552"/>
                    <a:pt x="-13" y="10368"/>
                    <a:pt x="1385" y="7128"/>
                  </a:cubicBezTo>
                  <a:cubicBezTo>
                    <a:pt x="2782" y="3888"/>
                    <a:pt x="5324" y="2592"/>
                    <a:pt x="7484" y="3456"/>
                  </a:cubicBezTo>
                  <a:cubicBezTo>
                    <a:pt x="9644" y="4320"/>
                    <a:pt x="11422" y="7344"/>
                    <a:pt x="12566" y="9936"/>
                  </a:cubicBezTo>
                  <a:cubicBezTo>
                    <a:pt x="13709" y="12528"/>
                    <a:pt x="14218" y="14688"/>
                    <a:pt x="14980" y="16416"/>
                  </a:cubicBezTo>
                  <a:cubicBezTo>
                    <a:pt x="15742" y="18144"/>
                    <a:pt x="16759" y="19440"/>
                    <a:pt x="18029" y="19224"/>
                  </a:cubicBezTo>
                  <a:cubicBezTo>
                    <a:pt x="19300" y="19008"/>
                    <a:pt x="20825" y="17280"/>
                    <a:pt x="21079" y="14472"/>
                  </a:cubicBezTo>
                  <a:cubicBezTo>
                    <a:pt x="21333" y="11664"/>
                    <a:pt x="20317" y="7776"/>
                    <a:pt x="18157" y="5184"/>
                  </a:cubicBezTo>
                  <a:cubicBezTo>
                    <a:pt x="15997" y="2592"/>
                    <a:pt x="12693" y="1296"/>
                    <a:pt x="93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7370147" y="2005468"/>
              <a:ext cx="180004" cy="185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486" fill="norm" stroke="1" extrusionOk="0">
                  <a:moveTo>
                    <a:pt x="17592" y="6022"/>
                  </a:moveTo>
                  <a:cubicBezTo>
                    <a:pt x="17592" y="4795"/>
                    <a:pt x="17592" y="3568"/>
                    <a:pt x="17592" y="2341"/>
                  </a:cubicBezTo>
                  <a:cubicBezTo>
                    <a:pt x="17592" y="1113"/>
                    <a:pt x="17592" y="-114"/>
                    <a:pt x="17340" y="9"/>
                  </a:cubicBezTo>
                  <a:cubicBezTo>
                    <a:pt x="17089" y="131"/>
                    <a:pt x="16587" y="1604"/>
                    <a:pt x="14703" y="4672"/>
                  </a:cubicBezTo>
                  <a:cubicBezTo>
                    <a:pt x="12819" y="7741"/>
                    <a:pt x="9554" y="12404"/>
                    <a:pt x="7545" y="15227"/>
                  </a:cubicBezTo>
                  <a:cubicBezTo>
                    <a:pt x="5536" y="18050"/>
                    <a:pt x="4782" y="19031"/>
                    <a:pt x="3778" y="19522"/>
                  </a:cubicBezTo>
                  <a:cubicBezTo>
                    <a:pt x="2773" y="20013"/>
                    <a:pt x="1517" y="20013"/>
                    <a:pt x="764" y="19277"/>
                  </a:cubicBezTo>
                  <a:cubicBezTo>
                    <a:pt x="10" y="18541"/>
                    <a:pt x="-241" y="17068"/>
                    <a:pt x="261" y="14981"/>
                  </a:cubicBezTo>
                  <a:cubicBezTo>
                    <a:pt x="764" y="12895"/>
                    <a:pt x="2019" y="10195"/>
                    <a:pt x="3275" y="8722"/>
                  </a:cubicBezTo>
                  <a:cubicBezTo>
                    <a:pt x="4531" y="7250"/>
                    <a:pt x="5787" y="7004"/>
                    <a:pt x="8801" y="9336"/>
                  </a:cubicBezTo>
                  <a:cubicBezTo>
                    <a:pt x="11815" y="11668"/>
                    <a:pt x="16587" y="16577"/>
                    <a:pt x="21359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7731986" y="2388034"/>
              <a:ext cx="153268" cy="501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4" h="21491" fill="norm" stroke="1" extrusionOk="0">
                  <a:moveTo>
                    <a:pt x="16731" y="4883"/>
                  </a:moveTo>
                  <a:cubicBezTo>
                    <a:pt x="18171" y="3794"/>
                    <a:pt x="19611" y="2704"/>
                    <a:pt x="20331" y="1933"/>
                  </a:cubicBezTo>
                  <a:cubicBezTo>
                    <a:pt x="21051" y="1162"/>
                    <a:pt x="21051" y="708"/>
                    <a:pt x="20187" y="390"/>
                  </a:cubicBezTo>
                  <a:cubicBezTo>
                    <a:pt x="19323" y="73"/>
                    <a:pt x="17595" y="-109"/>
                    <a:pt x="15291" y="73"/>
                  </a:cubicBezTo>
                  <a:cubicBezTo>
                    <a:pt x="12987" y="254"/>
                    <a:pt x="10107" y="799"/>
                    <a:pt x="7227" y="2478"/>
                  </a:cubicBezTo>
                  <a:cubicBezTo>
                    <a:pt x="4347" y="4157"/>
                    <a:pt x="1467" y="6970"/>
                    <a:pt x="459" y="9920"/>
                  </a:cubicBezTo>
                  <a:cubicBezTo>
                    <a:pt x="-549" y="12869"/>
                    <a:pt x="315" y="15955"/>
                    <a:pt x="1035" y="17906"/>
                  </a:cubicBezTo>
                  <a:cubicBezTo>
                    <a:pt x="1755" y="19857"/>
                    <a:pt x="2331" y="20674"/>
                    <a:pt x="2907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7664450" y="2702655"/>
              <a:ext cx="254000" cy="59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0" fill="norm" stroke="1" extrusionOk="0">
                  <a:moveTo>
                    <a:pt x="0" y="20970"/>
                  </a:moveTo>
                  <a:cubicBezTo>
                    <a:pt x="540" y="17246"/>
                    <a:pt x="1080" y="13522"/>
                    <a:pt x="3150" y="9798"/>
                  </a:cubicBezTo>
                  <a:cubicBezTo>
                    <a:pt x="5220" y="6073"/>
                    <a:pt x="8820" y="2349"/>
                    <a:pt x="12150" y="860"/>
                  </a:cubicBezTo>
                  <a:cubicBezTo>
                    <a:pt x="15480" y="-630"/>
                    <a:pt x="18540" y="115"/>
                    <a:pt x="21600" y="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7880350" y="2787650"/>
              <a:ext cx="16510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38" y="4275"/>
                    <a:pt x="11077" y="8550"/>
                    <a:pt x="14677" y="12150"/>
                  </a:cubicBezTo>
                  <a:cubicBezTo>
                    <a:pt x="18277" y="15750"/>
                    <a:pt x="19938" y="186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7897404" y="2819400"/>
              <a:ext cx="128997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600" fill="norm" stroke="1" extrusionOk="0">
                  <a:moveTo>
                    <a:pt x="21232" y="0"/>
                  </a:moveTo>
                  <a:cubicBezTo>
                    <a:pt x="16703" y="2133"/>
                    <a:pt x="12174" y="4267"/>
                    <a:pt x="8516" y="7067"/>
                  </a:cubicBezTo>
                  <a:cubicBezTo>
                    <a:pt x="4858" y="9867"/>
                    <a:pt x="2071" y="13333"/>
                    <a:pt x="851" y="15867"/>
                  </a:cubicBezTo>
                  <a:cubicBezTo>
                    <a:pt x="-368" y="18400"/>
                    <a:pt x="-20" y="20000"/>
                    <a:pt x="3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8163495" y="2514600"/>
              <a:ext cx="313755" cy="338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46" fill="norm" stroke="1" extrusionOk="0">
                  <a:moveTo>
                    <a:pt x="9681" y="0"/>
                  </a:moveTo>
                  <a:cubicBezTo>
                    <a:pt x="7521" y="402"/>
                    <a:pt x="5361" y="805"/>
                    <a:pt x="3633" y="2415"/>
                  </a:cubicBezTo>
                  <a:cubicBezTo>
                    <a:pt x="1905" y="4025"/>
                    <a:pt x="609" y="6842"/>
                    <a:pt x="177" y="9928"/>
                  </a:cubicBezTo>
                  <a:cubicBezTo>
                    <a:pt x="-255" y="13014"/>
                    <a:pt x="177" y="16368"/>
                    <a:pt x="681" y="18380"/>
                  </a:cubicBezTo>
                  <a:cubicBezTo>
                    <a:pt x="1185" y="20393"/>
                    <a:pt x="1761" y="21063"/>
                    <a:pt x="2481" y="21332"/>
                  </a:cubicBezTo>
                  <a:cubicBezTo>
                    <a:pt x="3201" y="21600"/>
                    <a:pt x="4065" y="21466"/>
                    <a:pt x="5073" y="20191"/>
                  </a:cubicBezTo>
                  <a:cubicBezTo>
                    <a:pt x="6081" y="18917"/>
                    <a:pt x="7233" y="16502"/>
                    <a:pt x="7953" y="14691"/>
                  </a:cubicBezTo>
                  <a:cubicBezTo>
                    <a:pt x="8673" y="12880"/>
                    <a:pt x="8961" y="11672"/>
                    <a:pt x="9249" y="10733"/>
                  </a:cubicBezTo>
                  <a:cubicBezTo>
                    <a:pt x="9537" y="9794"/>
                    <a:pt x="9825" y="9123"/>
                    <a:pt x="10329" y="8720"/>
                  </a:cubicBezTo>
                  <a:cubicBezTo>
                    <a:pt x="10833" y="8318"/>
                    <a:pt x="11553" y="8184"/>
                    <a:pt x="12129" y="8452"/>
                  </a:cubicBezTo>
                  <a:cubicBezTo>
                    <a:pt x="12705" y="8720"/>
                    <a:pt x="13137" y="9391"/>
                    <a:pt x="13425" y="10532"/>
                  </a:cubicBezTo>
                  <a:cubicBezTo>
                    <a:pt x="13713" y="11672"/>
                    <a:pt x="13857" y="13282"/>
                    <a:pt x="13713" y="14489"/>
                  </a:cubicBezTo>
                  <a:cubicBezTo>
                    <a:pt x="13569" y="15697"/>
                    <a:pt x="13137" y="16502"/>
                    <a:pt x="12633" y="17106"/>
                  </a:cubicBezTo>
                  <a:cubicBezTo>
                    <a:pt x="12129" y="17709"/>
                    <a:pt x="11553" y="18112"/>
                    <a:pt x="11265" y="17978"/>
                  </a:cubicBezTo>
                  <a:cubicBezTo>
                    <a:pt x="10977" y="17843"/>
                    <a:pt x="10977" y="17173"/>
                    <a:pt x="11697" y="15764"/>
                  </a:cubicBezTo>
                  <a:cubicBezTo>
                    <a:pt x="12417" y="14355"/>
                    <a:pt x="13857" y="12209"/>
                    <a:pt x="14865" y="10867"/>
                  </a:cubicBezTo>
                  <a:cubicBezTo>
                    <a:pt x="15873" y="9525"/>
                    <a:pt x="16449" y="8989"/>
                    <a:pt x="17025" y="8519"/>
                  </a:cubicBezTo>
                  <a:cubicBezTo>
                    <a:pt x="17601" y="8050"/>
                    <a:pt x="18177" y="7647"/>
                    <a:pt x="18465" y="7983"/>
                  </a:cubicBezTo>
                  <a:cubicBezTo>
                    <a:pt x="18753" y="8318"/>
                    <a:pt x="18753" y="9391"/>
                    <a:pt x="19185" y="10934"/>
                  </a:cubicBezTo>
                  <a:cubicBezTo>
                    <a:pt x="19617" y="12477"/>
                    <a:pt x="20481" y="14489"/>
                    <a:pt x="21345" y="16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8578849" y="2514600"/>
              <a:ext cx="72794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4" h="21600" fill="norm" stroke="1" extrusionOk="0">
                  <a:moveTo>
                    <a:pt x="7200" y="0"/>
                  </a:moveTo>
                  <a:cubicBezTo>
                    <a:pt x="13200" y="4569"/>
                    <a:pt x="19200" y="9138"/>
                    <a:pt x="20400" y="12462"/>
                  </a:cubicBezTo>
                  <a:cubicBezTo>
                    <a:pt x="21600" y="15785"/>
                    <a:pt x="18000" y="17862"/>
                    <a:pt x="13800" y="19177"/>
                  </a:cubicBezTo>
                  <a:cubicBezTo>
                    <a:pt x="9600" y="20492"/>
                    <a:pt x="4800" y="210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8801716" y="2404533"/>
              <a:ext cx="418485" cy="408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600" fill="norm" stroke="1" extrusionOk="0">
                  <a:moveTo>
                    <a:pt x="7132" y="16228"/>
                  </a:moveTo>
                  <a:cubicBezTo>
                    <a:pt x="6590" y="15333"/>
                    <a:pt x="6047" y="14437"/>
                    <a:pt x="4907" y="14213"/>
                  </a:cubicBezTo>
                  <a:cubicBezTo>
                    <a:pt x="3768" y="13990"/>
                    <a:pt x="2031" y="14437"/>
                    <a:pt x="1054" y="15668"/>
                  </a:cubicBezTo>
                  <a:cubicBezTo>
                    <a:pt x="77" y="16899"/>
                    <a:pt x="-140" y="18914"/>
                    <a:pt x="77" y="20033"/>
                  </a:cubicBezTo>
                  <a:cubicBezTo>
                    <a:pt x="294" y="21152"/>
                    <a:pt x="945" y="21376"/>
                    <a:pt x="1814" y="21320"/>
                  </a:cubicBezTo>
                  <a:cubicBezTo>
                    <a:pt x="2682" y="21264"/>
                    <a:pt x="3768" y="20928"/>
                    <a:pt x="5124" y="19194"/>
                  </a:cubicBezTo>
                  <a:cubicBezTo>
                    <a:pt x="6481" y="17459"/>
                    <a:pt x="8109" y="14325"/>
                    <a:pt x="9412" y="11192"/>
                  </a:cubicBezTo>
                  <a:cubicBezTo>
                    <a:pt x="10714" y="8058"/>
                    <a:pt x="11691" y="4924"/>
                    <a:pt x="12288" y="2910"/>
                  </a:cubicBezTo>
                  <a:cubicBezTo>
                    <a:pt x="12885" y="895"/>
                    <a:pt x="13102" y="0"/>
                    <a:pt x="12831" y="0"/>
                  </a:cubicBezTo>
                  <a:cubicBezTo>
                    <a:pt x="12559" y="0"/>
                    <a:pt x="11800" y="895"/>
                    <a:pt x="10877" y="3078"/>
                  </a:cubicBezTo>
                  <a:cubicBezTo>
                    <a:pt x="9954" y="5260"/>
                    <a:pt x="8869" y="8730"/>
                    <a:pt x="8164" y="11472"/>
                  </a:cubicBezTo>
                  <a:cubicBezTo>
                    <a:pt x="7458" y="14213"/>
                    <a:pt x="7132" y="16228"/>
                    <a:pt x="7024" y="17571"/>
                  </a:cubicBezTo>
                  <a:cubicBezTo>
                    <a:pt x="6915" y="18914"/>
                    <a:pt x="7024" y="19585"/>
                    <a:pt x="7349" y="19641"/>
                  </a:cubicBezTo>
                  <a:cubicBezTo>
                    <a:pt x="7675" y="19697"/>
                    <a:pt x="8218" y="19138"/>
                    <a:pt x="9086" y="17739"/>
                  </a:cubicBezTo>
                  <a:cubicBezTo>
                    <a:pt x="9954" y="16340"/>
                    <a:pt x="11148" y="14102"/>
                    <a:pt x="12125" y="12759"/>
                  </a:cubicBezTo>
                  <a:cubicBezTo>
                    <a:pt x="13102" y="11416"/>
                    <a:pt x="13862" y="10968"/>
                    <a:pt x="14350" y="11024"/>
                  </a:cubicBezTo>
                  <a:cubicBezTo>
                    <a:pt x="14839" y="11080"/>
                    <a:pt x="15056" y="11639"/>
                    <a:pt x="15110" y="12870"/>
                  </a:cubicBezTo>
                  <a:cubicBezTo>
                    <a:pt x="15165" y="14102"/>
                    <a:pt x="15056" y="16004"/>
                    <a:pt x="14839" y="17291"/>
                  </a:cubicBezTo>
                  <a:cubicBezTo>
                    <a:pt x="14622" y="18578"/>
                    <a:pt x="14296" y="19250"/>
                    <a:pt x="13753" y="19753"/>
                  </a:cubicBezTo>
                  <a:cubicBezTo>
                    <a:pt x="13211" y="20257"/>
                    <a:pt x="12451" y="20593"/>
                    <a:pt x="12017" y="20425"/>
                  </a:cubicBezTo>
                  <a:cubicBezTo>
                    <a:pt x="11583" y="20257"/>
                    <a:pt x="11474" y="19585"/>
                    <a:pt x="12342" y="18187"/>
                  </a:cubicBezTo>
                  <a:cubicBezTo>
                    <a:pt x="13211" y="16788"/>
                    <a:pt x="15056" y="14661"/>
                    <a:pt x="16304" y="13430"/>
                  </a:cubicBezTo>
                  <a:cubicBezTo>
                    <a:pt x="17552" y="12199"/>
                    <a:pt x="18204" y="11863"/>
                    <a:pt x="19018" y="11416"/>
                  </a:cubicBezTo>
                  <a:cubicBezTo>
                    <a:pt x="19832" y="10968"/>
                    <a:pt x="20809" y="10408"/>
                    <a:pt x="20917" y="10520"/>
                  </a:cubicBezTo>
                  <a:cubicBezTo>
                    <a:pt x="21026" y="10632"/>
                    <a:pt x="20266" y="11416"/>
                    <a:pt x="19669" y="12815"/>
                  </a:cubicBezTo>
                  <a:cubicBezTo>
                    <a:pt x="19072" y="14213"/>
                    <a:pt x="18638" y="16228"/>
                    <a:pt x="18964" y="17795"/>
                  </a:cubicBezTo>
                  <a:cubicBezTo>
                    <a:pt x="19289" y="19362"/>
                    <a:pt x="20375" y="20481"/>
                    <a:pt x="214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5638800" y="715809"/>
              <a:ext cx="215900" cy="33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04" fill="norm" stroke="1" extrusionOk="0">
                  <a:moveTo>
                    <a:pt x="0" y="20104"/>
                  </a:moveTo>
                  <a:cubicBezTo>
                    <a:pt x="4447" y="11210"/>
                    <a:pt x="8894" y="2316"/>
                    <a:pt x="12494" y="410"/>
                  </a:cubicBezTo>
                  <a:cubicBezTo>
                    <a:pt x="16094" y="-1496"/>
                    <a:pt x="18847" y="3586"/>
                    <a:pt x="21600" y="8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5683250" y="850900"/>
              <a:ext cx="2222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6486829" y="268689"/>
              <a:ext cx="155271" cy="642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507" fill="norm" stroke="1" extrusionOk="0">
                  <a:moveTo>
                    <a:pt x="21127" y="2907"/>
                  </a:moveTo>
                  <a:cubicBezTo>
                    <a:pt x="20263" y="2199"/>
                    <a:pt x="19399" y="1491"/>
                    <a:pt x="18535" y="995"/>
                  </a:cubicBezTo>
                  <a:cubicBezTo>
                    <a:pt x="17671" y="500"/>
                    <a:pt x="16807" y="216"/>
                    <a:pt x="15223" y="75"/>
                  </a:cubicBezTo>
                  <a:cubicBezTo>
                    <a:pt x="13639" y="-67"/>
                    <a:pt x="11335" y="-67"/>
                    <a:pt x="8599" y="606"/>
                  </a:cubicBezTo>
                  <a:cubicBezTo>
                    <a:pt x="5863" y="1279"/>
                    <a:pt x="2695" y="2624"/>
                    <a:pt x="1111" y="4218"/>
                  </a:cubicBezTo>
                  <a:cubicBezTo>
                    <a:pt x="-473" y="5811"/>
                    <a:pt x="-473" y="7652"/>
                    <a:pt x="1831" y="9777"/>
                  </a:cubicBezTo>
                  <a:cubicBezTo>
                    <a:pt x="4135" y="11902"/>
                    <a:pt x="8743" y="14309"/>
                    <a:pt x="11911" y="16009"/>
                  </a:cubicBezTo>
                  <a:cubicBezTo>
                    <a:pt x="15079" y="17709"/>
                    <a:pt x="16807" y="18700"/>
                    <a:pt x="17527" y="19373"/>
                  </a:cubicBezTo>
                  <a:cubicBezTo>
                    <a:pt x="18247" y="20046"/>
                    <a:pt x="17959" y="20400"/>
                    <a:pt x="17239" y="20683"/>
                  </a:cubicBezTo>
                  <a:cubicBezTo>
                    <a:pt x="16519" y="20966"/>
                    <a:pt x="15367" y="21179"/>
                    <a:pt x="13783" y="21321"/>
                  </a:cubicBezTo>
                  <a:cubicBezTo>
                    <a:pt x="12199" y="21462"/>
                    <a:pt x="10183" y="21533"/>
                    <a:pt x="8455" y="21498"/>
                  </a:cubicBezTo>
                  <a:cubicBezTo>
                    <a:pt x="6727" y="21462"/>
                    <a:pt x="5287" y="21321"/>
                    <a:pt x="5287" y="21143"/>
                  </a:cubicBezTo>
                  <a:cubicBezTo>
                    <a:pt x="5287" y="20966"/>
                    <a:pt x="6727" y="20754"/>
                    <a:pt x="8167" y="20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6369050" y="1092199"/>
              <a:ext cx="1714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6574366" y="997958"/>
              <a:ext cx="183861" cy="134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082" fill="norm" stroke="1" extrusionOk="0">
                  <a:moveTo>
                    <a:pt x="11536" y="839"/>
                  </a:moveTo>
                  <a:cubicBezTo>
                    <a:pt x="10309" y="5824"/>
                    <a:pt x="9082" y="10808"/>
                    <a:pt x="7977" y="14131"/>
                  </a:cubicBezTo>
                  <a:cubicBezTo>
                    <a:pt x="6873" y="17454"/>
                    <a:pt x="5891" y="19116"/>
                    <a:pt x="4664" y="20113"/>
                  </a:cubicBezTo>
                  <a:cubicBezTo>
                    <a:pt x="3436" y="21110"/>
                    <a:pt x="1964" y="21442"/>
                    <a:pt x="1105" y="20611"/>
                  </a:cubicBezTo>
                  <a:cubicBezTo>
                    <a:pt x="245" y="19780"/>
                    <a:pt x="0" y="17787"/>
                    <a:pt x="0" y="15959"/>
                  </a:cubicBezTo>
                  <a:cubicBezTo>
                    <a:pt x="0" y="14131"/>
                    <a:pt x="245" y="12470"/>
                    <a:pt x="859" y="10974"/>
                  </a:cubicBezTo>
                  <a:cubicBezTo>
                    <a:pt x="1473" y="9479"/>
                    <a:pt x="2455" y="8150"/>
                    <a:pt x="3559" y="7153"/>
                  </a:cubicBezTo>
                  <a:cubicBezTo>
                    <a:pt x="4664" y="6156"/>
                    <a:pt x="5891" y="5491"/>
                    <a:pt x="7486" y="7153"/>
                  </a:cubicBezTo>
                  <a:cubicBezTo>
                    <a:pt x="9082" y="8814"/>
                    <a:pt x="11045" y="12802"/>
                    <a:pt x="12764" y="15128"/>
                  </a:cubicBezTo>
                  <a:cubicBezTo>
                    <a:pt x="14482" y="17454"/>
                    <a:pt x="15955" y="18119"/>
                    <a:pt x="17427" y="17122"/>
                  </a:cubicBezTo>
                  <a:cubicBezTo>
                    <a:pt x="18900" y="16125"/>
                    <a:pt x="20373" y="13467"/>
                    <a:pt x="20986" y="10808"/>
                  </a:cubicBezTo>
                  <a:cubicBezTo>
                    <a:pt x="21600" y="8150"/>
                    <a:pt x="21355" y="5491"/>
                    <a:pt x="20373" y="3664"/>
                  </a:cubicBezTo>
                  <a:cubicBezTo>
                    <a:pt x="19391" y="1836"/>
                    <a:pt x="17673" y="839"/>
                    <a:pt x="16200" y="340"/>
                  </a:cubicBezTo>
                  <a:cubicBezTo>
                    <a:pt x="14727" y="-158"/>
                    <a:pt x="13500" y="-158"/>
                    <a:pt x="12641" y="673"/>
                  </a:cubicBezTo>
                  <a:cubicBezTo>
                    <a:pt x="11782" y="1504"/>
                    <a:pt x="11291" y="3165"/>
                    <a:pt x="10800" y="4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6392166" y="0"/>
              <a:ext cx="218185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600" fill="norm" stroke="1" extrusionOk="0">
                  <a:moveTo>
                    <a:pt x="15178" y="0"/>
                  </a:moveTo>
                  <a:cubicBezTo>
                    <a:pt x="13517" y="4560"/>
                    <a:pt x="11855" y="9120"/>
                    <a:pt x="10194" y="12240"/>
                  </a:cubicBezTo>
                  <a:cubicBezTo>
                    <a:pt x="8532" y="15360"/>
                    <a:pt x="6871" y="17040"/>
                    <a:pt x="5521" y="17880"/>
                  </a:cubicBezTo>
                  <a:cubicBezTo>
                    <a:pt x="4171" y="18720"/>
                    <a:pt x="3132" y="18720"/>
                    <a:pt x="2197" y="18120"/>
                  </a:cubicBezTo>
                  <a:cubicBezTo>
                    <a:pt x="1263" y="17520"/>
                    <a:pt x="432" y="16320"/>
                    <a:pt x="121" y="14760"/>
                  </a:cubicBezTo>
                  <a:cubicBezTo>
                    <a:pt x="-191" y="13200"/>
                    <a:pt x="17" y="11280"/>
                    <a:pt x="1782" y="11040"/>
                  </a:cubicBezTo>
                  <a:cubicBezTo>
                    <a:pt x="3547" y="10800"/>
                    <a:pt x="6871" y="12240"/>
                    <a:pt x="10401" y="14280"/>
                  </a:cubicBezTo>
                  <a:cubicBezTo>
                    <a:pt x="13932" y="16320"/>
                    <a:pt x="17671" y="18960"/>
                    <a:pt x="214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6814499" y="303580"/>
              <a:ext cx="202251" cy="477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60" fill="norm" stroke="1" extrusionOk="0">
                  <a:moveTo>
                    <a:pt x="20824" y="3195"/>
                  </a:moveTo>
                  <a:cubicBezTo>
                    <a:pt x="21049" y="2719"/>
                    <a:pt x="21274" y="2244"/>
                    <a:pt x="21387" y="1768"/>
                  </a:cubicBezTo>
                  <a:cubicBezTo>
                    <a:pt x="21499" y="1292"/>
                    <a:pt x="21499" y="816"/>
                    <a:pt x="20937" y="483"/>
                  </a:cubicBezTo>
                  <a:cubicBezTo>
                    <a:pt x="20374" y="150"/>
                    <a:pt x="19249" y="-40"/>
                    <a:pt x="18237" y="8"/>
                  </a:cubicBezTo>
                  <a:cubicBezTo>
                    <a:pt x="17224" y="55"/>
                    <a:pt x="16324" y="341"/>
                    <a:pt x="15199" y="1482"/>
                  </a:cubicBezTo>
                  <a:cubicBezTo>
                    <a:pt x="14074" y="2624"/>
                    <a:pt x="12724" y="4623"/>
                    <a:pt x="11937" y="7382"/>
                  </a:cubicBezTo>
                  <a:cubicBezTo>
                    <a:pt x="11149" y="10141"/>
                    <a:pt x="10924" y="13662"/>
                    <a:pt x="10924" y="15946"/>
                  </a:cubicBezTo>
                  <a:cubicBezTo>
                    <a:pt x="10924" y="18230"/>
                    <a:pt x="11149" y="19276"/>
                    <a:pt x="11262" y="20038"/>
                  </a:cubicBezTo>
                  <a:cubicBezTo>
                    <a:pt x="11374" y="20799"/>
                    <a:pt x="11374" y="21275"/>
                    <a:pt x="10812" y="21417"/>
                  </a:cubicBezTo>
                  <a:cubicBezTo>
                    <a:pt x="10249" y="21560"/>
                    <a:pt x="9124" y="21370"/>
                    <a:pt x="7549" y="20561"/>
                  </a:cubicBezTo>
                  <a:cubicBezTo>
                    <a:pt x="5974" y="19752"/>
                    <a:pt x="3949" y="18325"/>
                    <a:pt x="2487" y="17373"/>
                  </a:cubicBezTo>
                  <a:cubicBezTo>
                    <a:pt x="1024" y="16422"/>
                    <a:pt x="124" y="15946"/>
                    <a:pt x="12" y="15518"/>
                  </a:cubicBezTo>
                  <a:cubicBezTo>
                    <a:pt x="-101" y="15090"/>
                    <a:pt x="574" y="14709"/>
                    <a:pt x="3499" y="14471"/>
                  </a:cubicBezTo>
                  <a:cubicBezTo>
                    <a:pt x="6424" y="14233"/>
                    <a:pt x="11599" y="14138"/>
                    <a:pt x="14974" y="14090"/>
                  </a:cubicBezTo>
                  <a:cubicBezTo>
                    <a:pt x="18349" y="14043"/>
                    <a:pt x="19924" y="14043"/>
                    <a:pt x="21499" y="14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7016749" y="641350"/>
              <a:ext cx="1333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514" y="5850"/>
                    <a:pt x="13029" y="11700"/>
                    <a:pt x="16457" y="15188"/>
                  </a:cubicBezTo>
                  <a:cubicBezTo>
                    <a:pt x="19886" y="18675"/>
                    <a:pt x="20229" y="19800"/>
                    <a:pt x="20571" y="20475"/>
                  </a:cubicBezTo>
                  <a:cubicBezTo>
                    <a:pt x="20914" y="21150"/>
                    <a:pt x="21257" y="213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7023100" y="659061"/>
              <a:ext cx="152400" cy="191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21600" y="149"/>
                  </a:moveTo>
                  <a:cubicBezTo>
                    <a:pt x="19500" y="-86"/>
                    <a:pt x="17400" y="-321"/>
                    <a:pt x="14550" y="1792"/>
                  </a:cubicBezTo>
                  <a:cubicBezTo>
                    <a:pt x="11700" y="3905"/>
                    <a:pt x="8100" y="8366"/>
                    <a:pt x="5550" y="12005"/>
                  </a:cubicBezTo>
                  <a:cubicBezTo>
                    <a:pt x="3000" y="15644"/>
                    <a:pt x="1500" y="18462"/>
                    <a:pt x="0" y="21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7292195" y="356925"/>
              <a:ext cx="143655" cy="32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512" fill="norm" stroke="1" extrusionOk="0">
                  <a:moveTo>
                    <a:pt x="21246" y="1183"/>
                  </a:moveTo>
                  <a:cubicBezTo>
                    <a:pt x="19055" y="759"/>
                    <a:pt x="16863" y="336"/>
                    <a:pt x="14985" y="124"/>
                  </a:cubicBezTo>
                  <a:cubicBezTo>
                    <a:pt x="13107" y="-88"/>
                    <a:pt x="11542" y="-88"/>
                    <a:pt x="9820" y="618"/>
                  </a:cubicBezTo>
                  <a:cubicBezTo>
                    <a:pt x="8098" y="1324"/>
                    <a:pt x="6220" y="2736"/>
                    <a:pt x="4342" y="5418"/>
                  </a:cubicBezTo>
                  <a:cubicBezTo>
                    <a:pt x="2463" y="8100"/>
                    <a:pt x="585" y="12053"/>
                    <a:pt x="116" y="14806"/>
                  </a:cubicBezTo>
                  <a:cubicBezTo>
                    <a:pt x="-354" y="17559"/>
                    <a:pt x="585" y="19112"/>
                    <a:pt x="3403" y="20030"/>
                  </a:cubicBezTo>
                  <a:cubicBezTo>
                    <a:pt x="6220" y="20947"/>
                    <a:pt x="10916" y="21230"/>
                    <a:pt x="15611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7457558" y="442771"/>
              <a:ext cx="175143" cy="208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102" fill="norm" stroke="1" extrusionOk="0">
                  <a:moveTo>
                    <a:pt x="448" y="175"/>
                  </a:moveTo>
                  <a:cubicBezTo>
                    <a:pt x="1734" y="-39"/>
                    <a:pt x="3020" y="-253"/>
                    <a:pt x="4563" y="816"/>
                  </a:cubicBezTo>
                  <a:cubicBezTo>
                    <a:pt x="6106" y="1886"/>
                    <a:pt x="7906" y="4238"/>
                    <a:pt x="8163" y="7660"/>
                  </a:cubicBezTo>
                  <a:cubicBezTo>
                    <a:pt x="8420" y="11082"/>
                    <a:pt x="7134" y="15573"/>
                    <a:pt x="5463" y="18139"/>
                  </a:cubicBezTo>
                  <a:cubicBezTo>
                    <a:pt x="3791" y="20705"/>
                    <a:pt x="1734" y="21347"/>
                    <a:pt x="706" y="21026"/>
                  </a:cubicBezTo>
                  <a:cubicBezTo>
                    <a:pt x="-323" y="20705"/>
                    <a:pt x="-323" y="19422"/>
                    <a:pt x="1348" y="16963"/>
                  </a:cubicBezTo>
                  <a:cubicBezTo>
                    <a:pt x="3020" y="14503"/>
                    <a:pt x="6363" y="10868"/>
                    <a:pt x="8548" y="8622"/>
                  </a:cubicBezTo>
                  <a:cubicBezTo>
                    <a:pt x="10734" y="6377"/>
                    <a:pt x="11763" y="5521"/>
                    <a:pt x="12791" y="4773"/>
                  </a:cubicBezTo>
                  <a:cubicBezTo>
                    <a:pt x="13820" y="4024"/>
                    <a:pt x="14848" y="3383"/>
                    <a:pt x="14720" y="4559"/>
                  </a:cubicBezTo>
                  <a:cubicBezTo>
                    <a:pt x="14591" y="5735"/>
                    <a:pt x="13306" y="8729"/>
                    <a:pt x="12663" y="10761"/>
                  </a:cubicBezTo>
                  <a:cubicBezTo>
                    <a:pt x="12020" y="12793"/>
                    <a:pt x="12020" y="13862"/>
                    <a:pt x="12663" y="14824"/>
                  </a:cubicBezTo>
                  <a:cubicBezTo>
                    <a:pt x="13306" y="15787"/>
                    <a:pt x="14591" y="16642"/>
                    <a:pt x="16134" y="16856"/>
                  </a:cubicBezTo>
                  <a:cubicBezTo>
                    <a:pt x="17677" y="17070"/>
                    <a:pt x="19477" y="16642"/>
                    <a:pt x="21277" y="16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7708900" y="355600"/>
              <a:ext cx="74990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8" h="21600" fill="norm" stroke="1" extrusionOk="0">
                  <a:moveTo>
                    <a:pt x="1705" y="0"/>
                  </a:moveTo>
                  <a:cubicBezTo>
                    <a:pt x="9663" y="3103"/>
                    <a:pt x="17621" y="6207"/>
                    <a:pt x="19611" y="9124"/>
                  </a:cubicBezTo>
                  <a:cubicBezTo>
                    <a:pt x="21600" y="12041"/>
                    <a:pt x="17621" y="14772"/>
                    <a:pt x="13358" y="16821"/>
                  </a:cubicBezTo>
                  <a:cubicBezTo>
                    <a:pt x="9095" y="18869"/>
                    <a:pt x="4547" y="202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7918450" y="59690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8092016" y="298073"/>
              <a:ext cx="359835" cy="421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7" fill="norm" stroke="1" extrusionOk="0">
                  <a:moveTo>
                    <a:pt x="6353" y="15417"/>
                  </a:moveTo>
                  <a:cubicBezTo>
                    <a:pt x="5591" y="14775"/>
                    <a:pt x="4828" y="14134"/>
                    <a:pt x="4193" y="13973"/>
                  </a:cubicBezTo>
                  <a:cubicBezTo>
                    <a:pt x="3558" y="13813"/>
                    <a:pt x="3049" y="14134"/>
                    <a:pt x="2414" y="14775"/>
                  </a:cubicBezTo>
                  <a:cubicBezTo>
                    <a:pt x="1779" y="15417"/>
                    <a:pt x="1016" y="16379"/>
                    <a:pt x="572" y="17288"/>
                  </a:cubicBezTo>
                  <a:cubicBezTo>
                    <a:pt x="127" y="18197"/>
                    <a:pt x="0" y="19053"/>
                    <a:pt x="0" y="19748"/>
                  </a:cubicBezTo>
                  <a:cubicBezTo>
                    <a:pt x="0" y="20443"/>
                    <a:pt x="127" y="20977"/>
                    <a:pt x="508" y="21191"/>
                  </a:cubicBezTo>
                  <a:cubicBezTo>
                    <a:pt x="889" y="21405"/>
                    <a:pt x="1525" y="21298"/>
                    <a:pt x="2732" y="19908"/>
                  </a:cubicBezTo>
                  <a:cubicBezTo>
                    <a:pt x="3939" y="18518"/>
                    <a:pt x="5718" y="15845"/>
                    <a:pt x="7115" y="12690"/>
                  </a:cubicBezTo>
                  <a:cubicBezTo>
                    <a:pt x="8513" y="9536"/>
                    <a:pt x="9529" y="5900"/>
                    <a:pt x="10038" y="3601"/>
                  </a:cubicBezTo>
                  <a:cubicBezTo>
                    <a:pt x="10546" y="1302"/>
                    <a:pt x="10546" y="340"/>
                    <a:pt x="10355" y="72"/>
                  </a:cubicBezTo>
                  <a:cubicBezTo>
                    <a:pt x="10165" y="-195"/>
                    <a:pt x="9784" y="233"/>
                    <a:pt x="9148" y="2104"/>
                  </a:cubicBezTo>
                  <a:cubicBezTo>
                    <a:pt x="8513" y="3975"/>
                    <a:pt x="7624" y="7290"/>
                    <a:pt x="7052" y="9963"/>
                  </a:cubicBezTo>
                  <a:cubicBezTo>
                    <a:pt x="6480" y="12637"/>
                    <a:pt x="6226" y="14668"/>
                    <a:pt x="6099" y="15952"/>
                  </a:cubicBezTo>
                  <a:cubicBezTo>
                    <a:pt x="5972" y="17235"/>
                    <a:pt x="5972" y="17769"/>
                    <a:pt x="6226" y="17609"/>
                  </a:cubicBezTo>
                  <a:cubicBezTo>
                    <a:pt x="6480" y="17449"/>
                    <a:pt x="6988" y="16593"/>
                    <a:pt x="7624" y="15684"/>
                  </a:cubicBezTo>
                  <a:cubicBezTo>
                    <a:pt x="8259" y="14775"/>
                    <a:pt x="9021" y="13813"/>
                    <a:pt x="9784" y="13118"/>
                  </a:cubicBezTo>
                  <a:cubicBezTo>
                    <a:pt x="10546" y="12423"/>
                    <a:pt x="11308" y="11995"/>
                    <a:pt x="11816" y="12049"/>
                  </a:cubicBezTo>
                  <a:cubicBezTo>
                    <a:pt x="12325" y="12102"/>
                    <a:pt x="12579" y="12637"/>
                    <a:pt x="12769" y="13759"/>
                  </a:cubicBezTo>
                  <a:cubicBezTo>
                    <a:pt x="12960" y="14882"/>
                    <a:pt x="13087" y="16593"/>
                    <a:pt x="13024" y="17716"/>
                  </a:cubicBezTo>
                  <a:cubicBezTo>
                    <a:pt x="12960" y="18839"/>
                    <a:pt x="12706" y="19373"/>
                    <a:pt x="12325" y="19855"/>
                  </a:cubicBezTo>
                  <a:cubicBezTo>
                    <a:pt x="11944" y="20336"/>
                    <a:pt x="11435" y="20763"/>
                    <a:pt x="10800" y="20977"/>
                  </a:cubicBezTo>
                  <a:cubicBezTo>
                    <a:pt x="10165" y="21191"/>
                    <a:pt x="9402" y="21191"/>
                    <a:pt x="9021" y="20763"/>
                  </a:cubicBezTo>
                  <a:cubicBezTo>
                    <a:pt x="8640" y="20336"/>
                    <a:pt x="8640" y="19480"/>
                    <a:pt x="9529" y="18357"/>
                  </a:cubicBezTo>
                  <a:cubicBezTo>
                    <a:pt x="10419" y="17235"/>
                    <a:pt x="12198" y="15845"/>
                    <a:pt x="13532" y="14882"/>
                  </a:cubicBezTo>
                  <a:cubicBezTo>
                    <a:pt x="14866" y="13920"/>
                    <a:pt x="15755" y="13385"/>
                    <a:pt x="16391" y="12904"/>
                  </a:cubicBezTo>
                  <a:cubicBezTo>
                    <a:pt x="17026" y="12423"/>
                    <a:pt x="17407" y="11995"/>
                    <a:pt x="17407" y="11995"/>
                  </a:cubicBezTo>
                  <a:cubicBezTo>
                    <a:pt x="17407" y="11995"/>
                    <a:pt x="17026" y="12423"/>
                    <a:pt x="16454" y="13546"/>
                  </a:cubicBezTo>
                  <a:cubicBezTo>
                    <a:pt x="15882" y="14668"/>
                    <a:pt x="15120" y="16486"/>
                    <a:pt x="14802" y="17662"/>
                  </a:cubicBezTo>
                  <a:cubicBezTo>
                    <a:pt x="14485" y="18839"/>
                    <a:pt x="14612" y="19373"/>
                    <a:pt x="15819" y="19641"/>
                  </a:cubicBezTo>
                  <a:cubicBezTo>
                    <a:pt x="17026" y="19908"/>
                    <a:pt x="19313" y="19908"/>
                    <a:pt x="21600" y="19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1026255" y="4210049"/>
              <a:ext cx="65945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600" fill="norm" stroke="1" extrusionOk="0">
                  <a:moveTo>
                    <a:pt x="21029" y="0"/>
                  </a:moveTo>
                  <a:cubicBezTo>
                    <a:pt x="18329" y="1294"/>
                    <a:pt x="15629" y="2589"/>
                    <a:pt x="13604" y="4530"/>
                  </a:cubicBezTo>
                  <a:cubicBezTo>
                    <a:pt x="11579" y="6472"/>
                    <a:pt x="10229" y="9061"/>
                    <a:pt x="7866" y="11771"/>
                  </a:cubicBezTo>
                  <a:cubicBezTo>
                    <a:pt x="5504" y="14481"/>
                    <a:pt x="2129" y="17312"/>
                    <a:pt x="779" y="18971"/>
                  </a:cubicBezTo>
                  <a:cubicBezTo>
                    <a:pt x="-571" y="20629"/>
                    <a:pt x="104" y="21115"/>
                    <a:pt x="7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1066800" y="4159250"/>
              <a:ext cx="3746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29" y="16320"/>
                    <a:pt x="5858" y="11040"/>
                    <a:pt x="9458" y="7440"/>
                  </a:cubicBezTo>
                  <a:cubicBezTo>
                    <a:pt x="13058" y="3840"/>
                    <a:pt x="17329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1016000" y="4451349"/>
              <a:ext cx="2286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6800"/>
                    <a:pt x="8000" y="12000"/>
                    <a:pt x="11600" y="8400"/>
                  </a:cubicBezTo>
                  <a:cubicBezTo>
                    <a:pt x="15200" y="4800"/>
                    <a:pt x="184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1225550" y="4616450"/>
              <a:ext cx="18415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72" y="4431"/>
                    <a:pt x="7945" y="8862"/>
                    <a:pt x="11545" y="12462"/>
                  </a:cubicBezTo>
                  <a:cubicBezTo>
                    <a:pt x="15145" y="16062"/>
                    <a:pt x="18372" y="188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1187450" y="4650316"/>
              <a:ext cx="222251" cy="251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21600" y="357"/>
                  </a:moveTo>
                  <a:cubicBezTo>
                    <a:pt x="20366" y="0"/>
                    <a:pt x="19131" y="-357"/>
                    <a:pt x="16971" y="714"/>
                  </a:cubicBezTo>
                  <a:cubicBezTo>
                    <a:pt x="14811" y="1785"/>
                    <a:pt x="11726" y="4284"/>
                    <a:pt x="8846" y="7408"/>
                  </a:cubicBezTo>
                  <a:cubicBezTo>
                    <a:pt x="5966" y="10532"/>
                    <a:pt x="3291" y="14281"/>
                    <a:pt x="1851" y="16691"/>
                  </a:cubicBezTo>
                  <a:cubicBezTo>
                    <a:pt x="411" y="19101"/>
                    <a:pt x="206" y="20172"/>
                    <a:pt x="0" y="21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1669366" y="4243624"/>
              <a:ext cx="229284" cy="444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304" fill="norm" stroke="1" extrusionOk="0">
                  <a:moveTo>
                    <a:pt x="21079" y="217"/>
                  </a:moveTo>
                  <a:cubicBezTo>
                    <a:pt x="18938" y="14"/>
                    <a:pt x="16798" y="-189"/>
                    <a:pt x="14560" y="318"/>
                  </a:cubicBezTo>
                  <a:cubicBezTo>
                    <a:pt x="12322" y="825"/>
                    <a:pt x="9987" y="2042"/>
                    <a:pt x="7652" y="3969"/>
                  </a:cubicBezTo>
                  <a:cubicBezTo>
                    <a:pt x="5317" y="5896"/>
                    <a:pt x="2982" y="8532"/>
                    <a:pt x="1522" y="11169"/>
                  </a:cubicBezTo>
                  <a:cubicBezTo>
                    <a:pt x="63" y="13805"/>
                    <a:pt x="-521" y="16442"/>
                    <a:pt x="549" y="18166"/>
                  </a:cubicBezTo>
                  <a:cubicBezTo>
                    <a:pt x="1620" y="19890"/>
                    <a:pt x="4344" y="20701"/>
                    <a:pt x="6193" y="21056"/>
                  </a:cubicBezTo>
                  <a:cubicBezTo>
                    <a:pt x="8041" y="21411"/>
                    <a:pt x="9014" y="21310"/>
                    <a:pt x="9987" y="21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1932692" y="4408916"/>
              <a:ext cx="398275" cy="159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094" fill="norm" stroke="1" extrusionOk="0">
                  <a:moveTo>
                    <a:pt x="14466" y="2258"/>
                  </a:moveTo>
                  <a:cubicBezTo>
                    <a:pt x="13901" y="2538"/>
                    <a:pt x="13336" y="2819"/>
                    <a:pt x="12544" y="4642"/>
                  </a:cubicBezTo>
                  <a:cubicBezTo>
                    <a:pt x="11752" y="6465"/>
                    <a:pt x="10735" y="9832"/>
                    <a:pt x="9264" y="12497"/>
                  </a:cubicBezTo>
                  <a:cubicBezTo>
                    <a:pt x="7794" y="15162"/>
                    <a:pt x="5872" y="17125"/>
                    <a:pt x="4628" y="18107"/>
                  </a:cubicBezTo>
                  <a:cubicBezTo>
                    <a:pt x="3384" y="19089"/>
                    <a:pt x="2818" y="19089"/>
                    <a:pt x="2140" y="18388"/>
                  </a:cubicBezTo>
                  <a:cubicBezTo>
                    <a:pt x="1461" y="17686"/>
                    <a:pt x="670" y="16284"/>
                    <a:pt x="274" y="14601"/>
                  </a:cubicBezTo>
                  <a:cubicBezTo>
                    <a:pt x="-122" y="12917"/>
                    <a:pt x="-122" y="10954"/>
                    <a:pt x="500" y="8990"/>
                  </a:cubicBezTo>
                  <a:cubicBezTo>
                    <a:pt x="1122" y="7027"/>
                    <a:pt x="2366" y="5063"/>
                    <a:pt x="3949" y="4642"/>
                  </a:cubicBezTo>
                  <a:cubicBezTo>
                    <a:pt x="5532" y="4221"/>
                    <a:pt x="7455" y="5343"/>
                    <a:pt x="9095" y="7728"/>
                  </a:cubicBezTo>
                  <a:cubicBezTo>
                    <a:pt x="10735" y="10112"/>
                    <a:pt x="12092" y="13759"/>
                    <a:pt x="13336" y="16424"/>
                  </a:cubicBezTo>
                  <a:cubicBezTo>
                    <a:pt x="14580" y="19089"/>
                    <a:pt x="15710" y="20772"/>
                    <a:pt x="16898" y="21052"/>
                  </a:cubicBezTo>
                  <a:cubicBezTo>
                    <a:pt x="18085" y="21333"/>
                    <a:pt x="19329" y="20211"/>
                    <a:pt x="20177" y="17827"/>
                  </a:cubicBezTo>
                  <a:cubicBezTo>
                    <a:pt x="21026" y="15442"/>
                    <a:pt x="21478" y="11795"/>
                    <a:pt x="21195" y="8569"/>
                  </a:cubicBezTo>
                  <a:cubicBezTo>
                    <a:pt x="20913" y="5343"/>
                    <a:pt x="19895" y="2538"/>
                    <a:pt x="18651" y="1136"/>
                  </a:cubicBezTo>
                  <a:cubicBezTo>
                    <a:pt x="17407" y="-267"/>
                    <a:pt x="15937" y="-267"/>
                    <a:pt x="14919" y="575"/>
                  </a:cubicBezTo>
                  <a:cubicBezTo>
                    <a:pt x="13901" y="1416"/>
                    <a:pt x="13336" y="3099"/>
                    <a:pt x="12770" y="4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2501899" y="4254500"/>
              <a:ext cx="117478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9" h="21600" fill="norm" stroke="1" extrusionOk="0">
                  <a:moveTo>
                    <a:pt x="0" y="0"/>
                  </a:moveTo>
                  <a:cubicBezTo>
                    <a:pt x="6703" y="2900"/>
                    <a:pt x="13407" y="5800"/>
                    <a:pt x="17131" y="8550"/>
                  </a:cubicBezTo>
                  <a:cubicBezTo>
                    <a:pt x="20855" y="11300"/>
                    <a:pt x="21600" y="13900"/>
                    <a:pt x="19552" y="16050"/>
                  </a:cubicBezTo>
                  <a:cubicBezTo>
                    <a:pt x="17503" y="18200"/>
                    <a:pt x="12662" y="19900"/>
                    <a:pt x="78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2946400" y="4451350"/>
              <a:ext cx="2159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2959100" y="4610100"/>
              <a:ext cx="2349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3848099" y="4154601"/>
              <a:ext cx="115433" cy="547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081" fill="norm" stroke="1" extrusionOk="0">
                  <a:moveTo>
                    <a:pt x="0" y="8982"/>
                  </a:moveTo>
                  <a:cubicBezTo>
                    <a:pt x="1571" y="11753"/>
                    <a:pt x="3142" y="14524"/>
                    <a:pt x="4124" y="16480"/>
                  </a:cubicBezTo>
                  <a:cubicBezTo>
                    <a:pt x="5105" y="18437"/>
                    <a:pt x="5498" y="19578"/>
                    <a:pt x="5695" y="20352"/>
                  </a:cubicBezTo>
                  <a:cubicBezTo>
                    <a:pt x="5891" y="21126"/>
                    <a:pt x="5891" y="21534"/>
                    <a:pt x="5302" y="20271"/>
                  </a:cubicBezTo>
                  <a:cubicBezTo>
                    <a:pt x="4713" y="19007"/>
                    <a:pt x="3535" y="16073"/>
                    <a:pt x="2945" y="13139"/>
                  </a:cubicBezTo>
                  <a:cubicBezTo>
                    <a:pt x="2356" y="10204"/>
                    <a:pt x="2356" y="7270"/>
                    <a:pt x="3142" y="5232"/>
                  </a:cubicBezTo>
                  <a:cubicBezTo>
                    <a:pt x="3927" y="3194"/>
                    <a:pt x="5498" y="2053"/>
                    <a:pt x="6873" y="1320"/>
                  </a:cubicBezTo>
                  <a:cubicBezTo>
                    <a:pt x="8247" y="586"/>
                    <a:pt x="9425" y="260"/>
                    <a:pt x="10996" y="97"/>
                  </a:cubicBezTo>
                  <a:cubicBezTo>
                    <a:pt x="12567" y="-66"/>
                    <a:pt x="14531" y="-66"/>
                    <a:pt x="16691" y="423"/>
                  </a:cubicBezTo>
                  <a:cubicBezTo>
                    <a:pt x="18851" y="912"/>
                    <a:pt x="21207" y="1890"/>
                    <a:pt x="21404" y="3357"/>
                  </a:cubicBezTo>
                  <a:cubicBezTo>
                    <a:pt x="21600" y="4825"/>
                    <a:pt x="19636" y="6781"/>
                    <a:pt x="17280" y="8044"/>
                  </a:cubicBezTo>
                  <a:cubicBezTo>
                    <a:pt x="14924" y="9308"/>
                    <a:pt x="12175" y="9878"/>
                    <a:pt x="9622" y="10123"/>
                  </a:cubicBezTo>
                  <a:cubicBezTo>
                    <a:pt x="7069" y="10367"/>
                    <a:pt x="4713" y="10286"/>
                    <a:pt x="2356" y="10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3939330" y="4419599"/>
              <a:ext cx="188171" cy="239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45" fill="norm" stroke="1" extrusionOk="0">
                  <a:moveTo>
                    <a:pt x="1176" y="6253"/>
                  </a:moveTo>
                  <a:cubicBezTo>
                    <a:pt x="456" y="5495"/>
                    <a:pt x="-264" y="4737"/>
                    <a:pt x="96" y="4453"/>
                  </a:cubicBezTo>
                  <a:cubicBezTo>
                    <a:pt x="456" y="4168"/>
                    <a:pt x="1896" y="4358"/>
                    <a:pt x="4056" y="5684"/>
                  </a:cubicBezTo>
                  <a:cubicBezTo>
                    <a:pt x="6216" y="7011"/>
                    <a:pt x="9096" y="9474"/>
                    <a:pt x="10416" y="12126"/>
                  </a:cubicBezTo>
                  <a:cubicBezTo>
                    <a:pt x="11736" y="14779"/>
                    <a:pt x="11496" y="17621"/>
                    <a:pt x="10776" y="19326"/>
                  </a:cubicBezTo>
                  <a:cubicBezTo>
                    <a:pt x="10056" y="21032"/>
                    <a:pt x="8856" y="21600"/>
                    <a:pt x="8136" y="21411"/>
                  </a:cubicBezTo>
                  <a:cubicBezTo>
                    <a:pt x="7416" y="21221"/>
                    <a:pt x="7176" y="20274"/>
                    <a:pt x="7536" y="17432"/>
                  </a:cubicBezTo>
                  <a:cubicBezTo>
                    <a:pt x="7896" y="14589"/>
                    <a:pt x="8856" y="9853"/>
                    <a:pt x="11256" y="6632"/>
                  </a:cubicBezTo>
                  <a:cubicBezTo>
                    <a:pt x="13656" y="3411"/>
                    <a:pt x="17496" y="1705"/>
                    <a:pt x="213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4265083" y="4252727"/>
              <a:ext cx="160868" cy="424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16484" y="1366"/>
                  </a:moveTo>
                  <a:cubicBezTo>
                    <a:pt x="16484" y="834"/>
                    <a:pt x="16484" y="302"/>
                    <a:pt x="15774" y="89"/>
                  </a:cubicBezTo>
                  <a:cubicBezTo>
                    <a:pt x="15063" y="-124"/>
                    <a:pt x="13642" y="-18"/>
                    <a:pt x="11084" y="1100"/>
                  </a:cubicBezTo>
                  <a:cubicBezTo>
                    <a:pt x="8526" y="2217"/>
                    <a:pt x="4832" y="4345"/>
                    <a:pt x="2700" y="7218"/>
                  </a:cubicBezTo>
                  <a:cubicBezTo>
                    <a:pt x="568" y="10091"/>
                    <a:pt x="0" y="13709"/>
                    <a:pt x="0" y="16103"/>
                  </a:cubicBezTo>
                  <a:cubicBezTo>
                    <a:pt x="0" y="18497"/>
                    <a:pt x="568" y="19667"/>
                    <a:pt x="3126" y="20412"/>
                  </a:cubicBezTo>
                  <a:cubicBezTo>
                    <a:pt x="5684" y="21157"/>
                    <a:pt x="10232" y="21476"/>
                    <a:pt x="13642" y="21316"/>
                  </a:cubicBezTo>
                  <a:cubicBezTo>
                    <a:pt x="17053" y="21157"/>
                    <a:pt x="19326" y="20518"/>
                    <a:pt x="21600" y="19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4584699" y="4349750"/>
              <a:ext cx="19685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48" y="3436"/>
                    <a:pt x="7897" y="6873"/>
                    <a:pt x="11032" y="10227"/>
                  </a:cubicBezTo>
                  <a:cubicBezTo>
                    <a:pt x="14168" y="13582"/>
                    <a:pt x="16490" y="16855"/>
                    <a:pt x="18116" y="18736"/>
                  </a:cubicBezTo>
                  <a:cubicBezTo>
                    <a:pt x="19742" y="20618"/>
                    <a:pt x="20671" y="211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4648200" y="4362449"/>
              <a:ext cx="17780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14" y="0"/>
                    <a:pt x="19029" y="0"/>
                    <a:pt x="17357" y="1309"/>
                  </a:cubicBezTo>
                  <a:cubicBezTo>
                    <a:pt x="15686" y="2618"/>
                    <a:pt x="13629" y="5236"/>
                    <a:pt x="10671" y="8836"/>
                  </a:cubicBezTo>
                  <a:cubicBezTo>
                    <a:pt x="7714" y="12436"/>
                    <a:pt x="3857" y="170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5160717" y="4368800"/>
              <a:ext cx="211384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600" fill="norm" stroke="1" extrusionOk="0">
                  <a:moveTo>
                    <a:pt x="20074" y="0"/>
                  </a:moveTo>
                  <a:cubicBezTo>
                    <a:pt x="15369" y="3273"/>
                    <a:pt x="10664" y="6545"/>
                    <a:pt x="7777" y="8509"/>
                  </a:cubicBezTo>
                  <a:cubicBezTo>
                    <a:pt x="4890" y="10473"/>
                    <a:pt x="3820" y="11127"/>
                    <a:pt x="2751" y="11673"/>
                  </a:cubicBezTo>
                  <a:cubicBezTo>
                    <a:pt x="1682" y="12218"/>
                    <a:pt x="612" y="12655"/>
                    <a:pt x="185" y="13418"/>
                  </a:cubicBezTo>
                  <a:cubicBezTo>
                    <a:pt x="-243" y="14182"/>
                    <a:pt x="-29" y="15273"/>
                    <a:pt x="1896" y="16255"/>
                  </a:cubicBezTo>
                  <a:cubicBezTo>
                    <a:pt x="3820" y="17236"/>
                    <a:pt x="7456" y="18109"/>
                    <a:pt x="10985" y="18982"/>
                  </a:cubicBezTo>
                  <a:cubicBezTo>
                    <a:pt x="14513" y="19855"/>
                    <a:pt x="17935" y="20727"/>
                    <a:pt x="213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5168900" y="4610099"/>
              <a:ext cx="177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5649977" y="4370777"/>
              <a:ext cx="250263" cy="140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046" fill="norm" stroke="1" extrusionOk="0">
                  <a:moveTo>
                    <a:pt x="16194" y="3515"/>
                  </a:moveTo>
                  <a:cubicBezTo>
                    <a:pt x="13695" y="8279"/>
                    <a:pt x="11196" y="13044"/>
                    <a:pt x="8964" y="16062"/>
                  </a:cubicBezTo>
                  <a:cubicBezTo>
                    <a:pt x="6733" y="19079"/>
                    <a:pt x="4769" y="20350"/>
                    <a:pt x="3341" y="20827"/>
                  </a:cubicBezTo>
                  <a:cubicBezTo>
                    <a:pt x="1913" y="21303"/>
                    <a:pt x="1021" y="20985"/>
                    <a:pt x="485" y="20032"/>
                  </a:cubicBezTo>
                  <a:cubicBezTo>
                    <a:pt x="-50" y="19079"/>
                    <a:pt x="-229" y="17491"/>
                    <a:pt x="396" y="15744"/>
                  </a:cubicBezTo>
                  <a:cubicBezTo>
                    <a:pt x="1021" y="13997"/>
                    <a:pt x="2449" y="12091"/>
                    <a:pt x="4323" y="11456"/>
                  </a:cubicBezTo>
                  <a:cubicBezTo>
                    <a:pt x="6197" y="10821"/>
                    <a:pt x="8518" y="11456"/>
                    <a:pt x="10303" y="13044"/>
                  </a:cubicBezTo>
                  <a:cubicBezTo>
                    <a:pt x="12088" y="14632"/>
                    <a:pt x="13338" y="17174"/>
                    <a:pt x="14855" y="18603"/>
                  </a:cubicBezTo>
                  <a:cubicBezTo>
                    <a:pt x="16373" y="20032"/>
                    <a:pt x="18158" y="20350"/>
                    <a:pt x="19407" y="18285"/>
                  </a:cubicBezTo>
                  <a:cubicBezTo>
                    <a:pt x="20657" y="16221"/>
                    <a:pt x="21371" y="11774"/>
                    <a:pt x="21014" y="8279"/>
                  </a:cubicBezTo>
                  <a:cubicBezTo>
                    <a:pt x="20657" y="4785"/>
                    <a:pt x="19229" y="2244"/>
                    <a:pt x="18069" y="974"/>
                  </a:cubicBezTo>
                  <a:cubicBezTo>
                    <a:pt x="16908" y="-297"/>
                    <a:pt x="16016" y="-297"/>
                    <a:pt x="15480" y="815"/>
                  </a:cubicBezTo>
                  <a:cubicBezTo>
                    <a:pt x="14945" y="1927"/>
                    <a:pt x="14766" y="4150"/>
                    <a:pt x="14588" y="6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5930900" y="4267199"/>
              <a:ext cx="124138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600" fill="norm" stroke="1" extrusionOk="0">
                  <a:moveTo>
                    <a:pt x="10800" y="0"/>
                  </a:moveTo>
                  <a:cubicBezTo>
                    <a:pt x="12600" y="0"/>
                    <a:pt x="14400" y="0"/>
                    <a:pt x="15840" y="408"/>
                  </a:cubicBezTo>
                  <a:cubicBezTo>
                    <a:pt x="17280" y="815"/>
                    <a:pt x="18360" y="1630"/>
                    <a:pt x="19440" y="4008"/>
                  </a:cubicBezTo>
                  <a:cubicBezTo>
                    <a:pt x="20520" y="6385"/>
                    <a:pt x="21600" y="10325"/>
                    <a:pt x="20880" y="13313"/>
                  </a:cubicBezTo>
                  <a:cubicBezTo>
                    <a:pt x="20160" y="16302"/>
                    <a:pt x="17640" y="18340"/>
                    <a:pt x="13860" y="19562"/>
                  </a:cubicBezTo>
                  <a:cubicBezTo>
                    <a:pt x="10080" y="20785"/>
                    <a:pt x="5040" y="211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6438900" y="4406900"/>
              <a:ext cx="2286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0" y="14400"/>
                    <a:pt x="6400" y="7200"/>
                    <a:pt x="10000" y="3600"/>
                  </a:cubicBezTo>
                  <a:cubicBezTo>
                    <a:pt x="13600" y="0"/>
                    <a:pt x="17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6508750" y="4508499"/>
              <a:ext cx="2222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" y="17100"/>
                    <a:pt x="1234" y="12600"/>
                    <a:pt x="4834" y="9000"/>
                  </a:cubicBezTo>
                  <a:cubicBezTo>
                    <a:pt x="8434" y="5400"/>
                    <a:pt x="15017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7010400" y="4279900"/>
              <a:ext cx="2540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189"/>
                    <a:pt x="14400" y="8378"/>
                    <a:pt x="10800" y="11978"/>
                  </a:cubicBezTo>
                  <a:cubicBezTo>
                    <a:pt x="7200" y="15578"/>
                    <a:pt x="3600" y="185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13" name="Drawing"/>
          <p:cNvGrpSpPr/>
          <p:nvPr/>
        </p:nvGrpSpPr>
        <p:grpSpPr>
          <a:xfrm>
            <a:off x="1343539" y="1379846"/>
            <a:ext cx="11577714" cy="8062605"/>
            <a:chOff x="0" y="0"/>
            <a:chExt cx="11577712" cy="8062603"/>
          </a:xfrm>
        </p:grpSpPr>
        <p:sp>
          <p:nvSpPr>
            <p:cNvPr id="2417" name="Line"/>
            <p:cNvSpPr/>
            <p:nvPr/>
          </p:nvSpPr>
          <p:spPr>
            <a:xfrm>
              <a:off x="485260" y="486503"/>
              <a:ext cx="168770" cy="668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518" fill="norm" stroke="1" extrusionOk="0">
                  <a:moveTo>
                    <a:pt x="3200" y="8195"/>
                  </a:moveTo>
                  <a:cubicBezTo>
                    <a:pt x="3733" y="10103"/>
                    <a:pt x="4267" y="12011"/>
                    <a:pt x="5067" y="14089"/>
                  </a:cubicBezTo>
                  <a:cubicBezTo>
                    <a:pt x="5867" y="16167"/>
                    <a:pt x="6933" y="18416"/>
                    <a:pt x="7467" y="19744"/>
                  </a:cubicBezTo>
                  <a:cubicBezTo>
                    <a:pt x="8000" y="21073"/>
                    <a:pt x="8000" y="21482"/>
                    <a:pt x="7867" y="21516"/>
                  </a:cubicBezTo>
                  <a:cubicBezTo>
                    <a:pt x="7733" y="21550"/>
                    <a:pt x="7467" y="21209"/>
                    <a:pt x="6800" y="19812"/>
                  </a:cubicBezTo>
                  <a:cubicBezTo>
                    <a:pt x="6133" y="18416"/>
                    <a:pt x="5067" y="15963"/>
                    <a:pt x="4400" y="13441"/>
                  </a:cubicBezTo>
                  <a:cubicBezTo>
                    <a:pt x="3733" y="10920"/>
                    <a:pt x="3467" y="8331"/>
                    <a:pt x="4000" y="6253"/>
                  </a:cubicBezTo>
                  <a:cubicBezTo>
                    <a:pt x="4533" y="4175"/>
                    <a:pt x="5867" y="2607"/>
                    <a:pt x="7067" y="1688"/>
                  </a:cubicBezTo>
                  <a:cubicBezTo>
                    <a:pt x="8267" y="768"/>
                    <a:pt x="9333" y="495"/>
                    <a:pt x="10533" y="291"/>
                  </a:cubicBezTo>
                  <a:cubicBezTo>
                    <a:pt x="11733" y="86"/>
                    <a:pt x="13067" y="-50"/>
                    <a:pt x="14400" y="18"/>
                  </a:cubicBezTo>
                  <a:cubicBezTo>
                    <a:pt x="15733" y="86"/>
                    <a:pt x="17067" y="359"/>
                    <a:pt x="18533" y="1449"/>
                  </a:cubicBezTo>
                  <a:cubicBezTo>
                    <a:pt x="20000" y="2539"/>
                    <a:pt x="21600" y="4447"/>
                    <a:pt x="21200" y="5912"/>
                  </a:cubicBezTo>
                  <a:cubicBezTo>
                    <a:pt x="20800" y="7377"/>
                    <a:pt x="18400" y="8399"/>
                    <a:pt x="14533" y="9012"/>
                  </a:cubicBezTo>
                  <a:cubicBezTo>
                    <a:pt x="10667" y="9626"/>
                    <a:pt x="5333" y="9830"/>
                    <a:pt x="0" y="10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633640" y="798203"/>
              <a:ext cx="200871" cy="285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245" fill="norm" stroke="1" extrusionOk="0">
                  <a:moveTo>
                    <a:pt x="1102" y="8041"/>
                  </a:moveTo>
                  <a:cubicBezTo>
                    <a:pt x="427" y="7095"/>
                    <a:pt x="-248" y="6149"/>
                    <a:pt x="89" y="5597"/>
                  </a:cubicBezTo>
                  <a:cubicBezTo>
                    <a:pt x="427" y="5045"/>
                    <a:pt x="1777" y="4888"/>
                    <a:pt x="4027" y="5518"/>
                  </a:cubicBezTo>
                  <a:cubicBezTo>
                    <a:pt x="6277" y="6149"/>
                    <a:pt x="9427" y="7568"/>
                    <a:pt x="11565" y="9854"/>
                  </a:cubicBezTo>
                  <a:cubicBezTo>
                    <a:pt x="13702" y="12140"/>
                    <a:pt x="14827" y="15293"/>
                    <a:pt x="14827" y="17343"/>
                  </a:cubicBezTo>
                  <a:cubicBezTo>
                    <a:pt x="14827" y="19393"/>
                    <a:pt x="13702" y="20339"/>
                    <a:pt x="12464" y="20891"/>
                  </a:cubicBezTo>
                  <a:cubicBezTo>
                    <a:pt x="11227" y="21442"/>
                    <a:pt x="9877" y="21600"/>
                    <a:pt x="8977" y="19472"/>
                  </a:cubicBezTo>
                  <a:cubicBezTo>
                    <a:pt x="8077" y="17343"/>
                    <a:pt x="7627" y="12928"/>
                    <a:pt x="9764" y="9302"/>
                  </a:cubicBezTo>
                  <a:cubicBezTo>
                    <a:pt x="11902" y="5676"/>
                    <a:pt x="16627" y="2838"/>
                    <a:pt x="213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999075" y="609501"/>
              <a:ext cx="133886" cy="468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517" fill="norm" stroke="1" extrusionOk="0">
                  <a:moveTo>
                    <a:pt x="21019" y="1085"/>
                  </a:moveTo>
                  <a:cubicBezTo>
                    <a:pt x="19357" y="695"/>
                    <a:pt x="17696" y="306"/>
                    <a:pt x="16034" y="112"/>
                  </a:cubicBezTo>
                  <a:cubicBezTo>
                    <a:pt x="14373" y="-83"/>
                    <a:pt x="12711" y="-83"/>
                    <a:pt x="10385" y="598"/>
                  </a:cubicBezTo>
                  <a:cubicBezTo>
                    <a:pt x="8059" y="1279"/>
                    <a:pt x="5068" y="2641"/>
                    <a:pt x="2908" y="4879"/>
                  </a:cubicBezTo>
                  <a:cubicBezTo>
                    <a:pt x="748" y="7117"/>
                    <a:pt x="-581" y="10231"/>
                    <a:pt x="250" y="12955"/>
                  </a:cubicBezTo>
                  <a:cubicBezTo>
                    <a:pt x="1081" y="15679"/>
                    <a:pt x="4071" y="18014"/>
                    <a:pt x="7394" y="19376"/>
                  </a:cubicBezTo>
                  <a:cubicBezTo>
                    <a:pt x="10717" y="20739"/>
                    <a:pt x="14373" y="21128"/>
                    <a:pt x="18028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1202810" y="734703"/>
              <a:ext cx="1968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77" y="4345"/>
                    <a:pt x="9755" y="8690"/>
                    <a:pt x="13355" y="12290"/>
                  </a:cubicBezTo>
                  <a:cubicBezTo>
                    <a:pt x="16955" y="15890"/>
                    <a:pt x="19277" y="187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1221860" y="690253"/>
              <a:ext cx="17780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57" y="1459"/>
                    <a:pt x="18514" y="2919"/>
                    <a:pt x="16329" y="5205"/>
                  </a:cubicBezTo>
                  <a:cubicBezTo>
                    <a:pt x="14143" y="7492"/>
                    <a:pt x="11314" y="10605"/>
                    <a:pt x="8486" y="13476"/>
                  </a:cubicBezTo>
                  <a:cubicBezTo>
                    <a:pt x="5657" y="16346"/>
                    <a:pt x="2829" y="189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1646265" y="719260"/>
              <a:ext cx="204246" cy="345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254" fill="norm" stroke="1" extrusionOk="0">
                  <a:moveTo>
                    <a:pt x="20607" y="949"/>
                  </a:moveTo>
                  <a:cubicBezTo>
                    <a:pt x="19725" y="559"/>
                    <a:pt x="18844" y="168"/>
                    <a:pt x="17741" y="38"/>
                  </a:cubicBezTo>
                  <a:cubicBezTo>
                    <a:pt x="16639" y="-92"/>
                    <a:pt x="15317" y="38"/>
                    <a:pt x="12562" y="1535"/>
                  </a:cubicBezTo>
                  <a:cubicBezTo>
                    <a:pt x="9807" y="3031"/>
                    <a:pt x="5619" y="5894"/>
                    <a:pt x="3084" y="8886"/>
                  </a:cubicBezTo>
                  <a:cubicBezTo>
                    <a:pt x="550" y="11879"/>
                    <a:pt x="-332" y="15002"/>
                    <a:pt x="109" y="17214"/>
                  </a:cubicBezTo>
                  <a:cubicBezTo>
                    <a:pt x="550" y="19426"/>
                    <a:pt x="2313" y="20727"/>
                    <a:pt x="6060" y="21118"/>
                  </a:cubicBezTo>
                  <a:cubicBezTo>
                    <a:pt x="9807" y="21508"/>
                    <a:pt x="15537" y="20988"/>
                    <a:pt x="21268" y="20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1691760" y="899803"/>
              <a:ext cx="2540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40" y="18000"/>
                    <a:pt x="4680" y="14400"/>
                    <a:pt x="8280" y="10800"/>
                  </a:cubicBezTo>
                  <a:cubicBezTo>
                    <a:pt x="11880" y="7200"/>
                    <a:pt x="1674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2096441" y="636697"/>
              <a:ext cx="173170" cy="402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521" fill="norm" stroke="1" extrusionOk="0">
                  <a:moveTo>
                    <a:pt x="21291" y="826"/>
                  </a:moveTo>
                  <a:cubicBezTo>
                    <a:pt x="20250" y="486"/>
                    <a:pt x="19209" y="147"/>
                    <a:pt x="18038" y="34"/>
                  </a:cubicBezTo>
                  <a:cubicBezTo>
                    <a:pt x="16867" y="-79"/>
                    <a:pt x="15566" y="34"/>
                    <a:pt x="13224" y="1222"/>
                  </a:cubicBezTo>
                  <a:cubicBezTo>
                    <a:pt x="10881" y="2409"/>
                    <a:pt x="7498" y="4671"/>
                    <a:pt x="4896" y="7441"/>
                  </a:cubicBezTo>
                  <a:cubicBezTo>
                    <a:pt x="2293" y="10212"/>
                    <a:pt x="472" y="13492"/>
                    <a:pt x="81" y="15640"/>
                  </a:cubicBezTo>
                  <a:cubicBezTo>
                    <a:pt x="-309" y="17789"/>
                    <a:pt x="732" y="18807"/>
                    <a:pt x="2684" y="19598"/>
                  </a:cubicBezTo>
                  <a:cubicBezTo>
                    <a:pt x="4636" y="20390"/>
                    <a:pt x="7498" y="20956"/>
                    <a:pt x="10361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2275242" y="791978"/>
              <a:ext cx="222969" cy="20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146" fill="norm" stroke="1" extrusionOk="0">
                  <a:moveTo>
                    <a:pt x="16420" y="5277"/>
                  </a:moveTo>
                  <a:cubicBezTo>
                    <a:pt x="14805" y="3073"/>
                    <a:pt x="13190" y="868"/>
                    <a:pt x="11272" y="207"/>
                  </a:cubicBezTo>
                  <a:cubicBezTo>
                    <a:pt x="9355" y="-454"/>
                    <a:pt x="7134" y="428"/>
                    <a:pt x="4914" y="3403"/>
                  </a:cubicBezTo>
                  <a:cubicBezTo>
                    <a:pt x="2693" y="6379"/>
                    <a:pt x="472" y="11448"/>
                    <a:pt x="69" y="14975"/>
                  </a:cubicBezTo>
                  <a:cubicBezTo>
                    <a:pt x="-335" y="18501"/>
                    <a:pt x="1078" y="20485"/>
                    <a:pt x="3501" y="20705"/>
                  </a:cubicBezTo>
                  <a:cubicBezTo>
                    <a:pt x="5923" y="20926"/>
                    <a:pt x="9355" y="19383"/>
                    <a:pt x="11575" y="17509"/>
                  </a:cubicBezTo>
                  <a:cubicBezTo>
                    <a:pt x="13796" y="15636"/>
                    <a:pt x="14805" y="13432"/>
                    <a:pt x="15411" y="11779"/>
                  </a:cubicBezTo>
                  <a:cubicBezTo>
                    <a:pt x="16016" y="10126"/>
                    <a:pt x="16218" y="9024"/>
                    <a:pt x="16319" y="9244"/>
                  </a:cubicBezTo>
                  <a:cubicBezTo>
                    <a:pt x="16420" y="9464"/>
                    <a:pt x="16420" y="11007"/>
                    <a:pt x="17228" y="13211"/>
                  </a:cubicBezTo>
                  <a:cubicBezTo>
                    <a:pt x="18035" y="15415"/>
                    <a:pt x="19650" y="18281"/>
                    <a:pt x="21265" y="21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2574410" y="1077603"/>
              <a:ext cx="571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2924023" y="601353"/>
              <a:ext cx="148057" cy="410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483" fill="norm" stroke="1" extrusionOk="0">
                  <a:moveTo>
                    <a:pt x="3599" y="0"/>
                  </a:moveTo>
                  <a:cubicBezTo>
                    <a:pt x="2382" y="332"/>
                    <a:pt x="1165" y="665"/>
                    <a:pt x="709" y="2160"/>
                  </a:cubicBezTo>
                  <a:cubicBezTo>
                    <a:pt x="252" y="3655"/>
                    <a:pt x="556" y="6314"/>
                    <a:pt x="556" y="9138"/>
                  </a:cubicBezTo>
                  <a:cubicBezTo>
                    <a:pt x="556" y="11963"/>
                    <a:pt x="252" y="14954"/>
                    <a:pt x="100" y="16948"/>
                  </a:cubicBezTo>
                  <a:cubicBezTo>
                    <a:pt x="-52" y="18942"/>
                    <a:pt x="-52" y="19938"/>
                    <a:pt x="252" y="20160"/>
                  </a:cubicBezTo>
                  <a:cubicBezTo>
                    <a:pt x="556" y="20382"/>
                    <a:pt x="1165" y="19828"/>
                    <a:pt x="2838" y="18332"/>
                  </a:cubicBezTo>
                  <a:cubicBezTo>
                    <a:pt x="4511" y="16837"/>
                    <a:pt x="7249" y="14400"/>
                    <a:pt x="9075" y="12960"/>
                  </a:cubicBezTo>
                  <a:cubicBezTo>
                    <a:pt x="10900" y="11520"/>
                    <a:pt x="11813" y="11077"/>
                    <a:pt x="13182" y="10800"/>
                  </a:cubicBezTo>
                  <a:cubicBezTo>
                    <a:pt x="14551" y="10523"/>
                    <a:pt x="16376" y="10412"/>
                    <a:pt x="17897" y="10634"/>
                  </a:cubicBezTo>
                  <a:cubicBezTo>
                    <a:pt x="19418" y="10855"/>
                    <a:pt x="20635" y="11409"/>
                    <a:pt x="21092" y="12794"/>
                  </a:cubicBezTo>
                  <a:cubicBezTo>
                    <a:pt x="21548" y="14178"/>
                    <a:pt x="21244" y="16394"/>
                    <a:pt x="19418" y="18000"/>
                  </a:cubicBezTo>
                  <a:cubicBezTo>
                    <a:pt x="17593" y="19606"/>
                    <a:pt x="14247" y="20603"/>
                    <a:pt x="11813" y="21102"/>
                  </a:cubicBezTo>
                  <a:cubicBezTo>
                    <a:pt x="9379" y="21600"/>
                    <a:pt x="7858" y="21600"/>
                    <a:pt x="6641" y="21157"/>
                  </a:cubicBezTo>
                  <a:cubicBezTo>
                    <a:pt x="5424" y="20714"/>
                    <a:pt x="4511" y="19828"/>
                    <a:pt x="3599" y="18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3171310" y="595003"/>
              <a:ext cx="10497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600" fill="norm" stroke="1" extrusionOk="0">
                  <a:moveTo>
                    <a:pt x="6353" y="0"/>
                  </a:moveTo>
                  <a:cubicBezTo>
                    <a:pt x="8894" y="860"/>
                    <a:pt x="11435" y="1719"/>
                    <a:pt x="14188" y="3707"/>
                  </a:cubicBezTo>
                  <a:cubicBezTo>
                    <a:pt x="16941" y="5696"/>
                    <a:pt x="19906" y="8812"/>
                    <a:pt x="20753" y="11391"/>
                  </a:cubicBezTo>
                  <a:cubicBezTo>
                    <a:pt x="21600" y="13970"/>
                    <a:pt x="20329" y="16012"/>
                    <a:pt x="16518" y="17624"/>
                  </a:cubicBezTo>
                  <a:cubicBezTo>
                    <a:pt x="12706" y="19236"/>
                    <a:pt x="6353" y="20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3323710" y="518803"/>
              <a:ext cx="106764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1600" fill="norm" stroke="1" extrusionOk="0">
                  <a:moveTo>
                    <a:pt x="0" y="0"/>
                  </a:moveTo>
                  <a:cubicBezTo>
                    <a:pt x="2077" y="82"/>
                    <a:pt x="4154" y="164"/>
                    <a:pt x="6231" y="777"/>
                  </a:cubicBezTo>
                  <a:cubicBezTo>
                    <a:pt x="8308" y="1391"/>
                    <a:pt x="10385" y="2536"/>
                    <a:pt x="13292" y="4459"/>
                  </a:cubicBezTo>
                  <a:cubicBezTo>
                    <a:pt x="16200" y="6382"/>
                    <a:pt x="19938" y="9082"/>
                    <a:pt x="20769" y="11700"/>
                  </a:cubicBezTo>
                  <a:cubicBezTo>
                    <a:pt x="21600" y="14318"/>
                    <a:pt x="19523" y="16855"/>
                    <a:pt x="15992" y="18491"/>
                  </a:cubicBezTo>
                  <a:cubicBezTo>
                    <a:pt x="12462" y="20127"/>
                    <a:pt x="7477" y="20864"/>
                    <a:pt x="24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3926960" y="763460"/>
              <a:ext cx="2540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500" y="11918"/>
                    <a:pt x="9000" y="3818"/>
                    <a:pt x="12600" y="1118"/>
                  </a:cubicBezTo>
                  <a:cubicBezTo>
                    <a:pt x="16200" y="-1582"/>
                    <a:pt x="189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3939660" y="944253"/>
              <a:ext cx="285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4400"/>
                    <a:pt x="9600" y="7200"/>
                    <a:pt x="13200" y="360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4985864" y="427620"/>
              <a:ext cx="134897" cy="824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474" fill="norm" stroke="1" extrusionOk="0">
                  <a:moveTo>
                    <a:pt x="21178" y="2208"/>
                  </a:moveTo>
                  <a:cubicBezTo>
                    <a:pt x="21178" y="1657"/>
                    <a:pt x="21178" y="1106"/>
                    <a:pt x="20347" y="720"/>
                  </a:cubicBezTo>
                  <a:cubicBezTo>
                    <a:pt x="19516" y="335"/>
                    <a:pt x="17855" y="114"/>
                    <a:pt x="16193" y="32"/>
                  </a:cubicBezTo>
                  <a:cubicBezTo>
                    <a:pt x="14532" y="-51"/>
                    <a:pt x="12870" y="4"/>
                    <a:pt x="10710" y="472"/>
                  </a:cubicBezTo>
                  <a:cubicBezTo>
                    <a:pt x="8550" y="941"/>
                    <a:pt x="5892" y="1822"/>
                    <a:pt x="3898" y="3228"/>
                  </a:cubicBezTo>
                  <a:cubicBezTo>
                    <a:pt x="1904" y="4633"/>
                    <a:pt x="575" y="6561"/>
                    <a:pt x="907" y="8325"/>
                  </a:cubicBezTo>
                  <a:cubicBezTo>
                    <a:pt x="1240" y="10088"/>
                    <a:pt x="3233" y="11686"/>
                    <a:pt x="6058" y="13366"/>
                  </a:cubicBezTo>
                  <a:cubicBezTo>
                    <a:pt x="8883" y="15047"/>
                    <a:pt x="12538" y="16810"/>
                    <a:pt x="14532" y="18022"/>
                  </a:cubicBezTo>
                  <a:cubicBezTo>
                    <a:pt x="16526" y="19235"/>
                    <a:pt x="16858" y="19896"/>
                    <a:pt x="16360" y="20419"/>
                  </a:cubicBezTo>
                  <a:cubicBezTo>
                    <a:pt x="15861" y="20943"/>
                    <a:pt x="14532" y="21329"/>
                    <a:pt x="11541" y="21439"/>
                  </a:cubicBezTo>
                  <a:cubicBezTo>
                    <a:pt x="8550" y="21549"/>
                    <a:pt x="3898" y="21384"/>
                    <a:pt x="1738" y="21163"/>
                  </a:cubicBezTo>
                  <a:cubicBezTo>
                    <a:pt x="-422" y="20943"/>
                    <a:pt x="-90" y="20667"/>
                    <a:pt x="243" y="20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4912004" y="1439887"/>
              <a:ext cx="189707" cy="124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0549" fill="norm" stroke="1" extrusionOk="0">
                  <a:moveTo>
                    <a:pt x="16470" y="2035"/>
                  </a:moveTo>
                  <a:cubicBezTo>
                    <a:pt x="14070" y="642"/>
                    <a:pt x="11670" y="-752"/>
                    <a:pt x="9150" y="467"/>
                  </a:cubicBezTo>
                  <a:cubicBezTo>
                    <a:pt x="6630" y="1687"/>
                    <a:pt x="3990" y="5519"/>
                    <a:pt x="2430" y="8480"/>
                  </a:cubicBezTo>
                  <a:cubicBezTo>
                    <a:pt x="870" y="11442"/>
                    <a:pt x="390" y="13532"/>
                    <a:pt x="150" y="15448"/>
                  </a:cubicBezTo>
                  <a:cubicBezTo>
                    <a:pt x="-90" y="17364"/>
                    <a:pt x="-90" y="19106"/>
                    <a:pt x="510" y="19977"/>
                  </a:cubicBezTo>
                  <a:cubicBezTo>
                    <a:pt x="1110" y="20848"/>
                    <a:pt x="2310" y="20848"/>
                    <a:pt x="4230" y="19106"/>
                  </a:cubicBezTo>
                  <a:cubicBezTo>
                    <a:pt x="6150" y="17364"/>
                    <a:pt x="8790" y="13880"/>
                    <a:pt x="10710" y="11093"/>
                  </a:cubicBezTo>
                  <a:cubicBezTo>
                    <a:pt x="12630" y="8306"/>
                    <a:pt x="13830" y="6216"/>
                    <a:pt x="14550" y="6042"/>
                  </a:cubicBezTo>
                  <a:cubicBezTo>
                    <a:pt x="15270" y="5867"/>
                    <a:pt x="15510" y="7609"/>
                    <a:pt x="16590" y="10222"/>
                  </a:cubicBezTo>
                  <a:cubicBezTo>
                    <a:pt x="17670" y="12835"/>
                    <a:pt x="19590" y="16319"/>
                    <a:pt x="21510" y="19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4892160" y="-1"/>
              <a:ext cx="140196" cy="377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04" fill="norm" stroke="1" extrusionOk="0">
                  <a:moveTo>
                    <a:pt x="6770" y="2041"/>
                  </a:moveTo>
                  <a:cubicBezTo>
                    <a:pt x="7737" y="1086"/>
                    <a:pt x="8704" y="132"/>
                    <a:pt x="9349" y="12"/>
                  </a:cubicBezTo>
                  <a:cubicBezTo>
                    <a:pt x="9994" y="-107"/>
                    <a:pt x="10316" y="609"/>
                    <a:pt x="10316" y="3175"/>
                  </a:cubicBezTo>
                  <a:cubicBezTo>
                    <a:pt x="10316" y="5741"/>
                    <a:pt x="9994" y="10156"/>
                    <a:pt x="9833" y="13199"/>
                  </a:cubicBezTo>
                  <a:cubicBezTo>
                    <a:pt x="9672" y="16242"/>
                    <a:pt x="9672" y="17913"/>
                    <a:pt x="9510" y="19106"/>
                  </a:cubicBezTo>
                  <a:cubicBezTo>
                    <a:pt x="9349" y="20300"/>
                    <a:pt x="9027" y="21016"/>
                    <a:pt x="8866" y="21016"/>
                  </a:cubicBezTo>
                  <a:cubicBezTo>
                    <a:pt x="8704" y="21016"/>
                    <a:pt x="8704" y="20300"/>
                    <a:pt x="9027" y="18927"/>
                  </a:cubicBezTo>
                  <a:cubicBezTo>
                    <a:pt x="9349" y="17555"/>
                    <a:pt x="9994" y="15526"/>
                    <a:pt x="10800" y="14273"/>
                  </a:cubicBezTo>
                  <a:cubicBezTo>
                    <a:pt x="11606" y="13020"/>
                    <a:pt x="12573" y="12543"/>
                    <a:pt x="13863" y="12185"/>
                  </a:cubicBezTo>
                  <a:cubicBezTo>
                    <a:pt x="15152" y="11827"/>
                    <a:pt x="16764" y="11588"/>
                    <a:pt x="18215" y="11827"/>
                  </a:cubicBezTo>
                  <a:cubicBezTo>
                    <a:pt x="19666" y="12065"/>
                    <a:pt x="20955" y="12781"/>
                    <a:pt x="21278" y="13975"/>
                  </a:cubicBezTo>
                  <a:cubicBezTo>
                    <a:pt x="21600" y="15168"/>
                    <a:pt x="20955" y="16839"/>
                    <a:pt x="18054" y="18211"/>
                  </a:cubicBezTo>
                  <a:cubicBezTo>
                    <a:pt x="15152" y="19584"/>
                    <a:pt x="9994" y="20658"/>
                    <a:pt x="6609" y="21075"/>
                  </a:cubicBezTo>
                  <a:cubicBezTo>
                    <a:pt x="3224" y="21493"/>
                    <a:pt x="1612" y="21254"/>
                    <a:pt x="0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5323960" y="559861"/>
              <a:ext cx="114351" cy="488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484" fill="norm" stroke="1" extrusionOk="0">
                  <a:moveTo>
                    <a:pt x="20029" y="2663"/>
                  </a:moveTo>
                  <a:cubicBezTo>
                    <a:pt x="20815" y="1918"/>
                    <a:pt x="21600" y="1173"/>
                    <a:pt x="21011" y="708"/>
                  </a:cubicBezTo>
                  <a:cubicBezTo>
                    <a:pt x="20422" y="242"/>
                    <a:pt x="18458" y="56"/>
                    <a:pt x="16495" y="10"/>
                  </a:cubicBezTo>
                  <a:cubicBezTo>
                    <a:pt x="14531" y="-37"/>
                    <a:pt x="12567" y="56"/>
                    <a:pt x="10211" y="987"/>
                  </a:cubicBezTo>
                  <a:cubicBezTo>
                    <a:pt x="7855" y="1918"/>
                    <a:pt x="5105" y="3687"/>
                    <a:pt x="3338" y="6341"/>
                  </a:cubicBezTo>
                  <a:cubicBezTo>
                    <a:pt x="1571" y="8994"/>
                    <a:pt x="785" y="12532"/>
                    <a:pt x="785" y="14999"/>
                  </a:cubicBezTo>
                  <a:cubicBezTo>
                    <a:pt x="785" y="17466"/>
                    <a:pt x="1571" y="18863"/>
                    <a:pt x="1964" y="19794"/>
                  </a:cubicBezTo>
                  <a:cubicBezTo>
                    <a:pt x="2356" y="20725"/>
                    <a:pt x="2356" y="21191"/>
                    <a:pt x="1964" y="21377"/>
                  </a:cubicBezTo>
                  <a:cubicBezTo>
                    <a:pt x="1571" y="21563"/>
                    <a:pt x="785" y="21470"/>
                    <a:pt x="0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5233934" y="880753"/>
              <a:ext cx="217027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600" fill="norm" stroke="1" extrusionOk="0">
                  <a:moveTo>
                    <a:pt x="1357" y="21600"/>
                  </a:moveTo>
                  <a:cubicBezTo>
                    <a:pt x="526" y="17100"/>
                    <a:pt x="-305" y="12600"/>
                    <a:pt x="110" y="9900"/>
                  </a:cubicBezTo>
                  <a:cubicBezTo>
                    <a:pt x="526" y="7200"/>
                    <a:pt x="2187" y="6300"/>
                    <a:pt x="5926" y="4950"/>
                  </a:cubicBezTo>
                  <a:cubicBezTo>
                    <a:pt x="9664" y="3600"/>
                    <a:pt x="15480" y="1800"/>
                    <a:pt x="212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5444610" y="937903"/>
              <a:ext cx="1524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2880"/>
                    <a:pt x="8400" y="5760"/>
                    <a:pt x="12000" y="9360"/>
                  </a:cubicBezTo>
                  <a:cubicBezTo>
                    <a:pt x="15600" y="12960"/>
                    <a:pt x="18600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5450960" y="969090"/>
              <a:ext cx="133351" cy="216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21600" y="685"/>
                  </a:moveTo>
                  <a:cubicBezTo>
                    <a:pt x="19886" y="265"/>
                    <a:pt x="18171" y="-154"/>
                    <a:pt x="16800" y="56"/>
                  </a:cubicBezTo>
                  <a:cubicBezTo>
                    <a:pt x="15429" y="265"/>
                    <a:pt x="14400" y="1104"/>
                    <a:pt x="11657" y="4774"/>
                  </a:cubicBezTo>
                  <a:cubicBezTo>
                    <a:pt x="8914" y="8444"/>
                    <a:pt x="4457" y="14945"/>
                    <a:pt x="0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5709357" y="627704"/>
              <a:ext cx="141654" cy="395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441" fill="norm" stroke="1" extrusionOk="0">
                  <a:moveTo>
                    <a:pt x="21258" y="982"/>
                  </a:moveTo>
                  <a:cubicBezTo>
                    <a:pt x="19670" y="522"/>
                    <a:pt x="18082" y="63"/>
                    <a:pt x="16493" y="5"/>
                  </a:cubicBezTo>
                  <a:cubicBezTo>
                    <a:pt x="14905" y="-52"/>
                    <a:pt x="13317" y="293"/>
                    <a:pt x="10617" y="1959"/>
                  </a:cubicBezTo>
                  <a:cubicBezTo>
                    <a:pt x="7917" y="3625"/>
                    <a:pt x="4105" y="6612"/>
                    <a:pt x="2040" y="9771"/>
                  </a:cubicBezTo>
                  <a:cubicBezTo>
                    <a:pt x="-24" y="12931"/>
                    <a:pt x="-342" y="16263"/>
                    <a:pt x="293" y="18274"/>
                  </a:cubicBezTo>
                  <a:cubicBezTo>
                    <a:pt x="929" y="20284"/>
                    <a:pt x="2517" y="20974"/>
                    <a:pt x="4105" y="21261"/>
                  </a:cubicBezTo>
                  <a:cubicBezTo>
                    <a:pt x="5693" y="21548"/>
                    <a:pt x="7282" y="21433"/>
                    <a:pt x="8870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5838310" y="759843"/>
              <a:ext cx="184151" cy="219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0" y="3111"/>
                  </a:moveTo>
                  <a:cubicBezTo>
                    <a:pt x="497" y="1671"/>
                    <a:pt x="993" y="231"/>
                    <a:pt x="1738" y="26"/>
                  </a:cubicBezTo>
                  <a:cubicBezTo>
                    <a:pt x="2483" y="-180"/>
                    <a:pt x="3476" y="849"/>
                    <a:pt x="4221" y="3831"/>
                  </a:cubicBezTo>
                  <a:cubicBezTo>
                    <a:pt x="4966" y="6814"/>
                    <a:pt x="5462" y="11751"/>
                    <a:pt x="5338" y="14734"/>
                  </a:cubicBezTo>
                  <a:cubicBezTo>
                    <a:pt x="5214" y="17717"/>
                    <a:pt x="4469" y="18746"/>
                    <a:pt x="3476" y="19671"/>
                  </a:cubicBezTo>
                  <a:cubicBezTo>
                    <a:pt x="2483" y="20597"/>
                    <a:pt x="1241" y="21420"/>
                    <a:pt x="621" y="21317"/>
                  </a:cubicBezTo>
                  <a:cubicBezTo>
                    <a:pt x="0" y="21214"/>
                    <a:pt x="0" y="20186"/>
                    <a:pt x="993" y="17820"/>
                  </a:cubicBezTo>
                  <a:cubicBezTo>
                    <a:pt x="1986" y="15454"/>
                    <a:pt x="3972" y="11751"/>
                    <a:pt x="5834" y="9077"/>
                  </a:cubicBezTo>
                  <a:cubicBezTo>
                    <a:pt x="7697" y="6403"/>
                    <a:pt x="9434" y="4757"/>
                    <a:pt x="10428" y="4551"/>
                  </a:cubicBezTo>
                  <a:cubicBezTo>
                    <a:pt x="11421" y="4346"/>
                    <a:pt x="11669" y="5580"/>
                    <a:pt x="12166" y="7637"/>
                  </a:cubicBezTo>
                  <a:cubicBezTo>
                    <a:pt x="12662" y="9694"/>
                    <a:pt x="13407" y="12574"/>
                    <a:pt x="15021" y="14117"/>
                  </a:cubicBezTo>
                  <a:cubicBezTo>
                    <a:pt x="16634" y="15660"/>
                    <a:pt x="19117" y="15866"/>
                    <a:pt x="21600" y="16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6085960" y="665028"/>
              <a:ext cx="86530" cy="368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5" h="21466" fill="norm" stroke="1" extrusionOk="0">
                  <a:moveTo>
                    <a:pt x="1507" y="1471"/>
                  </a:moveTo>
                  <a:cubicBezTo>
                    <a:pt x="1005" y="853"/>
                    <a:pt x="502" y="236"/>
                    <a:pt x="1507" y="51"/>
                  </a:cubicBezTo>
                  <a:cubicBezTo>
                    <a:pt x="2512" y="-134"/>
                    <a:pt x="5023" y="113"/>
                    <a:pt x="9042" y="1903"/>
                  </a:cubicBezTo>
                  <a:cubicBezTo>
                    <a:pt x="13060" y="3692"/>
                    <a:pt x="18586" y="7025"/>
                    <a:pt x="20093" y="9864"/>
                  </a:cubicBezTo>
                  <a:cubicBezTo>
                    <a:pt x="21600" y="12703"/>
                    <a:pt x="19088" y="15048"/>
                    <a:pt x="15070" y="16899"/>
                  </a:cubicBezTo>
                  <a:cubicBezTo>
                    <a:pt x="11051" y="18751"/>
                    <a:pt x="5526" y="20108"/>
                    <a:pt x="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6270110" y="912503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6551626" y="540944"/>
              <a:ext cx="391585" cy="490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8290" y="17107"/>
                  </a:moveTo>
                  <a:cubicBezTo>
                    <a:pt x="8173" y="16366"/>
                    <a:pt x="8056" y="15624"/>
                    <a:pt x="7648" y="15207"/>
                  </a:cubicBezTo>
                  <a:cubicBezTo>
                    <a:pt x="7239" y="14790"/>
                    <a:pt x="6538" y="14697"/>
                    <a:pt x="5254" y="15346"/>
                  </a:cubicBezTo>
                  <a:cubicBezTo>
                    <a:pt x="3970" y="15995"/>
                    <a:pt x="2102" y="17385"/>
                    <a:pt x="1109" y="18312"/>
                  </a:cubicBezTo>
                  <a:cubicBezTo>
                    <a:pt x="117" y="19239"/>
                    <a:pt x="0" y="19703"/>
                    <a:pt x="0" y="20166"/>
                  </a:cubicBezTo>
                  <a:cubicBezTo>
                    <a:pt x="0" y="20630"/>
                    <a:pt x="117" y="21093"/>
                    <a:pt x="525" y="21325"/>
                  </a:cubicBezTo>
                  <a:cubicBezTo>
                    <a:pt x="934" y="21557"/>
                    <a:pt x="1635" y="21557"/>
                    <a:pt x="2919" y="21093"/>
                  </a:cubicBezTo>
                  <a:cubicBezTo>
                    <a:pt x="4203" y="20630"/>
                    <a:pt x="6071" y="19703"/>
                    <a:pt x="7823" y="17942"/>
                  </a:cubicBezTo>
                  <a:cubicBezTo>
                    <a:pt x="9574" y="16180"/>
                    <a:pt x="11209" y="13584"/>
                    <a:pt x="12435" y="10618"/>
                  </a:cubicBezTo>
                  <a:cubicBezTo>
                    <a:pt x="13661" y="7651"/>
                    <a:pt x="14478" y="4314"/>
                    <a:pt x="14886" y="2414"/>
                  </a:cubicBezTo>
                  <a:cubicBezTo>
                    <a:pt x="15295" y="513"/>
                    <a:pt x="15295" y="50"/>
                    <a:pt x="15062" y="3"/>
                  </a:cubicBezTo>
                  <a:cubicBezTo>
                    <a:pt x="14828" y="-43"/>
                    <a:pt x="14361" y="328"/>
                    <a:pt x="13544" y="2043"/>
                  </a:cubicBezTo>
                  <a:cubicBezTo>
                    <a:pt x="12726" y="3758"/>
                    <a:pt x="11559" y="6817"/>
                    <a:pt x="10683" y="9737"/>
                  </a:cubicBezTo>
                  <a:cubicBezTo>
                    <a:pt x="9808" y="12657"/>
                    <a:pt x="9224" y="15439"/>
                    <a:pt x="8932" y="17154"/>
                  </a:cubicBezTo>
                  <a:cubicBezTo>
                    <a:pt x="8640" y="18869"/>
                    <a:pt x="8640" y="19518"/>
                    <a:pt x="8757" y="19564"/>
                  </a:cubicBezTo>
                  <a:cubicBezTo>
                    <a:pt x="8874" y="19610"/>
                    <a:pt x="9107" y="19054"/>
                    <a:pt x="9516" y="18312"/>
                  </a:cubicBezTo>
                  <a:cubicBezTo>
                    <a:pt x="9924" y="17571"/>
                    <a:pt x="10508" y="16644"/>
                    <a:pt x="10975" y="15948"/>
                  </a:cubicBezTo>
                  <a:cubicBezTo>
                    <a:pt x="11442" y="15253"/>
                    <a:pt x="11792" y="14790"/>
                    <a:pt x="12259" y="14465"/>
                  </a:cubicBezTo>
                  <a:cubicBezTo>
                    <a:pt x="12726" y="14141"/>
                    <a:pt x="13310" y="13955"/>
                    <a:pt x="13777" y="14048"/>
                  </a:cubicBezTo>
                  <a:cubicBezTo>
                    <a:pt x="14244" y="14141"/>
                    <a:pt x="14595" y="14512"/>
                    <a:pt x="14828" y="15160"/>
                  </a:cubicBezTo>
                  <a:cubicBezTo>
                    <a:pt x="15062" y="15809"/>
                    <a:pt x="15178" y="16736"/>
                    <a:pt x="14945" y="17432"/>
                  </a:cubicBezTo>
                  <a:cubicBezTo>
                    <a:pt x="14711" y="18127"/>
                    <a:pt x="14128" y="18590"/>
                    <a:pt x="13544" y="18915"/>
                  </a:cubicBezTo>
                  <a:cubicBezTo>
                    <a:pt x="12960" y="19239"/>
                    <a:pt x="12376" y="19425"/>
                    <a:pt x="12259" y="19286"/>
                  </a:cubicBezTo>
                  <a:cubicBezTo>
                    <a:pt x="12143" y="19147"/>
                    <a:pt x="12493" y="18683"/>
                    <a:pt x="13719" y="17710"/>
                  </a:cubicBezTo>
                  <a:cubicBezTo>
                    <a:pt x="14945" y="16736"/>
                    <a:pt x="17046" y="15253"/>
                    <a:pt x="18506" y="14326"/>
                  </a:cubicBezTo>
                  <a:cubicBezTo>
                    <a:pt x="19965" y="13399"/>
                    <a:pt x="20783" y="13028"/>
                    <a:pt x="20899" y="13028"/>
                  </a:cubicBezTo>
                  <a:cubicBezTo>
                    <a:pt x="21016" y="13028"/>
                    <a:pt x="20432" y="13399"/>
                    <a:pt x="19615" y="14141"/>
                  </a:cubicBezTo>
                  <a:cubicBezTo>
                    <a:pt x="18798" y="14882"/>
                    <a:pt x="17747" y="15995"/>
                    <a:pt x="17280" y="17107"/>
                  </a:cubicBezTo>
                  <a:cubicBezTo>
                    <a:pt x="16813" y="18220"/>
                    <a:pt x="16930" y="19332"/>
                    <a:pt x="17747" y="20027"/>
                  </a:cubicBezTo>
                  <a:cubicBezTo>
                    <a:pt x="18564" y="20723"/>
                    <a:pt x="20082" y="21001"/>
                    <a:pt x="21600" y="21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5279510" y="1283697"/>
              <a:ext cx="565151" cy="41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21204"/>
                  </a:moveTo>
                  <a:cubicBezTo>
                    <a:pt x="2508" y="15804"/>
                    <a:pt x="5016" y="10404"/>
                    <a:pt x="8171" y="6624"/>
                  </a:cubicBezTo>
                  <a:cubicBezTo>
                    <a:pt x="11326" y="2844"/>
                    <a:pt x="15128" y="684"/>
                    <a:pt x="17474" y="144"/>
                  </a:cubicBezTo>
                  <a:cubicBezTo>
                    <a:pt x="19820" y="-396"/>
                    <a:pt x="20710" y="684"/>
                    <a:pt x="21600" y="1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5400160" y="1382403"/>
              <a:ext cx="635001" cy="28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1" fill="norm" stroke="1" extrusionOk="0">
                  <a:moveTo>
                    <a:pt x="0" y="13886"/>
                  </a:moveTo>
                  <a:cubicBezTo>
                    <a:pt x="2664" y="16971"/>
                    <a:pt x="5328" y="20057"/>
                    <a:pt x="7956" y="20829"/>
                  </a:cubicBezTo>
                  <a:cubicBezTo>
                    <a:pt x="10584" y="21600"/>
                    <a:pt x="13176" y="20057"/>
                    <a:pt x="15444" y="16200"/>
                  </a:cubicBezTo>
                  <a:cubicBezTo>
                    <a:pt x="17712" y="12343"/>
                    <a:pt x="19656" y="61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352852" y="2534025"/>
              <a:ext cx="180121" cy="583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402" fill="norm" stroke="1" extrusionOk="0">
                  <a:moveTo>
                    <a:pt x="2148" y="7376"/>
                  </a:moveTo>
                  <a:cubicBezTo>
                    <a:pt x="2651" y="10095"/>
                    <a:pt x="3153" y="12815"/>
                    <a:pt x="3655" y="14912"/>
                  </a:cubicBezTo>
                  <a:cubicBezTo>
                    <a:pt x="4158" y="17010"/>
                    <a:pt x="4660" y="18486"/>
                    <a:pt x="4911" y="19574"/>
                  </a:cubicBezTo>
                  <a:cubicBezTo>
                    <a:pt x="5162" y="20662"/>
                    <a:pt x="5162" y="21361"/>
                    <a:pt x="5037" y="21400"/>
                  </a:cubicBezTo>
                  <a:cubicBezTo>
                    <a:pt x="4911" y="21439"/>
                    <a:pt x="4660" y="20817"/>
                    <a:pt x="3781" y="18953"/>
                  </a:cubicBezTo>
                  <a:cubicBezTo>
                    <a:pt x="2902" y="17088"/>
                    <a:pt x="1395" y="13980"/>
                    <a:pt x="641" y="11066"/>
                  </a:cubicBezTo>
                  <a:cubicBezTo>
                    <a:pt x="-112" y="8153"/>
                    <a:pt x="-112" y="5433"/>
                    <a:pt x="641" y="3646"/>
                  </a:cubicBezTo>
                  <a:cubicBezTo>
                    <a:pt x="1395" y="1859"/>
                    <a:pt x="2902" y="1004"/>
                    <a:pt x="4283" y="499"/>
                  </a:cubicBezTo>
                  <a:cubicBezTo>
                    <a:pt x="5665" y="-6"/>
                    <a:pt x="6921" y="-161"/>
                    <a:pt x="9432" y="189"/>
                  </a:cubicBezTo>
                  <a:cubicBezTo>
                    <a:pt x="11944" y="538"/>
                    <a:pt x="15711" y="1393"/>
                    <a:pt x="18097" y="2286"/>
                  </a:cubicBezTo>
                  <a:cubicBezTo>
                    <a:pt x="20483" y="3180"/>
                    <a:pt x="21488" y="4112"/>
                    <a:pt x="21362" y="4967"/>
                  </a:cubicBezTo>
                  <a:cubicBezTo>
                    <a:pt x="21237" y="5822"/>
                    <a:pt x="19981" y="6599"/>
                    <a:pt x="16590" y="7181"/>
                  </a:cubicBezTo>
                  <a:cubicBezTo>
                    <a:pt x="13200" y="7764"/>
                    <a:pt x="7674" y="8153"/>
                    <a:pt x="4409" y="8192"/>
                  </a:cubicBezTo>
                  <a:cubicBezTo>
                    <a:pt x="1144" y="8230"/>
                    <a:pt x="139" y="7920"/>
                    <a:pt x="14" y="7609"/>
                  </a:cubicBezTo>
                  <a:cubicBezTo>
                    <a:pt x="-112" y="7298"/>
                    <a:pt x="641" y="6987"/>
                    <a:pt x="1395" y="6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617804" y="2276624"/>
              <a:ext cx="210357" cy="490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557" fill="norm" stroke="1" extrusionOk="0">
                  <a:moveTo>
                    <a:pt x="17404" y="14016"/>
                  </a:moveTo>
                  <a:cubicBezTo>
                    <a:pt x="15266" y="13271"/>
                    <a:pt x="13127" y="12526"/>
                    <a:pt x="10133" y="12712"/>
                  </a:cubicBezTo>
                  <a:cubicBezTo>
                    <a:pt x="7139" y="12898"/>
                    <a:pt x="3290" y="14016"/>
                    <a:pt x="1472" y="15412"/>
                  </a:cubicBezTo>
                  <a:cubicBezTo>
                    <a:pt x="-346" y="16809"/>
                    <a:pt x="-132" y="18485"/>
                    <a:pt x="296" y="19509"/>
                  </a:cubicBezTo>
                  <a:cubicBezTo>
                    <a:pt x="723" y="20533"/>
                    <a:pt x="1365" y="20905"/>
                    <a:pt x="2220" y="21091"/>
                  </a:cubicBezTo>
                  <a:cubicBezTo>
                    <a:pt x="3076" y="21278"/>
                    <a:pt x="4145" y="21278"/>
                    <a:pt x="5963" y="20626"/>
                  </a:cubicBezTo>
                  <a:cubicBezTo>
                    <a:pt x="7781" y="19974"/>
                    <a:pt x="10347" y="18671"/>
                    <a:pt x="12272" y="16529"/>
                  </a:cubicBezTo>
                  <a:cubicBezTo>
                    <a:pt x="14197" y="14388"/>
                    <a:pt x="15480" y="11409"/>
                    <a:pt x="16335" y="8709"/>
                  </a:cubicBezTo>
                  <a:cubicBezTo>
                    <a:pt x="17191" y="6009"/>
                    <a:pt x="17618" y="3588"/>
                    <a:pt x="17832" y="2098"/>
                  </a:cubicBezTo>
                  <a:cubicBezTo>
                    <a:pt x="18046" y="609"/>
                    <a:pt x="18046" y="50"/>
                    <a:pt x="17832" y="4"/>
                  </a:cubicBezTo>
                  <a:cubicBezTo>
                    <a:pt x="17618" y="-43"/>
                    <a:pt x="17191" y="423"/>
                    <a:pt x="17084" y="2145"/>
                  </a:cubicBezTo>
                  <a:cubicBezTo>
                    <a:pt x="16977" y="3867"/>
                    <a:pt x="17191" y="6847"/>
                    <a:pt x="17404" y="9733"/>
                  </a:cubicBezTo>
                  <a:cubicBezTo>
                    <a:pt x="17618" y="12619"/>
                    <a:pt x="17832" y="15412"/>
                    <a:pt x="18474" y="17367"/>
                  </a:cubicBezTo>
                  <a:cubicBezTo>
                    <a:pt x="19115" y="19323"/>
                    <a:pt x="20185" y="20440"/>
                    <a:pt x="21254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981265" y="2260820"/>
              <a:ext cx="113596" cy="467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505" fill="norm" stroke="1" extrusionOk="0">
                  <a:moveTo>
                    <a:pt x="21076" y="2238"/>
                  </a:moveTo>
                  <a:cubicBezTo>
                    <a:pt x="19898" y="1751"/>
                    <a:pt x="18720" y="1265"/>
                    <a:pt x="17149" y="827"/>
                  </a:cubicBezTo>
                  <a:cubicBezTo>
                    <a:pt x="15578" y="389"/>
                    <a:pt x="13614" y="0"/>
                    <a:pt x="11847" y="0"/>
                  </a:cubicBezTo>
                  <a:cubicBezTo>
                    <a:pt x="10080" y="0"/>
                    <a:pt x="8509" y="389"/>
                    <a:pt x="6349" y="2092"/>
                  </a:cubicBezTo>
                  <a:cubicBezTo>
                    <a:pt x="4189" y="3795"/>
                    <a:pt x="1440" y="6811"/>
                    <a:pt x="458" y="10070"/>
                  </a:cubicBezTo>
                  <a:cubicBezTo>
                    <a:pt x="-524" y="13330"/>
                    <a:pt x="261" y="16832"/>
                    <a:pt x="1047" y="18827"/>
                  </a:cubicBezTo>
                  <a:cubicBezTo>
                    <a:pt x="1832" y="20822"/>
                    <a:pt x="2618" y="21308"/>
                    <a:pt x="2618" y="21454"/>
                  </a:cubicBezTo>
                  <a:cubicBezTo>
                    <a:pt x="2618" y="21600"/>
                    <a:pt x="1832" y="21405"/>
                    <a:pt x="1047" y="21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909257" y="2563503"/>
              <a:ext cx="128454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600" fill="norm" stroke="1" extrusionOk="0">
                  <a:moveTo>
                    <a:pt x="239" y="21600"/>
                  </a:moveTo>
                  <a:cubicBezTo>
                    <a:pt x="-110" y="18000"/>
                    <a:pt x="-458" y="14400"/>
                    <a:pt x="2155" y="11160"/>
                  </a:cubicBezTo>
                  <a:cubicBezTo>
                    <a:pt x="4768" y="7920"/>
                    <a:pt x="10342" y="5040"/>
                    <a:pt x="14000" y="3240"/>
                  </a:cubicBezTo>
                  <a:cubicBezTo>
                    <a:pt x="17658" y="1440"/>
                    <a:pt x="19400" y="720"/>
                    <a:pt x="211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1158360" y="2525403"/>
              <a:ext cx="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1164710" y="2677803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1782776" y="2236897"/>
              <a:ext cx="124885" cy="536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21600" y="4448"/>
                  </a:moveTo>
                  <a:cubicBezTo>
                    <a:pt x="20868" y="3172"/>
                    <a:pt x="20136" y="1897"/>
                    <a:pt x="19037" y="1132"/>
                  </a:cubicBezTo>
                  <a:cubicBezTo>
                    <a:pt x="17939" y="366"/>
                    <a:pt x="16475" y="111"/>
                    <a:pt x="14827" y="26"/>
                  </a:cubicBezTo>
                  <a:cubicBezTo>
                    <a:pt x="13180" y="-59"/>
                    <a:pt x="11349" y="26"/>
                    <a:pt x="8969" y="919"/>
                  </a:cubicBezTo>
                  <a:cubicBezTo>
                    <a:pt x="6590" y="1812"/>
                    <a:pt x="3661" y="3513"/>
                    <a:pt x="2014" y="5894"/>
                  </a:cubicBezTo>
                  <a:cubicBezTo>
                    <a:pt x="366" y="8275"/>
                    <a:pt x="0" y="11336"/>
                    <a:pt x="0" y="14058"/>
                  </a:cubicBezTo>
                  <a:cubicBezTo>
                    <a:pt x="0" y="16779"/>
                    <a:pt x="366" y="19160"/>
                    <a:pt x="732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1686418" y="2598693"/>
              <a:ext cx="221243" cy="60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134" fill="norm" stroke="1" extrusionOk="0">
                  <a:moveTo>
                    <a:pt x="1753" y="21134"/>
                  </a:moveTo>
                  <a:cubicBezTo>
                    <a:pt x="1136" y="18155"/>
                    <a:pt x="519" y="15175"/>
                    <a:pt x="211" y="11824"/>
                  </a:cubicBezTo>
                  <a:cubicBezTo>
                    <a:pt x="-98" y="8472"/>
                    <a:pt x="-98" y="4748"/>
                    <a:pt x="416" y="2513"/>
                  </a:cubicBezTo>
                  <a:cubicBezTo>
                    <a:pt x="931" y="279"/>
                    <a:pt x="1959" y="-466"/>
                    <a:pt x="5559" y="279"/>
                  </a:cubicBezTo>
                  <a:cubicBezTo>
                    <a:pt x="9159" y="1024"/>
                    <a:pt x="15331" y="3258"/>
                    <a:pt x="21502" y="5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1863210" y="2671453"/>
              <a:ext cx="133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1875910" y="2693243"/>
              <a:ext cx="127001" cy="187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5" fill="norm" stroke="1" extrusionOk="0">
                  <a:moveTo>
                    <a:pt x="21600" y="404"/>
                  </a:moveTo>
                  <a:cubicBezTo>
                    <a:pt x="19440" y="-70"/>
                    <a:pt x="17280" y="-545"/>
                    <a:pt x="14220" y="1591"/>
                  </a:cubicBezTo>
                  <a:cubicBezTo>
                    <a:pt x="11160" y="3728"/>
                    <a:pt x="7200" y="8475"/>
                    <a:pt x="4680" y="12154"/>
                  </a:cubicBezTo>
                  <a:cubicBezTo>
                    <a:pt x="2160" y="15833"/>
                    <a:pt x="1080" y="18444"/>
                    <a:pt x="0" y="21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2123597" y="2406931"/>
              <a:ext cx="120614" cy="347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465" fill="norm" stroke="1" extrusionOk="0">
                  <a:moveTo>
                    <a:pt x="21221" y="1829"/>
                  </a:moveTo>
                  <a:cubicBezTo>
                    <a:pt x="19731" y="1174"/>
                    <a:pt x="18242" y="520"/>
                    <a:pt x="16566" y="192"/>
                  </a:cubicBezTo>
                  <a:cubicBezTo>
                    <a:pt x="14890" y="-135"/>
                    <a:pt x="13028" y="-135"/>
                    <a:pt x="10421" y="912"/>
                  </a:cubicBezTo>
                  <a:cubicBezTo>
                    <a:pt x="7814" y="1960"/>
                    <a:pt x="4462" y="4054"/>
                    <a:pt x="2414" y="6934"/>
                  </a:cubicBezTo>
                  <a:cubicBezTo>
                    <a:pt x="366" y="9814"/>
                    <a:pt x="-379" y="13480"/>
                    <a:pt x="180" y="16032"/>
                  </a:cubicBezTo>
                  <a:cubicBezTo>
                    <a:pt x="738" y="18585"/>
                    <a:pt x="2600" y="20025"/>
                    <a:pt x="4462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2225160" y="2523287"/>
              <a:ext cx="165101" cy="188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0" y="3120"/>
                  </a:moveTo>
                  <a:cubicBezTo>
                    <a:pt x="831" y="2160"/>
                    <a:pt x="1662" y="1200"/>
                    <a:pt x="2769" y="1440"/>
                  </a:cubicBezTo>
                  <a:cubicBezTo>
                    <a:pt x="3877" y="1680"/>
                    <a:pt x="5262" y="3120"/>
                    <a:pt x="6231" y="5640"/>
                  </a:cubicBezTo>
                  <a:cubicBezTo>
                    <a:pt x="7200" y="8160"/>
                    <a:pt x="7754" y="11760"/>
                    <a:pt x="7615" y="14160"/>
                  </a:cubicBezTo>
                  <a:cubicBezTo>
                    <a:pt x="7477" y="16560"/>
                    <a:pt x="6646" y="17760"/>
                    <a:pt x="5815" y="18840"/>
                  </a:cubicBezTo>
                  <a:cubicBezTo>
                    <a:pt x="4985" y="19920"/>
                    <a:pt x="4154" y="20880"/>
                    <a:pt x="3600" y="20640"/>
                  </a:cubicBezTo>
                  <a:cubicBezTo>
                    <a:pt x="3046" y="20400"/>
                    <a:pt x="2769" y="18960"/>
                    <a:pt x="4431" y="15720"/>
                  </a:cubicBezTo>
                  <a:cubicBezTo>
                    <a:pt x="6092" y="12480"/>
                    <a:pt x="9692" y="7440"/>
                    <a:pt x="12185" y="4320"/>
                  </a:cubicBezTo>
                  <a:cubicBezTo>
                    <a:pt x="14677" y="1200"/>
                    <a:pt x="16062" y="0"/>
                    <a:pt x="16477" y="0"/>
                  </a:cubicBezTo>
                  <a:cubicBezTo>
                    <a:pt x="16892" y="0"/>
                    <a:pt x="16338" y="1200"/>
                    <a:pt x="15369" y="3840"/>
                  </a:cubicBezTo>
                  <a:cubicBezTo>
                    <a:pt x="14400" y="6480"/>
                    <a:pt x="13015" y="10560"/>
                    <a:pt x="12877" y="13800"/>
                  </a:cubicBezTo>
                  <a:cubicBezTo>
                    <a:pt x="12738" y="17040"/>
                    <a:pt x="13846" y="19440"/>
                    <a:pt x="15508" y="20520"/>
                  </a:cubicBezTo>
                  <a:cubicBezTo>
                    <a:pt x="17169" y="21600"/>
                    <a:pt x="19385" y="21360"/>
                    <a:pt x="21600" y="21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2453760" y="2417453"/>
              <a:ext cx="49033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4261"/>
                    <a:pt x="17280" y="8522"/>
                    <a:pt x="19440" y="11902"/>
                  </a:cubicBezTo>
                  <a:cubicBezTo>
                    <a:pt x="21600" y="15282"/>
                    <a:pt x="17280" y="17780"/>
                    <a:pt x="12960" y="19249"/>
                  </a:cubicBezTo>
                  <a:cubicBezTo>
                    <a:pt x="8640" y="20718"/>
                    <a:pt x="4320" y="211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2650610" y="2569853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2656960" y="2709553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3107810" y="2465864"/>
              <a:ext cx="196851" cy="259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3854"/>
                  </a:moveTo>
                  <a:cubicBezTo>
                    <a:pt x="1394" y="3680"/>
                    <a:pt x="2787" y="3506"/>
                    <a:pt x="5226" y="5074"/>
                  </a:cubicBezTo>
                  <a:cubicBezTo>
                    <a:pt x="7665" y="6642"/>
                    <a:pt x="11148" y="9951"/>
                    <a:pt x="12890" y="12651"/>
                  </a:cubicBezTo>
                  <a:cubicBezTo>
                    <a:pt x="14632" y="15351"/>
                    <a:pt x="14632" y="17442"/>
                    <a:pt x="14168" y="18922"/>
                  </a:cubicBezTo>
                  <a:cubicBezTo>
                    <a:pt x="13703" y="20403"/>
                    <a:pt x="12774" y="21274"/>
                    <a:pt x="11265" y="21361"/>
                  </a:cubicBezTo>
                  <a:cubicBezTo>
                    <a:pt x="9755" y="21448"/>
                    <a:pt x="7665" y="20751"/>
                    <a:pt x="7316" y="17964"/>
                  </a:cubicBezTo>
                  <a:cubicBezTo>
                    <a:pt x="6968" y="15177"/>
                    <a:pt x="8361" y="10300"/>
                    <a:pt x="9987" y="6990"/>
                  </a:cubicBezTo>
                  <a:cubicBezTo>
                    <a:pt x="11613" y="3680"/>
                    <a:pt x="13471" y="1938"/>
                    <a:pt x="14981" y="980"/>
                  </a:cubicBezTo>
                  <a:cubicBezTo>
                    <a:pt x="16490" y="22"/>
                    <a:pt x="17652" y="-152"/>
                    <a:pt x="18697" y="109"/>
                  </a:cubicBezTo>
                  <a:cubicBezTo>
                    <a:pt x="19742" y="371"/>
                    <a:pt x="20671" y="1067"/>
                    <a:pt x="21600" y="1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3311804" y="2487420"/>
              <a:ext cx="202407" cy="188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146" fill="norm" stroke="1" extrusionOk="0">
                  <a:moveTo>
                    <a:pt x="12066" y="6396"/>
                  </a:moveTo>
                  <a:cubicBezTo>
                    <a:pt x="12291" y="5209"/>
                    <a:pt x="12516" y="4023"/>
                    <a:pt x="12628" y="2836"/>
                  </a:cubicBezTo>
                  <a:cubicBezTo>
                    <a:pt x="12741" y="1649"/>
                    <a:pt x="12741" y="462"/>
                    <a:pt x="12178" y="106"/>
                  </a:cubicBezTo>
                  <a:cubicBezTo>
                    <a:pt x="11616" y="-250"/>
                    <a:pt x="10491" y="225"/>
                    <a:pt x="8578" y="2598"/>
                  </a:cubicBezTo>
                  <a:cubicBezTo>
                    <a:pt x="6666" y="4972"/>
                    <a:pt x="3966" y="9245"/>
                    <a:pt x="2391" y="12093"/>
                  </a:cubicBezTo>
                  <a:cubicBezTo>
                    <a:pt x="816" y="14941"/>
                    <a:pt x="366" y="16365"/>
                    <a:pt x="141" y="17671"/>
                  </a:cubicBezTo>
                  <a:cubicBezTo>
                    <a:pt x="-84" y="18976"/>
                    <a:pt x="-84" y="20163"/>
                    <a:pt x="478" y="20757"/>
                  </a:cubicBezTo>
                  <a:cubicBezTo>
                    <a:pt x="1041" y="21350"/>
                    <a:pt x="2166" y="21350"/>
                    <a:pt x="3628" y="20163"/>
                  </a:cubicBezTo>
                  <a:cubicBezTo>
                    <a:pt x="5091" y="18976"/>
                    <a:pt x="6891" y="16603"/>
                    <a:pt x="8128" y="14704"/>
                  </a:cubicBezTo>
                  <a:cubicBezTo>
                    <a:pt x="9366" y="12805"/>
                    <a:pt x="10041" y="11381"/>
                    <a:pt x="10828" y="10075"/>
                  </a:cubicBezTo>
                  <a:cubicBezTo>
                    <a:pt x="11616" y="8770"/>
                    <a:pt x="12516" y="7583"/>
                    <a:pt x="13191" y="7702"/>
                  </a:cubicBezTo>
                  <a:cubicBezTo>
                    <a:pt x="13866" y="7820"/>
                    <a:pt x="14316" y="9245"/>
                    <a:pt x="14766" y="11025"/>
                  </a:cubicBezTo>
                  <a:cubicBezTo>
                    <a:pt x="15216" y="12805"/>
                    <a:pt x="15666" y="14941"/>
                    <a:pt x="16454" y="16247"/>
                  </a:cubicBezTo>
                  <a:cubicBezTo>
                    <a:pt x="17241" y="17552"/>
                    <a:pt x="18366" y="18027"/>
                    <a:pt x="19266" y="17671"/>
                  </a:cubicBezTo>
                  <a:cubicBezTo>
                    <a:pt x="20166" y="17315"/>
                    <a:pt x="20841" y="16128"/>
                    <a:pt x="21516" y="14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3545960" y="2284103"/>
              <a:ext cx="82551" cy="420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13292" y="0"/>
                  </a:moveTo>
                  <a:cubicBezTo>
                    <a:pt x="11077" y="1404"/>
                    <a:pt x="8862" y="2808"/>
                    <a:pt x="6646" y="5508"/>
                  </a:cubicBezTo>
                  <a:cubicBezTo>
                    <a:pt x="4431" y="8208"/>
                    <a:pt x="2215" y="12204"/>
                    <a:pt x="1108" y="14796"/>
                  </a:cubicBezTo>
                  <a:cubicBezTo>
                    <a:pt x="0" y="17388"/>
                    <a:pt x="0" y="18576"/>
                    <a:pt x="0" y="19440"/>
                  </a:cubicBezTo>
                  <a:cubicBezTo>
                    <a:pt x="0" y="20304"/>
                    <a:pt x="0" y="20844"/>
                    <a:pt x="1385" y="21168"/>
                  </a:cubicBezTo>
                  <a:cubicBezTo>
                    <a:pt x="2769" y="21492"/>
                    <a:pt x="5538" y="21600"/>
                    <a:pt x="9138" y="21114"/>
                  </a:cubicBezTo>
                  <a:cubicBezTo>
                    <a:pt x="12738" y="20628"/>
                    <a:pt x="17169" y="19548"/>
                    <a:pt x="21600" y="18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3520560" y="2487303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3637865" y="2445123"/>
              <a:ext cx="238296" cy="223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291" fill="norm" stroke="1" extrusionOk="0">
                  <a:moveTo>
                    <a:pt x="2529" y="7657"/>
                  </a:moveTo>
                  <a:cubicBezTo>
                    <a:pt x="3273" y="8263"/>
                    <a:pt x="4018" y="8868"/>
                    <a:pt x="5694" y="8464"/>
                  </a:cubicBezTo>
                  <a:cubicBezTo>
                    <a:pt x="7370" y="8061"/>
                    <a:pt x="9977" y="6648"/>
                    <a:pt x="11653" y="5537"/>
                  </a:cubicBezTo>
                  <a:cubicBezTo>
                    <a:pt x="13329" y="4427"/>
                    <a:pt x="14073" y="3620"/>
                    <a:pt x="14539" y="2711"/>
                  </a:cubicBezTo>
                  <a:cubicBezTo>
                    <a:pt x="15004" y="1803"/>
                    <a:pt x="15191" y="793"/>
                    <a:pt x="14818" y="289"/>
                  </a:cubicBezTo>
                  <a:cubicBezTo>
                    <a:pt x="14446" y="-216"/>
                    <a:pt x="13515" y="-216"/>
                    <a:pt x="11094" y="1601"/>
                  </a:cubicBezTo>
                  <a:cubicBezTo>
                    <a:pt x="8673" y="3418"/>
                    <a:pt x="4763" y="7051"/>
                    <a:pt x="2435" y="10382"/>
                  </a:cubicBezTo>
                  <a:cubicBezTo>
                    <a:pt x="108" y="13713"/>
                    <a:pt x="-637" y="16741"/>
                    <a:pt x="573" y="18659"/>
                  </a:cubicBezTo>
                  <a:cubicBezTo>
                    <a:pt x="1784" y="20577"/>
                    <a:pt x="4949" y="21384"/>
                    <a:pt x="8673" y="21283"/>
                  </a:cubicBezTo>
                  <a:cubicBezTo>
                    <a:pt x="12397" y="21182"/>
                    <a:pt x="16680" y="20173"/>
                    <a:pt x="20963" y="19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3184010" y="2760353"/>
              <a:ext cx="539751" cy="34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6" fill="norm" stroke="1" extrusionOk="0">
                  <a:moveTo>
                    <a:pt x="0" y="19059"/>
                  </a:moveTo>
                  <a:cubicBezTo>
                    <a:pt x="2880" y="20329"/>
                    <a:pt x="5760" y="21600"/>
                    <a:pt x="8471" y="20329"/>
                  </a:cubicBezTo>
                  <a:cubicBezTo>
                    <a:pt x="11181" y="19059"/>
                    <a:pt x="13722" y="15247"/>
                    <a:pt x="15882" y="11435"/>
                  </a:cubicBezTo>
                  <a:cubicBezTo>
                    <a:pt x="18042" y="7624"/>
                    <a:pt x="19821" y="38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3279260" y="2817503"/>
              <a:ext cx="4826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26" y="18000"/>
                    <a:pt x="6253" y="14400"/>
                    <a:pt x="9568" y="11400"/>
                  </a:cubicBezTo>
                  <a:cubicBezTo>
                    <a:pt x="12884" y="8400"/>
                    <a:pt x="16389" y="6000"/>
                    <a:pt x="18426" y="4200"/>
                  </a:cubicBezTo>
                  <a:cubicBezTo>
                    <a:pt x="20463" y="2400"/>
                    <a:pt x="2103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4430433" y="2449203"/>
              <a:ext cx="113781" cy="198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4" h="21060" fill="norm" stroke="1" extrusionOk="0">
                  <a:moveTo>
                    <a:pt x="17025" y="0"/>
                  </a:moveTo>
                  <a:cubicBezTo>
                    <a:pt x="14325" y="0"/>
                    <a:pt x="11625" y="0"/>
                    <a:pt x="8732" y="1912"/>
                  </a:cubicBezTo>
                  <a:cubicBezTo>
                    <a:pt x="5839" y="3825"/>
                    <a:pt x="2754" y="7650"/>
                    <a:pt x="1211" y="11025"/>
                  </a:cubicBezTo>
                  <a:cubicBezTo>
                    <a:pt x="-332" y="14400"/>
                    <a:pt x="-332" y="17325"/>
                    <a:pt x="825" y="19125"/>
                  </a:cubicBezTo>
                  <a:cubicBezTo>
                    <a:pt x="1982" y="20925"/>
                    <a:pt x="4297" y="21600"/>
                    <a:pt x="7768" y="20588"/>
                  </a:cubicBezTo>
                  <a:cubicBezTo>
                    <a:pt x="11239" y="19575"/>
                    <a:pt x="15868" y="16875"/>
                    <a:pt x="18375" y="14175"/>
                  </a:cubicBezTo>
                  <a:cubicBezTo>
                    <a:pt x="20882" y="11475"/>
                    <a:pt x="21268" y="8775"/>
                    <a:pt x="20111" y="6975"/>
                  </a:cubicBezTo>
                  <a:cubicBezTo>
                    <a:pt x="18954" y="5175"/>
                    <a:pt x="16254" y="4275"/>
                    <a:pt x="13554" y="3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4638160" y="2204584"/>
              <a:ext cx="101601" cy="435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21600" y="1729"/>
                  </a:moveTo>
                  <a:cubicBezTo>
                    <a:pt x="19800" y="999"/>
                    <a:pt x="18000" y="268"/>
                    <a:pt x="16200" y="60"/>
                  </a:cubicBezTo>
                  <a:cubicBezTo>
                    <a:pt x="14400" y="-149"/>
                    <a:pt x="12600" y="164"/>
                    <a:pt x="10800" y="1468"/>
                  </a:cubicBezTo>
                  <a:cubicBezTo>
                    <a:pt x="9000" y="2773"/>
                    <a:pt x="7200" y="5068"/>
                    <a:pt x="5625" y="8042"/>
                  </a:cubicBezTo>
                  <a:cubicBezTo>
                    <a:pt x="4050" y="11016"/>
                    <a:pt x="2700" y="14668"/>
                    <a:pt x="1800" y="17016"/>
                  </a:cubicBezTo>
                  <a:cubicBezTo>
                    <a:pt x="900" y="19364"/>
                    <a:pt x="450" y="20408"/>
                    <a:pt x="0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4574660" y="2506353"/>
              <a:ext cx="184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5158860" y="2428799"/>
              <a:ext cx="114301" cy="206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4" fill="norm" stroke="1" extrusionOk="0">
                  <a:moveTo>
                    <a:pt x="21600" y="4674"/>
                  </a:moveTo>
                  <a:cubicBezTo>
                    <a:pt x="21600" y="3162"/>
                    <a:pt x="21600" y="1650"/>
                    <a:pt x="20600" y="786"/>
                  </a:cubicBezTo>
                  <a:cubicBezTo>
                    <a:pt x="19600" y="-78"/>
                    <a:pt x="17600" y="-294"/>
                    <a:pt x="14800" y="462"/>
                  </a:cubicBezTo>
                  <a:cubicBezTo>
                    <a:pt x="12000" y="1218"/>
                    <a:pt x="8400" y="2946"/>
                    <a:pt x="5400" y="5322"/>
                  </a:cubicBezTo>
                  <a:cubicBezTo>
                    <a:pt x="2400" y="7698"/>
                    <a:pt x="0" y="10722"/>
                    <a:pt x="0" y="13530"/>
                  </a:cubicBezTo>
                  <a:cubicBezTo>
                    <a:pt x="0" y="16338"/>
                    <a:pt x="2400" y="18930"/>
                    <a:pt x="4800" y="20118"/>
                  </a:cubicBezTo>
                  <a:cubicBezTo>
                    <a:pt x="7200" y="21306"/>
                    <a:pt x="9600" y="21090"/>
                    <a:pt x="12000" y="20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5287976" y="2474603"/>
              <a:ext cx="111441" cy="129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329" fill="norm" stroke="1" extrusionOk="0">
                  <a:moveTo>
                    <a:pt x="16400" y="0"/>
                  </a:moveTo>
                  <a:cubicBezTo>
                    <a:pt x="12000" y="1742"/>
                    <a:pt x="7600" y="3484"/>
                    <a:pt x="4600" y="6445"/>
                  </a:cubicBezTo>
                  <a:cubicBezTo>
                    <a:pt x="1600" y="9406"/>
                    <a:pt x="0" y="13587"/>
                    <a:pt x="0" y="16200"/>
                  </a:cubicBezTo>
                  <a:cubicBezTo>
                    <a:pt x="0" y="18813"/>
                    <a:pt x="1600" y="19858"/>
                    <a:pt x="4600" y="20555"/>
                  </a:cubicBezTo>
                  <a:cubicBezTo>
                    <a:pt x="7600" y="21252"/>
                    <a:pt x="12000" y="21600"/>
                    <a:pt x="14800" y="21077"/>
                  </a:cubicBezTo>
                  <a:cubicBezTo>
                    <a:pt x="17600" y="20555"/>
                    <a:pt x="18800" y="19161"/>
                    <a:pt x="19800" y="17071"/>
                  </a:cubicBezTo>
                  <a:cubicBezTo>
                    <a:pt x="20800" y="14981"/>
                    <a:pt x="21600" y="12194"/>
                    <a:pt x="20600" y="9406"/>
                  </a:cubicBezTo>
                  <a:cubicBezTo>
                    <a:pt x="19600" y="6619"/>
                    <a:pt x="16800" y="3832"/>
                    <a:pt x="14000" y="1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5476360" y="2290453"/>
              <a:ext cx="317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1630"/>
                    <a:pt x="12960" y="3260"/>
                    <a:pt x="9360" y="6249"/>
                  </a:cubicBezTo>
                  <a:cubicBezTo>
                    <a:pt x="5760" y="9238"/>
                    <a:pt x="2880" y="13585"/>
                    <a:pt x="1440" y="16370"/>
                  </a:cubicBezTo>
                  <a:cubicBezTo>
                    <a:pt x="0" y="19155"/>
                    <a:pt x="0" y="203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5552560" y="2298698"/>
              <a:ext cx="18786" cy="315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71" fill="norm" stroke="1" extrusionOk="0">
                  <a:moveTo>
                    <a:pt x="14400" y="2463"/>
                  </a:moveTo>
                  <a:cubicBezTo>
                    <a:pt x="16800" y="1311"/>
                    <a:pt x="19200" y="159"/>
                    <a:pt x="20400" y="15"/>
                  </a:cubicBezTo>
                  <a:cubicBezTo>
                    <a:pt x="21600" y="-129"/>
                    <a:pt x="21600" y="735"/>
                    <a:pt x="20400" y="3615"/>
                  </a:cubicBezTo>
                  <a:cubicBezTo>
                    <a:pt x="19200" y="6495"/>
                    <a:pt x="16800" y="11391"/>
                    <a:pt x="13200" y="14703"/>
                  </a:cubicBezTo>
                  <a:cubicBezTo>
                    <a:pt x="9600" y="18015"/>
                    <a:pt x="4800" y="19743"/>
                    <a:pt x="0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5622410" y="2428578"/>
              <a:ext cx="97453" cy="153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233" fill="norm" stroke="1" extrusionOk="0">
                  <a:moveTo>
                    <a:pt x="0" y="11601"/>
                  </a:moveTo>
                  <a:cubicBezTo>
                    <a:pt x="4596" y="11017"/>
                    <a:pt x="9191" y="10433"/>
                    <a:pt x="12638" y="9557"/>
                  </a:cubicBezTo>
                  <a:cubicBezTo>
                    <a:pt x="16085" y="8682"/>
                    <a:pt x="18383" y="7514"/>
                    <a:pt x="19762" y="5909"/>
                  </a:cubicBezTo>
                  <a:cubicBezTo>
                    <a:pt x="21140" y="4303"/>
                    <a:pt x="21600" y="2260"/>
                    <a:pt x="20681" y="1092"/>
                  </a:cubicBezTo>
                  <a:cubicBezTo>
                    <a:pt x="19762" y="-75"/>
                    <a:pt x="17464" y="-367"/>
                    <a:pt x="14477" y="509"/>
                  </a:cubicBezTo>
                  <a:cubicBezTo>
                    <a:pt x="11489" y="1384"/>
                    <a:pt x="7813" y="3428"/>
                    <a:pt x="5055" y="6638"/>
                  </a:cubicBezTo>
                  <a:cubicBezTo>
                    <a:pt x="2298" y="9849"/>
                    <a:pt x="460" y="14228"/>
                    <a:pt x="460" y="16855"/>
                  </a:cubicBezTo>
                  <a:cubicBezTo>
                    <a:pt x="460" y="19482"/>
                    <a:pt x="2298" y="20357"/>
                    <a:pt x="5055" y="20795"/>
                  </a:cubicBezTo>
                  <a:cubicBezTo>
                    <a:pt x="7813" y="21233"/>
                    <a:pt x="11489" y="21233"/>
                    <a:pt x="15166" y="21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5767800" y="2439589"/>
              <a:ext cx="114961" cy="172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9" h="21194" fill="norm" stroke="1" extrusionOk="0">
                  <a:moveTo>
                    <a:pt x="20949" y="1963"/>
                  </a:moveTo>
                  <a:cubicBezTo>
                    <a:pt x="19792" y="922"/>
                    <a:pt x="18635" y="-119"/>
                    <a:pt x="16706" y="11"/>
                  </a:cubicBezTo>
                  <a:cubicBezTo>
                    <a:pt x="14778" y="141"/>
                    <a:pt x="12078" y="1442"/>
                    <a:pt x="8992" y="4565"/>
                  </a:cubicBezTo>
                  <a:cubicBezTo>
                    <a:pt x="5906" y="7688"/>
                    <a:pt x="2435" y="12633"/>
                    <a:pt x="892" y="15886"/>
                  </a:cubicBezTo>
                  <a:cubicBezTo>
                    <a:pt x="-651" y="19139"/>
                    <a:pt x="-265" y="20700"/>
                    <a:pt x="2628" y="21091"/>
                  </a:cubicBezTo>
                  <a:cubicBezTo>
                    <a:pt x="5520" y="21481"/>
                    <a:pt x="10920" y="20700"/>
                    <a:pt x="16320" y="19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5867943" y="2290453"/>
              <a:ext cx="179918" cy="334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17026" y="0"/>
                  </a:moveTo>
                  <a:cubicBezTo>
                    <a:pt x="14485" y="4619"/>
                    <a:pt x="11944" y="9238"/>
                    <a:pt x="10292" y="12498"/>
                  </a:cubicBezTo>
                  <a:cubicBezTo>
                    <a:pt x="8640" y="15758"/>
                    <a:pt x="7878" y="17660"/>
                    <a:pt x="7624" y="19019"/>
                  </a:cubicBezTo>
                  <a:cubicBezTo>
                    <a:pt x="7369" y="20377"/>
                    <a:pt x="7624" y="21192"/>
                    <a:pt x="8259" y="21396"/>
                  </a:cubicBezTo>
                  <a:cubicBezTo>
                    <a:pt x="8894" y="21600"/>
                    <a:pt x="9911" y="21192"/>
                    <a:pt x="10673" y="20038"/>
                  </a:cubicBezTo>
                  <a:cubicBezTo>
                    <a:pt x="11435" y="18883"/>
                    <a:pt x="11944" y="16981"/>
                    <a:pt x="11308" y="15555"/>
                  </a:cubicBezTo>
                  <a:cubicBezTo>
                    <a:pt x="10673" y="14128"/>
                    <a:pt x="8894" y="13177"/>
                    <a:pt x="7242" y="12634"/>
                  </a:cubicBezTo>
                  <a:cubicBezTo>
                    <a:pt x="5591" y="12091"/>
                    <a:pt x="4066" y="11955"/>
                    <a:pt x="2668" y="11887"/>
                  </a:cubicBezTo>
                  <a:cubicBezTo>
                    <a:pt x="1271" y="11819"/>
                    <a:pt x="0" y="11819"/>
                    <a:pt x="0" y="11819"/>
                  </a:cubicBezTo>
                  <a:cubicBezTo>
                    <a:pt x="0" y="11819"/>
                    <a:pt x="1271" y="11819"/>
                    <a:pt x="4193" y="11547"/>
                  </a:cubicBezTo>
                  <a:cubicBezTo>
                    <a:pt x="7115" y="11275"/>
                    <a:pt x="11689" y="10732"/>
                    <a:pt x="14612" y="10528"/>
                  </a:cubicBezTo>
                  <a:cubicBezTo>
                    <a:pt x="17534" y="10325"/>
                    <a:pt x="18805" y="10460"/>
                    <a:pt x="19186" y="11140"/>
                  </a:cubicBezTo>
                  <a:cubicBezTo>
                    <a:pt x="19567" y="11819"/>
                    <a:pt x="19059" y="13042"/>
                    <a:pt x="18551" y="14400"/>
                  </a:cubicBezTo>
                  <a:cubicBezTo>
                    <a:pt x="18042" y="15758"/>
                    <a:pt x="17534" y="17253"/>
                    <a:pt x="17280" y="18408"/>
                  </a:cubicBezTo>
                  <a:cubicBezTo>
                    <a:pt x="17026" y="19562"/>
                    <a:pt x="17026" y="20377"/>
                    <a:pt x="17153" y="20377"/>
                  </a:cubicBezTo>
                  <a:cubicBezTo>
                    <a:pt x="17280" y="20377"/>
                    <a:pt x="17534" y="19562"/>
                    <a:pt x="18296" y="17389"/>
                  </a:cubicBezTo>
                  <a:cubicBezTo>
                    <a:pt x="19059" y="15215"/>
                    <a:pt x="20329" y="11683"/>
                    <a:pt x="21600" y="8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6080892" y="2436503"/>
              <a:ext cx="108785" cy="17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600" fill="norm" stroke="1" extrusionOk="0">
                  <a:moveTo>
                    <a:pt x="4733" y="0"/>
                  </a:moveTo>
                  <a:cubicBezTo>
                    <a:pt x="5148" y="5005"/>
                    <a:pt x="5563" y="10010"/>
                    <a:pt x="5563" y="13171"/>
                  </a:cubicBezTo>
                  <a:cubicBezTo>
                    <a:pt x="5563" y="16332"/>
                    <a:pt x="5148" y="17649"/>
                    <a:pt x="4110" y="18966"/>
                  </a:cubicBezTo>
                  <a:cubicBezTo>
                    <a:pt x="3071" y="20283"/>
                    <a:pt x="1410" y="21600"/>
                    <a:pt x="579" y="21600"/>
                  </a:cubicBezTo>
                  <a:cubicBezTo>
                    <a:pt x="-252" y="21600"/>
                    <a:pt x="-252" y="20283"/>
                    <a:pt x="994" y="17517"/>
                  </a:cubicBezTo>
                  <a:cubicBezTo>
                    <a:pt x="2240" y="14751"/>
                    <a:pt x="4733" y="10537"/>
                    <a:pt x="7017" y="7639"/>
                  </a:cubicBezTo>
                  <a:cubicBezTo>
                    <a:pt x="9302" y="4741"/>
                    <a:pt x="11379" y="3161"/>
                    <a:pt x="13456" y="2107"/>
                  </a:cubicBezTo>
                  <a:cubicBezTo>
                    <a:pt x="15533" y="1054"/>
                    <a:pt x="17610" y="527"/>
                    <a:pt x="19063" y="922"/>
                  </a:cubicBezTo>
                  <a:cubicBezTo>
                    <a:pt x="20517" y="1317"/>
                    <a:pt x="21348" y="2634"/>
                    <a:pt x="21348" y="5663"/>
                  </a:cubicBezTo>
                  <a:cubicBezTo>
                    <a:pt x="21348" y="8693"/>
                    <a:pt x="20517" y="13434"/>
                    <a:pt x="19686" y="18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6193910" y="2459386"/>
              <a:ext cx="146051" cy="358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21600" y="2057"/>
                  </a:moveTo>
                  <a:cubicBezTo>
                    <a:pt x="21600" y="1422"/>
                    <a:pt x="21600" y="786"/>
                    <a:pt x="20817" y="405"/>
                  </a:cubicBezTo>
                  <a:cubicBezTo>
                    <a:pt x="20035" y="24"/>
                    <a:pt x="18470" y="-103"/>
                    <a:pt x="16435" y="88"/>
                  </a:cubicBezTo>
                  <a:cubicBezTo>
                    <a:pt x="14400" y="278"/>
                    <a:pt x="11896" y="786"/>
                    <a:pt x="10487" y="1358"/>
                  </a:cubicBezTo>
                  <a:cubicBezTo>
                    <a:pt x="9078" y="1930"/>
                    <a:pt x="8765" y="2565"/>
                    <a:pt x="9391" y="2883"/>
                  </a:cubicBezTo>
                  <a:cubicBezTo>
                    <a:pt x="10017" y="3201"/>
                    <a:pt x="11583" y="3201"/>
                    <a:pt x="13148" y="3073"/>
                  </a:cubicBezTo>
                  <a:cubicBezTo>
                    <a:pt x="14713" y="2946"/>
                    <a:pt x="16278" y="2692"/>
                    <a:pt x="17061" y="3137"/>
                  </a:cubicBezTo>
                  <a:cubicBezTo>
                    <a:pt x="17843" y="3582"/>
                    <a:pt x="17843" y="4725"/>
                    <a:pt x="18000" y="7012"/>
                  </a:cubicBezTo>
                  <a:cubicBezTo>
                    <a:pt x="18157" y="9299"/>
                    <a:pt x="18470" y="12730"/>
                    <a:pt x="18313" y="15144"/>
                  </a:cubicBezTo>
                  <a:cubicBezTo>
                    <a:pt x="18157" y="17558"/>
                    <a:pt x="17530" y="18956"/>
                    <a:pt x="14400" y="19845"/>
                  </a:cubicBezTo>
                  <a:cubicBezTo>
                    <a:pt x="11270" y="20735"/>
                    <a:pt x="5635" y="21116"/>
                    <a:pt x="0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6899123" y="2427742"/>
              <a:ext cx="125458" cy="459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515" fill="norm" stroke="1" extrusionOk="0">
                  <a:moveTo>
                    <a:pt x="8578" y="5166"/>
                  </a:moveTo>
                  <a:cubicBezTo>
                    <a:pt x="7498" y="6752"/>
                    <a:pt x="6418" y="8337"/>
                    <a:pt x="5338" y="10864"/>
                  </a:cubicBezTo>
                  <a:cubicBezTo>
                    <a:pt x="4258" y="13390"/>
                    <a:pt x="3178" y="16858"/>
                    <a:pt x="2278" y="18889"/>
                  </a:cubicBezTo>
                  <a:cubicBezTo>
                    <a:pt x="1378" y="20921"/>
                    <a:pt x="658" y="21515"/>
                    <a:pt x="298" y="21515"/>
                  </a:cubicBezTo>
                  <a:cubicBezTo>
                    <a:pt x="-62" y="21515"/>
                    <a:pt x="-62" y="20921"/>
                    <a:pt x="118" y="18691"/>
                  </a:cubicBezTo>
                  <a:cubicBezTo>
                    <a:pt x="298" y="16462"/>
                    <a:pt x="658" y="12598"/>
                    <a:pt x="1738" y="9377"/>
                  </a:cubicBezTo>
                  <a:cubicBezTo>
                    <a:pt x="2818" y="6157"/>
                    <a:pt x="4618" y="3581"/>
                    <a:pt x="6238" y="2095"/>
                  </a:cubicBezTo>
                  <a:cubicBezTo>
                    <a:pt x="7858" y="609"/>
                    <a:pt x="9298" y="212"/>
                    <a:pt x="10918" y="64"/>
                  </a:cubicBezTo>
                  <a:cubicBezTo>
                    <a:pt x="12538" y="-85"/>
                    <a:pt x="14338" y="14"/>
                    <a:pt x="16138" y="509"/>
                  </a:cubicBezTo>
                  <a:cubicBezTo>
                    <a:pt x="17938" y="1005"/>
                    <a:pt x="19738" y="1897"/>
                    <a:pt x="20638" y="2887"/>
                  </a:cubicBezTo>
                  <a:cubicBezTo>
                    <a:pt x="21538" y="3878"/>
                    <a:pt x="21538" y="4968"/>
                    <a:pt x="20818" y="5711"/>
                  </a:cubicBezTo>
                  <a:cubicBezTo>
                    <a:pt x="20098" y="6454"/>
                    <a:pt x="18658" y="6851"/>
                    <a:pt x="15958" y="7148"/>
                  </a:cubicBezTo>
                  <a:cubicBezTo>
                    <a:pt x="13258" y="7445"/>
                    <a:pt x="9298" y="7643"/>
                    <a:pt x="5338" y="7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7038460" y="2450151"/>
              <a:ext cx="101601" cy="220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1759"/>
                  </a:moveTo>
                  <a:cubicBezTo>
                    <a:pt x="1800" y="937"/>
                    <a:pt x="3600" y="114"/>
                    <a:pt x="5400" y="11"/>
                  </a:cubicBezTo>
                  <a:cubicBezTo>
                    <a:pt x="7200" y="-92"/>
                    <a:pt x="9000" y="525"/>
                    <a:pt x="10800" y="2685"/>
                  </a:cubicBezTo>
                  <a:cubicBezTo>
                    <a:pt x="12600" y="4845"/>
                    <a:pt x="14400" y="8548"/>
                    <a:pt x="15300" y="11531"/>
                  </a:cubicBezTo>
                  <a:cubicBezTo>
                    <a:pt x="16200" y="14514"/>
                    <a:pt x="16200" y="16777"/>
                    <a:pt x="15525" y="18319"/>
                  </a:cubicBezTo>
                  <a:cubicBezTo>
                    <a:pt x="14850" y="19862"/>
                    <a:pt x="13500" y="20685"/>
                    <a:pt x="11700" y="21097"/>
                  </a:cubicBezTo>
                  <a:cubicBezTo>
                    <a:pt x="9900" y="21508"/>
                    <a:pt x="7650" y="21508"/>
                    <a:pt x="6525" y="20994"/>
                  </a:cubicBezTo>
                  <a:cubicBezTo>
                    <a:pt x="5400" y="20479"/>
                    <a:pt x="5400" y="19451"/>
                    <a:pt x="6975" y="16674"/>
                  </a:cubicBezTo>
                  <a:cubicBezTo>
                    <a:pt x="8550" y="13897"/>
                    <a:pt x="11700" y="9371"/>
                    <a:pt x="14400" y="6491"/>
                  </a:cubicBezTo>
                  <a:cubicBezTo>
                    <a:pt x="17100" y="3611"/>
                    <a:pt x="19350" y="2377"/>
                    <a:pt x="21600" y="1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7198656" y="2480903"/>
              <a:ext cx="99144" cy="15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0996" fill="norm" stroke="1" extrusionOk="0">
                  <a:moveTo>
                    <a:pt x="13193" y="7"/>
                  </a:moveTo>
                  <a:cubicBezTo>
                    <a:pt x="10943" y="303"/>
                    <a:pt x="8693" y="599"/>
                    <a:pt x="6443" y="3262"/>
                  </a:cubicBezTo>
                  <a:cubicBezTo>
                    <a:pt x="4193" y="5925"/>
                    <a:pt x="1943" y="10955"/>
                    <a:pt x="818" y="14358"/>
                  </a:cubicBezTo>
                  <a:cubicBezTo>
                    <a:pt x="-307" y="17760"/>
                    <a:pt x="-307" y="19536"/>
                    <a:pt x="1043" y="20423"/>
                  </a:cubicBezTo>
                  <a:cubicBezTo>
                    <a:pt x="2393" y="21311"/>
                    <a:pt x="5093" y="21311"/>
                    <a:pt x="8693" y="19388"/>
                  </a:cubicBezTo>
                  <a:cubicBezTo>
                    <a:pt x="12293" y="17464"/>
                    <a:pt x="16793" y="13618"/>
                    <a:pt x="19043" y="10659"/>
                  </a:cubicBezTo>
                  <a:cubicBezTo>
                    <a:pt x="21293" y="7700"/>
                    <a:pt x="21293" y="5629"/>
                    <a:pt x="20843" y="3853"/>
                  </a:cubicBezTo>
                  <a:cubicBezTo>
                    <a:pt x="20393" y="2078"/>
                    <a:pt x="19493" y="599"/>
                    <a:pt x="17918" y="155"/>
                  </a:cubicBezTo>
                  <a:cubicBezTo>
                    <a:pt x="16343" y="-289"/>
                    <a:pt x="14093" y="303"/>
                    <a:pt x="11843" y="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7343260" y="2315853"/>
              <a:ext cx="120117" cy="328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600" fill="norm" stroke="1" extrusionOk="0">
                  <a:moveTo>
                    <a:pt x="7958" y="0"/>
                  </a:moveTo>
                  <a:cubicBezTo>
                    <a:pt x="7958" y="4459"/>
                    <a:pt x="7958" y="8919"/>
                    <a:pt x="7579" y="12194"/>
                  </a:cubicBezTo>
                  <a:cubicBezTo>
                    <a:pt x="7200" y="15468"/>
                    <a:pt x="6442" y="17559"/>
                    <a:pt x="5495" y="19092"/>
                  </a:cubicBezTo>
                  <a:cubicBezTo>
                    <a:pt x="4547" y="20625"/>
                    <a:pt x="3411" y="21600"/>
                    <a:pt x="3032" y="21461"/>
                  </a:cubicBezTo>
                  <a:cubicBezTo>
                    <a:pt x="2653" y="21321"/>
                    <a:pt x="3032" y="20067"/>
                    <a:pt x="3979" y="18604"/>
                  </a:cubicBezTo>
                  <a:cubicBezTo>
                    <a:pt x="4926" y="17141"/>
                    <a:pt x="6442" y="15468"/>
                    <a:pt x="7768" y="14354"/>
                  </a:cubicBezTo>
                  <a:cubicBezTo>
                    <a:pt x="9095" y="13239"/>
                    <a:pt x="10232" y="12681"/>
                    <a:pt x="11747" y="12333"/>
                  </a:cubicBezTo>
                  <a:cubicBezTo>
                    <a:pt x="13263" y="11985"/>
                    <a:pt x="15158" y="11845"/>
                    <a:pt x="16674" y="12124"/>
                  </a:cubicBezTo>
                  <a:cubicBezTo>
                    <a:pt x="18189" y="12403"/>
                    <a:pt x="19326" y="13099"/>
                    <a:pt x="20084" y="14145"/>
                  </a:cubicBezTo>
                  <a:cubicBezTo>
                    <a:pt x="20842" y="15190"/>
                    <a:pt x="21221" y="16583"/>
                    <a:pt x="21411" y="17698"/>
                  </a:cubicBezTo>
                  <a:cubicBezTo>
                    <a:pt x="21600" y="18813"/>
                    <a:pt x="21600" y="19649"/>
                    <a:pt x="20463" y="20346"/>
                  </a:cubicBezTo>
                  <a:cubicBezTo>
                    <a:pt x="19326" y="21043"/>
                    <a:pt x="17053" y="21600"/>
                    <a:pt x="13832" y="21600"/>
                  </a:cubicBezTo>
                  <a:cubicBezTo>
                    <a:pt x="10611" y="21600"/>
                    <a:pt x="6442" y="21043"/>
                    <a:pt x="3979" y="20555"/>
                  </a:cubicBezTo>
                  <a:cubicBezTo>
                    <a:pt x="1516" y="20067"/>
                    <a:pt x="758" y="19649"/>
                    <a:pt x="0" y="19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7559160" y="2588903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8156854" y="2468828"/>
              <a:ext cx="170657" cy="225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0945" fill="norm" stroke="1" extrusionOk="0">
                  <a:moveTo>
                    <a:pt x="21500" y="5249"/>
                  </a:moveTo>
                  <a:cubicBezTo>
                    <a:pt x="19633" y="3481"/>
                    <a:pt x="17767" y="1714"/>
                    <a:pt x="16167" y="732"/>
                  </a:cubicBezTo>
                  <a:cubicBezTo>
                    <a:pt x="14567" y="-250"/>
                    <a:pt x="13233" y="-446"/>
                    <a:pt x="10833" y="1419"/>
                  </a:cubicBezTo>
                  <a:cubicBezTo>
                    <a:pt x="8433" y="3285"/>
                    <a:pt x="4967" y="7212"/>
                    <a:pt x="2967" y="10256"/>
                  </a:cubicBezTo>
                  <a:cubicBezTo>
                    <a:pt x="967" y="13299"/>
                    <a:pt x="433" y="15459"/>
                    <a:pt x="167" y="17129"/>
                  </a:cubicBezTo>
                  <a:cubicBezTo>
                    <a:pt x="-100" y="18798"/>
                    <a:pt x="-100" y="19976"/>
                    <a:pt x="567" y="20565"/>
                  </a:cubicBezTo>
                  <a:cubicBezTo>
                    <a:pt x="1233" y="21154"/>
                    <a:pt x="2567" y="21154"/>
                    <a:pt x="4433" y="19878"/>
                  </a:cubicBezTo>
                  <a:cubicBezTo>
                    <a:pt x="6300" y="18601"/>
                    <a:pt x="8700" y="16049"/>
                    <a:pt x="10167" y="13987"/>
                  </a:cubicBezTo>
                  <a:cubicBezTo>
                    <a:pt x="11633" y="11925"/>
                    <a:pt x="12167" y="10354"/>
                    <a:pt x="13100" y="8881"/>
                  </a:cubicBezTo>
                  <a:cubicBezTo>
                    <a:pt x="14033" y="7409"/>
                    <a:pt x="15367" y="6034"/>
                    <a:pt x="15900" y="6034"/>
                  </a:cubicBezTo>
                  <a:cubicBezTo>
                    <a:pt x="16433" y="6034"/>
                    <a:pt x="16167" y="7409"/>
                    <a:pt x="16300" y="9470"/>
                  </a:cubicBezTo>
                  <a:cubicBezTo>
                    <a:pt x="16433" y="11532"/>
                    <a:pt x="16967" y="14281"/>
                    <a:pt x="17900" y="15950"/>
                  </a:cubicBezTo>
                  <a:cubicBezTo>
                    <a:pt x="18833" y="17619"/>
                    <a:pt x="20167" y="18209"/>
                    <a:pt x="21500" y="18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8337947" y="2489038"/>
              <a:ext cx="122914" cy="231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282" fill="norm" stroke="1" extrusionOk="0">
                  <a:moveTo>
                    <a:pt x="1490" y="5094"/>
                  </a:moveTo>
                  <a:cubicBezTo>
                    <a:pt x="1123" y="4121"/>
                    <a:pt x="757" y="3148"/>
                    <a:pt x="391" y="2175"/>
                  </a:cubicBezTo>
                  <a:cubicBezTo>
                    <a:pt x="25" y="1202"/>
                    <a:pt x="-341" y="229"/>
                    <a:pt x="574" y="35"/>
                  </a:cubicBezTo>
                  <a:cubicBezTo>
                    <a:pt x="1490" y="-160"/>
                    <a:pt x="3686" y="424"/>
                    <a:pt x="6615" y="2564"/>
                  </a:cubicBezTo>
                  <a:cubicBezTo>
                    <a:pt x="9544" y="4705"/>
                    <a:pt x="13205" y="8402"/>
                    <a:pt x="14852" y="11613"/>
                  </a:cubicBezTo>
                  <a:cubicBezTo>
                    <a:pt x="16500" y="14824"/>
                    <a:pt x="16134" y="17548"/>
                    <a:pt x="15035" y="19202"/>
                  </a:cubicBezTo>
                  <a:cubicBezTo>
                    <a:pt x="13937" y="20856"/>
                    <a:pt x="12106" y="21440"/>
                    <a:pt x="10825" y="21245"/>
                  </a:cubicBezTo>
                  <a:cubicBezTo>
                    <a:pt x="9544" y="21051"/>
                    <a:pt x="8812" y="20078"/>
                    <a:pt x="10642" y="17062"/>
                  </a:cubicBezTo>
                  <a:cubicBezTo>
                    <a:pt x="12473" y="14045"/>
                    <a:pt x="16866" y="8986"/>
                    <a:pt x="21259" y="3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8479118" y="2507300"/>
              <a:ext cx="115093" cy="207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136" fill="norm" stroke="1" extrusionOk="0">
                  <a:moveTo>
                    <a:pt x="20973" y="1847"/>
                  </a:moveTo>
                  <a:cubicBezTo>
                    <a:pt x="19430" y="983"/>
                    <a:pt x="17887" y="119"/>
                    <a:pt x="16152" y="11"/>
                  </a:cubicBezTo>
                  <a:cubicBezTo>
                    <a:pt x="14416" y="-97"/>
                    <a:pt x="12487" y="551"/>
                    <a:pt x="9594" y="2387"/>
                  </a:cubicBezTo>
                  <a:cubicBezTo>
                    <a:pt x="6702" y="4223"/>
                    <a:pt x="2844" y="7247"/>
                    <a:pt x="1109" y="10487"/>
                  </a:cubicBezTo>
                  <a:cubicBezTo>
                    <a:pt x="-627" y="13727"/>
                    <a:pt x="-241" y="17183"/>
                    <a:pt x="1687" y="19127"/>
                  </a:cubicBezTo>
                  <a:cubicBezTo>
                    <a:pt x="3616" y="21071"/>
                    <a:pt x="7087" y="21503"/>
                    <a:pt x="10173" y="20855"/>
                  </a:cubicBezTo>
                  <a:cubicBezTo>
                    <a:pt x="13259" y="20207"/>
                    <a:pt x="15959" y="18479"/>
                    <a:pt x="16923" y="15887"/>
                  </a:cubicBezTo>
                  <a:cubicBezTo>
                    <a:pt x="17887" y="13295"/>
                    <a:pt x="17116" y="9839"/>
                    <a:pt x="16344" y="7895"/>
                  </a:cubicBezTo>
                  <a:cubicBezTo>
                    <a:pt x="15573" y="5951"/>
                    <a:pt x="14802" y="5519"/>
                    <a:pt x="14030" y="5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8661600" y="2538103"/>
              <a:ext cx="167561" cy="196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305" fill="norm" stroke="1" extrusionOk="0">
                  <a:moveTo>
                    <a:pt x="2744" y="0"/>
                  </a:moveTo>
                  <a:cubicBezTo>
                    <a:pt x="1664" y="5974"/>
                    <a:pt x="584" y="11949"/>
                    <a:pt x="179" y="15626"/>
                  </a:cubicBezTo>
                  <a:cubicBezTo>
                    <a:pt x="-226" y="19302"/>
                    <a:pt x="44" y="20681"/>
                    <a:pt x="1124" y="21140"/>
                  </a:cubicBezTo>
                  <a:cubicBezTo>
                    <a:pt x="2204" y="21600"/>
                    <a:pt x="4094" y="21140"/>
                    <a:pt x="6389" y="19187"/>
                  </a:cubicBezTo>
                  <a:cubicBezTo>
                    <a:pt x="8684" y="17234"/>
                    <a:pt x="11384" y="13787"/>
                    <a:pt x="12869" y="11489"/>
                  </a:cubicBezTo>
                  <a:cubicBezTo>
                    <a:pt x="14354" y="9191"/>
                    <a:pt x="14624" y="8043"/>
                    <a:pt x="14624" y="6779"/>
                  </a:cubicBezTo>
                  <a:cubicBezTo>
                    <a:pt x="14624" y="5515"/>
                    <a:pt x="14354" y="4136"/>
                    <a:pt x="13949" y="4021"/>
                  </a:cubicBezTo>
                  <a:cubicBezTo>
                    <a:pt x="13544" y="3906"/>
                    <a:pt x="13004" y="5055"/>
                    <a:pt x="12599" y="6434"/>
                  </a:cubicBezTo>
                  <a:cubicBezTo>
                    <a:pt x="12194" y="7813"/>
                    <a:pt x="11924" y="9421"/>
                    <a:pt x="12734" y="11260"/>
                  </a:cubicBezTo>
                  <a:cubicBezTo>
                    <a:pt x="13544" y="13098"/>
                    <a:pt x="15434" y="15166"/>
                    <a:pt x="17054" y="15740"/>
                  </a:cubicBezTo>
                  <a:cubicBezTo>
                    <a:pt x="18674" y="16315"/>
                    <a:pt x="20024" y="15396"/>
                    <a:pt x="21374" y="14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8824031" y="2515780"/>
              <a:ext cx="123436" cy="206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283" fill="norm" stroke="1" extrusionOk="0">
                  <a:moveTo>
                    <a:pt x="7352" y="9501"/>
                  </a:moveTo>
                  <a:cubicBezTo>
                    <a:pt x="5912" y="11683"/>
                    <a:pt x="4472" y="13865"/>
                    <a:pt x="3212" y="15938"/>
                  </a:cubicBezTo>
                  <a:cubicBezTo>
                    <a:pt x="1952" y="18010"/>
                    <a:pt x="872" y="19974"/>
                    <a:pt x="332" y="19974"/>
                  </a:cubicBezTo>
                  <a:cubicBezTo>
                    <a:pt x="-208" y="19974"/>
                    <a:pt x="-208" y="18010"/>
                    <a:pt x="1232" y="15065"/>
                  </a:cubicBezTo>
                  <a:cubicBezTo>
                    <a:pt x="2672" y="12119"/>
                    <a:pt x="5552" y="8192"/>
                    <a:pt x="8252" y="5465"/>
                  </a:cubicBezTo>
                  <a:cubicBezTo>
                    <a:pt x="10952" y="2738"/>
                    <a:pt x="13472" y="1210"/>
                    <a:pt x="15812" y="447"/>
                  </a:cubicBezTo>
                  <a:cubicBezTo>
                    <a:pt x="18152" y="-317"/>
                    <a:pt x="20312" y="-317"/>
                    <a:pt x="20852" y="2192"/>
                  </a:cubicBezTo>
                  <a:cubicBezTo>
                    <a:pt x="21392" y="4701"/>
                    <a:pt x="20312" y="9719"/>
                    <a:pt x="18872" y="13319"/>
                  </a:cubicBezTo>
                  <a:cubicBezTo>
                    <a:pt x="17432" y="16919"/>
                    <a:pt x="15632" y="19101"/>
                    <a:pt x="13832" y="2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8978296" y="2249093"/>
              <a:ext cx="256794" cy="482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513" fill="norm" stroke="1" extrusionOk="0">
                  <a:moveTo>
                    <a:pt x="16739" y="15426"/>
                  </a:moveTo>
                  <a:cubicBezTo>
                    <a:pt x="15145" y="14766"/>
                    <a:pt x="13552" y="14105"/>
                    <a:pt x="11073" y="14247"/>
                  </a:cubicBezTo>
                  <a:cubicBezTo>
                    <a:pt x="8594" y="14388"/>
                    <a:pt x="5230" y="15332"/>
                    <a:pt x="3106" y="16558"/>
                  </a:cubicBezTo>
                  <a:cubicBezTo>
                    <a:pt x="981" y="17784"/>
                    <a:pt x="96" y="19293"/>
                    <a:pt x="8" y="20236"/>
                  </a:cubicBezTo>
                  <a:cubicBezTo>
                    <a:pt x="-81" y="21180"/>
                    <a:pt x="627" y="21557"/>
                    <a:pt x="1867" y="21510"/>
                  </a:cubicBezTo>
                  <a:cubicBezTo>
                    <a:pt x="3106" y="21463"/>
                    <a:pt x="4876" y="20991"/>
                    <a:pt x="7355" y="19246"/>
                  </a:cubicBezTo>
                  <a:cubicBezTo>
                    <a:pt x="9834" y="17501"/>
                    <a:pt x="13021" y="14483"/>
                    <a:pt x="15411" y="11512"/>
                  </a:cubicBezTo>
                  <a:cubicBezTo>
                    <a:pt x="17801" y="8540"/>
                    <a:pt x="19394" y="5616"/>
                    <a:pt x="20280" y="3871"/>
                  </a:cubicBezTo>
                  <a:cubicBezTo>
                    <a:pt x="21165" y="2126"/>
                    <a:pt x="21342" y="1560"/>
                    <a:pt x="21430" y="1042"/>
                  </a:cubicBezTo>
                  <a:cubicBezTo>
                    <a:pt x="21519" y="523"/>
                    <a:pt x="21519" y="51"/>
                    <a:pt x="21165" y="4"/>
                  </a:cubicBezTo>
                  <a:cubicBezTo>
                    <a:pt x="20811" y="-43"/>
                    <a:pt x="20103" y="334"/>
                    <a:pt x="18863" y="1891"/>
                  </a:cubicBezTo>
                  <a:cubicBezTo>
                    <a:pt x="17624" y="3447"/>
                    <a:pt x="15853" y="6182"/>
                    <a:pt x="14437" y="9059"/>
                  </a:cubicBezTo>
                  <a:cubicBezTo>
                    <a:pt x="13021" y="11936"/>
                    <a:pt x="11958" y="14954"/>
                    <a:pt x="11516" y="16982"/>
                  </a:cubicBezTo>
                  <a:cubicBezTo>
                    <a:pt x="11073" y="19010"/>
                    <a:pt x="11250" y="20048"/>
                    <a:pt x="11427" y="21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9716043" y="2487295"/>
              <a:ext cx="224368" cy="227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9" fill="norm" stroke="1" extrusionOk="0">
                  <a:moveTo>
                    <a:pt x="1426" y="3535"/>
                  </a:moveTo>
                  <a:cubicBezTo>
                    <a:pt x="1630" y="2553"/>
                    <a:pt x="1834" y="1571"/>
                    <a:pt x="2649" y="1080"/>
                  </a:cubicBezTo>
                  <a:cubicBezTo>
                    <a:pt x="3464" y="589"/>
                    <a:pt x="4891" y="589"/>
                    <a:pt x="6317" y="1669"/>
                  </a:cubicBezTo>
                  <a:cubicBezTo>
                    <a:pt x="7743" y="2749"/>
                    <a:pt x="9170" y="4909"/>
                    <a:pt x="9374" y="7659"/>
                  </a:cubicBezTo>
                  <a:cubicBezTo>
                    <a:pt x="9577" y="10408"/>
                    <a:pt x="8558" y="13746"/>
                    <a:pt x="7132" y="16004"/>
                  </a:cubicBezTo>
                  <a:cubicBezTo>
                    <a:pt x="5706" y="18262"/>
                    <a:pt x="3872" y="19440"/>
                    <a:pt x="2445" y="20226"/>
                  </a:cubicBezTo>
                  <a:cubicBezTo>
                    <a:pt x="1019" y="21011"/>
                    <a:pt x="0" y="21404"/>
                    <a:pt x="0" y="20815"/>
                  </a:cubicBezTo>
                  <a:cubicBezTo>
                    <a:pt x="0" y="20226"/>
                    <a:pt x="1019" y="18655"/>
                    <a:pt x="3668" y="15611"/>
                  </a:cubicBezTo>
                  <a:cubicBezTo>
                    <a:pt x="6317" y="12568"/>
                    <a:pt x="10596" y="8051"/>
                    <a:pt x="13347" y="5302"/>
                  </a:cubicBezTo>
                  <a:cubicBezTo>
                    <a:pt x="16098" y="2553"/>
                    <a:pt x="17321" y="1571"/>
                    <a:pt x="18543" y="884"/>
                  </a:cubicBezTo>
                  <a:cubicBezTo>
                    <a:pt x="19766" y="197"/>
                    <a:pt x="20989" y="-196"/>
                    <a:pt x="20989" y="99"/>
                  </a:cubicBezTo>
                  <a:cubicBezTo>
                    <a:pt x="20989" y="393"/>
                    <a:pt x="19766" y="1375"/>
                    <a:pt x="17932" y="3731"/>
                  </a:cubicBezTo>
                  <a:cubicBezTo>
                    <a:pt x="16098" y="6088"/>
                    <a:pt x="13653" y="9819"/>
                    <a:pt x="12430" y="12175"/>
                  </a:cubicBezTo>
                  <a:cubicBezTo>
                    <a:pt x="11208" y="14531"/>
                    <a:pt x="11208" y="15513"/>
                    <a:pt x="12940" y="16593"/>
                  </a:cubicBezTo>
                  <a:cubicBezTo>
                    <a:pt x="14672" y="17673"/>
                    <a:pt x="18136" y="18851"/>
                    <a:pt x="21600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10067410" y="2690503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8508982" y="3198503"/>
              <a:ext cx="250329" cy="436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21467" y="0"/>
                  </a:moveTo>
                  <a:cubicBezTo>
                    <a:pt x="20922" y="272"/>
                    <a:pt x="20378" y="545"/>
                    <a:pt x="19743" y="896"/>
                  </a:cubicBezTo>
                  <a:cubicBezTo>
                    <a:pt x="19107" y="1247"/>
                    <a:pt x="18381" y="1677"/>
                    <a:pt x="17837" y="2080"/>
                  </a:cubicBezTo>
                  <a:cubicBezTo>
                    <a:pt x="17292" y="2484"/>
                    <a:pt x="16929" y="2861"/>
                    <a:pt x="16657" y="3275"/>
                  </a:cubicBezTo>
                  <a:cubicBezTo>
                    <a:pt x="16385" y="3689"/>
                    <a:pt x="16203" y="4140"/>
                    <a:pt x="16112" y="4538"/>
                  </a:cubicBezTo>
                  <a:cubicBezTo>
                    <a:pt x="16022" y="4936"/>
                    <a:pt x="16022" y="5282"/>
                    <a:pt x="16022" y="5644"/>
                  </a:cubicBezTo>
                  <a:cubicBezTo>
                    <a:pt x="16022" y="6005"/>
                    <a:pt x="16022" y="6383"/>
                    <a:pt x="16022" y="6776"/>
                  </a:cubicBezTo>
                  <a:cubicBezTo>
                    <a:pt x="16022" y="7169"/>
                    <a:pt x="16022" y="7577"/>
                    <a:pt x="15931" y="7997"/>
                  </a:cubicBezTo>
                  <a:cubicBezTo>
                    <a:pt x="15840" y="8416"/>
                    <a:pt x="15659" y="8845"/>
                    <a:pt x="15386" y="9286"/>
                  </a:cubicBezTo>
                  <a:cubicBezTo>
                    <a:pt x="15114" y="9726"/>
                    <a:pt x="14751" y="10176"/>
                    <a:pt x="14297" y="10632"/>
                  </a:cubicBezTo>
                  <a:cubicBezTo>
                    <a:pt x="13843" y="11088"/>
                    <a:pt x="13299" y="11549"/>
                    <a:pt x="12845" y="12000"/>
                  </a:cubicBezTo>
                  <a:cubicBezTo>
                    <a:pt x="12391" y="12451"/>
                    <a:pt x="12028" y="12891"/>
                    <a:pt x="11575" y="13341"/>
                  </a:cubicBezTo>
                  <a:cubicBezTo>
                    <a:pt x="11121" y="13792"/>
                    <a:pt x="10576" y="14253"/>
                    <a:pt x="10032" y="14709"/>
                  </a:cubicBezTo>
                  <a:cubicBezTo>
                    <a:pt x="9487" y="15165"/>
                    <a:pt x="8943" y="15616"/>
                    <a:pt x="8398" y="16045"/>
                  </a:cubicBezTo>
                  <a:cubicBezTo>
                    <a:pt x="7854" y="16475"/>
                    <a:pt x="7309" y="16884"/>
                    <a:pt x="6674" y="17272"/>
                  </a:cubicBezTo>
                  <a:cubicBezTo>
                    <a:pt x="6038" y="17659"/>
                    <a:pt x="5312" y="18026"/>
                    <a:pt x="4496" y="18414"/>
                  </a:cubicBezTo>
                  <a:cubicBezTo>
                    <a:pt x="3679" y="18802"/>
                    <a:pt x="2771" y="19210"/>
                    <a:pt x="1954" y="19603"/>
                  </a:cubicBezTo>
                  <a:cubicBezTo>
                    <a:pt x="1138" y="19997"/>
                    <a:pt x="412" y="20374"/>
                    <a:pt x="139" y="20704"/>
                  </a:cubicBezTo>
                  <a:cubicBezTo>
                    <a:pt x="-133" y="21034"/>
                    <a:pt x="49" y="21317"/>
                    <a:pt x="2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8689460" y="3294018"/>
              <a:ext cx="2603501" cy="63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21510"/>
                  </a:moveTo>
                  <a:cubicBezTo>
                    <a:pt x="193" y="15750"/>
                    <a:pt x="386" y="9990"/>
                    <a:pt x="773" y="6750"/>
                  </a:cubicBezTo>
                  <a:cubicBezTo>
                    <a:pt x="1159" y="3510"/>
                    <a:pt x="1739" y="2790"/>
                    <a:pt x="2380" y="2070"/>
                  </a:cubicBezTo>
                  <a:cubicBezTo>
                    <a:pt x="3020" y="1350"/>
                    <a:pt x="3723" y="630"/>
                    <a:pt x="4443" y="270"/>
                  </a:cubicBezTo>
                  <a:cubicBezTo>
                    <a:pt x="5163" y="-90"/>
                    <a:pt x="5900" y="-90"/>
                    <a:pt x="6550" y="270"/>
                  </a:cubicBezTo>
                  <a:cubicBezTo>
                    <a:pt x="7200" y="630"/>
                    <a:pt x="7762" y="1350"/>
                    <a:pt x="8350" y="2070"/>
                  </a:cubicBezTo>
                  <a:cubicBezTo>
                    <a:pt x="8939" y="2790"/>
                    <a:pt x="9553" y="3510"/>
                    <a:pt x="10185" y="4230"/>
                  </a:cubicBezTo>
                  <a:cubicBezTo>
                    <a:pt x="10818" y="4950"/>
                    <a:pt x="11467" y="5670"/>
                    <a:pt x="12082" y="6750"/>
                  </a:cubicBezTo>
                  <a:cubicBezTo>
                    <a:pt x="12697" y="7830"/>
                    <a:pt x="13276" y="9270"/>
                    <a:pt x="13987" y="10350"/>
                  </a:cubicBezTo>
                  <a:cubicBezTo>
                    <a:pt x="14699" y="11430"/>
                    <a:pt x="15541" y="12150"/>
                    <a:pt x="16332" y="12510"/>
                  </a:cubicBezTo>
                  <a:cubicBezTo>
                    <a:pt x="17122" y="12870"/>
                    <a:pt x="17860" y="12870"/>
                    <a:pt x="18667" y="12870"/>
                  </a:cubicBezTo>
                  <a:cubicBezTo>
                    <a:pt x="19475" y="12870"/>
                    <a:pt x="20353" y="12870"/>
                    <a:pt x="20854" y="12510"/>
                  </a:cubicBezTo>
                  <a:cubicBezTo>
                    <a:pt x="21354" y="12150"/>
                    <a:pt x="21477" y="11430"/>
                    <a:pt x="21600" y="10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9297178" y="3428859"/>
              <a:ext cx="198733" cy="525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374" fill="norm" stroke="1" extrusionOk="0">
                  <a:moveTo>
                    <a:pt x="18619" y="13870"/>
                  </a:moveTo>
                  <a:cubicBezTo>
                    <a:pt x="16800" y="12923"/>
                    <a:pt x="14981" y="11977"/>
                    <a:pt x="13389" y="11460"/>
                  </a:cubicBezTo>
                  <a:cubicBezTo>
                    <a:pt x="11798" y="10944"/>
                    <a:pt x="10433" y="10858"/>
                    <a:pt x="8842" y="11202"/>
                  </a:cubicBezTo>
                  <a:cubicBezTo>
                    <a:pt x="7250" y="11547"/>
                    <a:pt x="5431" y="12321"/>
                    <a:pt x="3840" y="13870"/>
                  </a:cubicBezTo>
                  <a:cubicBezTo>
                    <a:pt x="2248" y="15419"/>
                    <a:pt x="884" y="17743"/>
                    <a:pt x="315" y="19119"/>
                  </a:cubicBezTo>
                  <a:cubicBezTo>
                    <a:pt x="-253" y="20496"/>
                    <a:pt x="-26" y="20927"/>
                    <a:pt x="770" y="21185"/>
                  </a:cubicBezTo>
                  <a:cubicBezTo>
                    <a:pt x="1566" y="21443"/>
                    <a:pt x="2930" y="21529"/>
                    <a:pt x="4976" y="20841"/>
                  </a:cubicBezTo>
                  <a:cubicBezTo>
                    <a:pt x="7023" y="20152"/>
                    <a:pt x="9751" y="18689"/>
                    <a:pt x="12025" y="16667"/>
                  </a:cubicBezTo>
                  <a:cubicBezTo>
                    <a:pt x="14299" y="14645"/>
                    <a:pt x="16118" y="12063"/>
                    <a:pt x="17595" y="9352"/>
                  </a:cubicBezTo>
                  <a:cubicBezTo>
                    <a:pt x="19073" y="6641"/>
                    <a:pt x="20210" y="3802"/>
                    <a:pt x="20779" y="2166"/>
                  </a:cubicBezTo>
                  <a:cubicBezTo>
                    <a:pt x="21347" y="531"/>
                    <a:pt x="21347" y="101"/>
                    <a:pt x="20892" y="15"/>
                  </a:cubicBezTo>
                  <a:cubicBezTo>
                    <a:pt x="20438" y="-71"/>
                    <a:pt x="19528" y="187"/>
                    <a:pt x="18960" y="1693"/>
                  </a:cubicBezTo>
                  <a:cubicBezTo>
                    <a:pt x="18391" y="3199"/>
                    <a:pt x="18164" y="5953"/>
                    <a:pt x="17823" y="8879"/>
                  </a:cubicBezTo>
                  <a:cubicBezTo>
                    <a:pt x="17482" y="11805"/>
                    <a:pt x="17027" y="14903"/>
                    <a:pt x="16800" y="16710"/>
                  </a:cubicBezTo>
                  <a:cubicBezTo>
                    <a:pt x="16572" y="18517"/>
                    <a:pt x="16572" y="19033"/>
                    <a:pt x="16572" y="19550"/>
                  </a:cubicBezTo>
                  <a:cubicBezTo>
                    <a:pt x="16572" y="20066"/>
                    <a:pt x="16572" y="20582"/>
                    <a:pt x="17368" y="20582"/>
                  </a:cubicBezTo>
                  <a:cubicBezTo>
                    <a:pt x="18164" y="20582"/>
                    <a:pt x="19755" y="20066"/>
                    <a:pt x="21347" y="19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9555176" y="3750953"/>
              <a:ext cx="14041" cy="137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8" h="21309" fill="norm" stroke="1" extrusionOk="0">
                  <a:moveTo>
                    <a:pt x="15429" y="0"/>
                  </a:moveTo>
                  <a:cubicBezTo>
                    <a:pt x="18514" y="3927"/>
                    <a:pt x="21600" y="7855"/>
                    <a:pt x="20057" y="10800"/>
                  </a:cubicBezTo>
                  <a:cubicBezTo>
                    <a:pt x="18514" y="13745"/>
                    <a:pt x="12343" y="15709"/>
                    <a:pt x="7714" y="17673"/>
                  </a:cubicBezTo>
                  <a:cubicBezTo>
                    <a:pt x="3086" y="19636"/>
                    <a:pt x="0" y="21600"/>
                    <a:pt x="0" y="21273"/>
                  </a:cubicBezTo>
                  <a:cubicBezTo>
                    <a:pt x="0" y="20945"/>
                    <a:pt x="3086" y="18327"/>
                    <a:pt x="6171" y="15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9581816" y="3620725"/>
              <a:ext cx="15695" cy="34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997" fill="norm" stroke="1" extrusionOk="0">
                  <a:moveTo>
                    <a:pt x="3818" y="20997"/>
                  </a:moveTo>
                  <a:cubicBezTo>
                    <a:pt x="1118" y="10832"/>
                    <a:pt x="-1582" y="668"/>
                    <a:pt x="1118" y="32"/>
                  </a:cubicBezTo>
                  <a:cubicBezTo>
                    <a:pt x="3818" y="-603"/>
                    <a:pt x="11918" y="8291"/>
                    <a:pt x="20018" y="17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9631141" y="3651278"/>
              <a:ext cx="118770" cy="255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2" h="21370" fill="norm" stroke="1" extrusionOk="0">
                  <a:moveTo>
                    <a:pt x="20542" y="3026"/>
                  </a:moveTo>
                  <a:cubicBezTo>
                    <a:pt x="17247" y="1964"/>
                    <a:pt x="13952" y="901"/>
                    <a:pt x="10840" y="370"/>
                  </a:cubicBezTo>
                  <a:cubicBezTo>
                    <a:pt x="7728" y="-161"/>
                    <a:pt x="4800" y="-161"/>
                    <a:pt x="2603" y="636"/>
                  </a:cubicBezTo>
                  <a:cubicBezTo>
                    <a:pt x="406" y="1432"/>
                    <a:pt x="-1058" y="3026"/>
                    <a:pt x="956" y="5505"/>
                  </a:cubicBezTo>
                  <a:cubicBezTo>
                    <a:pt x="2969" y="7983"/>
                    <a:pt x="8461" y="11347"/>
                    <a:pt x="11756" y="13560"/>
                  </a:cubicBezTo>
                  <a:cubicBezTo>
                    <a:pt x="15050" y="15773"/>
                    <a:pt x="16149" y="16836"/>
                    <a:pt x="16698" y="17809"/>
                  </a:cubicBezTo>
                  <a:cubicBezTo>
                    <a:pt x="17247" y="18783"/>
                    <a:pt x="17247" y="19669"/>
                    <a:pt x="16332" y="20288"/>
                  </a:cubicBezTo>
                  <a:cubicBezTo>
                    <a:pt x="15417" y="20908"/>
                    <a:pt x="13586" y="21262"/>
                    <a:pt x="11389" y="21350"/>
                  </a:cubicBezTo>
                  <a:cubicBezTo>
                    <a:pt x="9193" y="21439"/>
                    <a:pt x="6630" y="21262"/>
                    <a:pt x="5715" y="20111"/>
                  </a:cubicBezTo>
                  <a:cubicBezTo>
                    <a:pt x="4800" y="18960"/>
                    <a:pt x="5532" y="16836"/>
                    <a:pt x="7179" y="15419"/>
                  </a:cubicBezTo>
                  <a:cubicBezTo>
                    <a:pt x="8827" y="14003"/>
                    <a:pt x="11389" y="13295"/>
                    <a:pt x="13952" y="12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9780570" y="3688248"/>
              <a:ext cx="115391" cy="234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527" fill="norm" stroke="1" extrusionOk="0">
                  <a:moveTo>
                    <a:pt x="21027" y="2846"/>
                  </a:moveTo>
                  <a:cubicBezTo>
                    <a:pt x="20641" y="1873"/>
                    <a:pt x="20256" y="900"/>
                    <a:pt x="19098" y="413"/>
                  </a:cubicBezTo>
                  <a:cubicBezTo>
                    <a:pt x="17941" y="-73"/>
                    <a:pt x="16013" y="-73"/>
                    <a:pt x="13120" y="122"/>
                  </a:cubicBezTo>
                  <a:cubicBezTo>
                    <a:pt x="10227" y="316"/>
                    <a:pt x="6370" y="705"/>
                    <a:pt x="3670" y="2651"/>
                  </a:cubicBezTo>
                  <a:cubicBezTo>
                    <a:pt x="970" y="4597"/>
                    <a:pt x="-573" y="8100"/>
                    <a:pt x="198" y="11408"/>
                  </a:cubicBezTo>
                  <a:cubicBezTo>
                    <a:pt x="970" y="14716"/>
                    <a:pt x="4056" y="17830"/>
                    <a:pt x="6563" y="19484"/>
                  </a:cubicBezTo>
                  <a:cubicBezTo>
                    <a:pt x="9070" y="21138"/>
                    <a:pt x="10998" y="21332"/>
                    <a:pt x="12927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9931066" y="3534031"/>
              <a:ext cx="498295" cy="421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391" fill="norm" stroke="1" extrusionOk="0">
                  <a:moveTo>
                    <a:pt x="129" y="11013"/>
                  </a:moveTo>
                  <a:cubicBezTo>
                    <a:pt x="38" y="10261"/>
                    <a:pt x="-54" y="9509"/>
                    <a:pt x="38" y="9455"/>
                  </a:cubicBezTo>
                  <a:cubicBezTo>
                    <a:pt x="129" y="9401"/>
                    <a:pt x="404" y="10046"/>
                    <a:pt x="815" y="11389"/>
                  </a:cubicBezTo>
                  <a:cubicBezTo>
                    <a:pt x="1227" y="12733"/>
                    <a:pt x="1777" y="14774"/>
                    <a:pt x="2051" y="16064"/>
                  </a:cubicBezTo>
                  <a:cubicBezTo>
                    <a:pt x="2326" y="17353"/>
                    <a:pt x="2326" y="17891"/>
                    <a:pt x="2188" y="18374"/>
                  </a:cubicBezTo>
                  <a:cubicBezTo>
                    <a:pt x="2051" y="18858"/>
                    <a:pt x="1777" y="19288"/>
                    <a:pt x="1410" y="19449"/>
                  </a:cubicBezTo>
                  <a:cubicBezTo>
                    <a:pt x="1044" y="19610"/>
                    <a:pt x="587" y="19503"/>
                    <a:pt x="815" y="18482"/>
                  </a:cubicBezTo>
                  <a:cubicBezTo>
                    <a:pt x="1044" y="17461"/>
                    <a:pt x="1960" y="15527"/>
                    <a:pt x="2646" y="14398"/>
                  </a:cubicBezTo>
                  <a:cubicBezTo>
                    <a:pt x="3332" y="13270"/>
                    <a:pt x="3790" y="12947"/>
                    <a:pt x="4248" y="12840"/>
                  </a:cubicBezTo>
                  <a:cubicBezTo>
                    <a:pt x="4705" y="12733"/>
                    <a:pt x="5163" y="12840"/>
                    <a:pt x="5529" y="13109"/>
                  </a:cubicBezTo>
                  <a:cubicBezTo>
                    <a:pt x="5895" y="13377"/>
                    <a:pt x="6170" y="13807"/>
                    <a:pt x="6536" y="13700"/>
                  </a:cubicBezTo>
                  <a:cubicBezTo>
                    <a:pt x="6902" y="13592"/>
                    <a:pt x="7360" y="12947"/>
                    <a:pt x="7360" y="12733"/>
                  </a:cubicBezTo>
                  <a:cubicBezTo>
                    <a:pt x="7360" y="12518"/>
                    <a:pt x="6902" y="12733"/>
                    <a:pt x="6307" y="13646"/>
                  </a:cubicBezTo>
                  <a:cubicBezTo>
                    <a:pt x="5712" y="14559"/>
                    <a:pt x="4980" y="16171"/>
                    <a:pt x="4614" y="17246"/>
                  </a:cubicBezTo>
                  <a:cubicBezTo>
                    <a:pt x="4248" y="18321"/>
                    <a:pt x="4248" y="18858"/>
                    <a:pt x="4293" y="19395"/>
                  </a:cubicBezTo>
                  <a:cubicBezTo>
                    <a:pt x="4339" y="19933"/>
                    <a:pt x="4431" y="20470"/>
                    <a:pt x="4705" y="20846"/>
                  </a:cubicBezTo>
                  <a:cubicBezTo>
                    <a:pt x="4980" y="21222"/>
                    <a:pt x="5438" y="21437"/>
                    <a:pt x="6124" y="21383"/>
                  </a:cubicBezTo>
                  <a:cubicBezTo>
                    <a:pt x="6810" y="21330"/>
                    <a:pt x="7726" y="21007"/>
                    <a:pt x="9053" y="19556"/>
                  </a:cubicBezTo>
                  <a:cubicBezTo>
                    <a:pt x="10380" y="18106"/>
                    <a:pt x="12119" y="15527"/>
                    <a:pt x="13629" y="12410"/>
                  </a:cubicBezTo>
                  <a:cubicBezTo>
                    <a:pt x="15139" y="9294"/>
                    <a:pt x="16421" y="5640"/>
                    <a:pt x="17107" y="3383"/>
                  </a:cubicBezTo>
                  <a:cubicBezTo>
                    <a:pt x="17793" y="1127"/>
                    <a:pt x="17885" y="267"/>
                    <a:pt x="17793" y="52"/>
                  </a:cubicBezTo>
                  <a:cubicBezTo>
                    <a:pt x="17702" y="-163"/>
                    <a:pt x="17427" y="267"/>
                    <a:pt x="16787" y="1771"/>
                  </a:cubicBezTo>
                  <a:cubicBezTo>
                    <a:pt x="16146" y="3276"/>
                    <a:pt x="15139" y="5855"/>
                    <a:pt x="14407" y="8649"/>
                  </a:cubicBezTo>
                  <a:cubicBezTo>
                    <a:pt x="13675" y="11443"/>
                    <a:pt x="13217" y="14452"/>
                    <a:pt x="12988" y="16279"/>
                  </a:cubicBezTo>
                  <a:cubicBezTo>
                    <a:pt x="12760" y="18106"/>
                    <a:pt x="12760" y="18750"/>
                    <a:pt x="12943" y="19234"/>
                  </a:cubicBezTo>
                  <a:cubicBezTo>
                    <a:pt x="13126" y="19718"/>
                    <a:pt x="13492" y="20040"/>
                    <a:pt x="14224" y="19986"/>
                  </a:cubicBezTo>
                  <a:cubicBezTo>
                    <a:pt x="14956" y="19933"/>
                    <a:pt x="16054" y="19503"/>
                    <a:pt x="17199" y="18482"/>
                  </a:cubicBezTo>
                  <a:cubicBezTo>
                    <a:pt x="18343" y="17461"/>
                    <a:pt x="19532" y="15849"/>
                    <a:pt x="20036" y="14774"/>
                  </a:cubicBezTo>
                  <a:cubicBezTo>
                    <a:pt x="20539" y="13700"/>
                    <a:pt x="20356" y="13162"/>
                    <a:pt x="19990" y="13055"/>
                  </a:cubicBezTo>
                  <a:cubicBezTo>
                    <a:pt x="19624" y="12947"/>
                    <a:pt x="19075" y="13270"/>
                    <a:pt x="18480" y="14076"/>
                  </a:cubicBezTo>
                  <a:cubicBezTo>
                    <a:pt x="17885" y="14882"/>
                    <a:pt x="17244" y="16171"/>
                    <a:pt x="17244" y="17407"/>
                  </a:cubicBezTo>
                  <a:cubicBezTo>
                    <a:pt x="17244" y="18643"/>
                    <a:pt x="17885" y="19825"/>
                    <a:pt x="18709" y="20416"/>
                  </a:cubicBezTo>
                  <a:cubicBezTo>
                    <a:pt x="19532" y="21007"/>
                    <a:pt x="20539" y="21007"/>
                    <a:pt x="21546" y="21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10245210" y="3712853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9273660" y="4070570"/>
              <a:ext cx="91440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cubicBezTo>
                    <a:pt x="2150" y="5400"/>
                    <a:pt x="4300" y="5400"/>
                    <a:pt x="6350" y="4050"/>
                  </a:cubicBezTo>
                  <a:cubicBezTo>
                    <a:pt x="8400" y="2700"/>
                    <a:pt x="10350" y="0"/>
                    <a:pt x="12500" y="0"/>
                  </a:cubicBezTo>
                  <a:cubicBezTo>
                    <a:pt x="14650" y="0"/>
                    <a:pt x="17000" y="2700"/>
                    <a:pt x="18550" y="6750"/>
                  </a:cubicBezTo>
                  <a:cubicBezTo>
                    <a:pt x="20100" y="10800"/>
                    <a:pt x="20850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9377157" y="4146770"/>
              <a:ext cx="652154" cy="2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600" fill="norm" stroke="1" extrusionOk="0">
                  <a:moveTo>
                    <a:pt x="1195" y="21600"/>
                  </a:moveTo>
                  <a:cubicBezTo>
                    <a:pt x="636" y="18514"/>
                    <a:pt x="77" y="15429"/>
                    <a:pt x="7" y="13886"/>
                  </a:cubicBezTo>
                  <a:cubicBezTo>
                    <a:pt x="-63" y="12343"/>
                    <a:pt x="356" y="12343"/>
                    <a:pt x="2034" y="10800"/>
                  </a:cubicBezTo>
                  <a:cubicBezTo>
                    <a:pt x="3712" y="9257"/>
                    <a:pt x="6648" y="6171"/>
                    <a:pt x="9409" y="3857"/>
                  </a:cubicBezTo>
                  <a:cubicBezTo>
                    <a:pt x="12170" y="1543"/>
                    <a:pt x="14756" y="0"/>
                    <a:pt x="16749" y="0"/>
                  </a:cubicBezTo>
                  <a:cubicBezTo>
                    <a:pt x="18741" y="0"/>
                    <a:pt x="20139" y="1543"/>
                    <a:pt x="21537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8875726" y="4423509"/>
              <a:ext cx="164063" cy="448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478" fill="norm" stroke="1" extrusionOk="0">
                  <a:moveTo>
                    <a:pt x="9570" y="5198"/>
                  </a:moveTo>
                  <a:cubicBezTo>
                    <a:pt x="8203" y="5401"/>
                    <a:pt x="6835" y="5604"/>
                    <a:pt x="6152" y="6010"/>
                  </a:cubicBezTo>
                  <a:cubicBezTo>
                    <a:pt x="5468" y="6415"/>
                    <a:pt x="5468" y="7024"/>
                    <a:pt x="5468" y="9052"/>
                  </a:cubicBezTo>
                  <a:cubicBezTo>
                    <a:pt x="5468" y="11080"/>
                    <a:pt x="5468" y="14528"/>
                    <a:pt x="5058" y="16708"/>
                  </a:cubicBezTo>
                  <a:cubicBezTo>
                    <a:pt x="4648" y="18888"/>
                    <a:pt x="3828" y="19801"/>
                    <a:pt x="3008" y="20460"/>
                  </a:cubicBezTo>
                  <a:cubicBezTo>
                    <a:pt x="2187" y="21119"/>
                    <a:pt x="1367" y="21525"/>
                    <a:pt x="820" y="21474"/>
                  </a:cubicBezTo>
                  <a:cubicBezTo>
                    <a:pt x="273" y="21424"/>
                    <a:pt x="0" y="20917"/>
                    <a:pt x="0" y="18736"/>
                  </a:cubicBezTo>
                  <a:cubicBezTo>
                    <a:pt x="0" y="16556"/>
                    <a:pt x="273" y="12702"/>
                    <a:pt x="820" y="9610"/>
                  </a:cubicBezTo>
                  <a:cubicBezTo>
                    <a:pt x="1367" y="6517"/>
                    <a:pt x="2187" y="4184"/>
                    <a:pt x="3008" y="2764"/>
                  </a:cubicBezTo>
                  <a:cubicBezTo>
                    <a:pt x="3828" y="1345"/>
                    <a:pt x="4648" y="838"/>
                    <a:pt x="5742" y="483"/>
                  </a:cubicBezTo>
                  <a:cubicBezTo>
                    <a:pt x="6835" y="128"/>
                    <a:pt x="8203" y="-75"/>
                    <a:pt x="10527" y="26"/>
                  </a:cubicBezTo>
                  <a:cubicBezTo>
                    <a:pt x="12851" y="128"/>
                    <a:pt x="16132" y="533"/>
                    <a:pt x="18319" y="1446"/>
                  </a:cubicBezTo>
                  <a:cubicBezTo>
                    <a:pt x="20506" y="2359"/>
                    <a:pt x="21600" y="3779"/>
                    <a:pt x="21053" y="4995"/>
                  </a:cubicBezTo>
                  <a:cubicBezTo>
                    <a:pt x="20506" y="6212"/>
                    <a:pt x="18319" y="7226"/>
                    <a:pt x="15995" y="7936"/>
                  </a:cubicBezTo>
                  <a:cubicBezTo>
                    <a:pt x="13671" y="8646"/>
                    <a:pt x="11210" y="9052"/>
                    <a:pt x="9023" y="9255"/>
                  </a:cubicBezTo>
                  <a:cubicBezTo>
                    <a:pt x="6835" y="9457"/>
                    <a:pt x="4922" y="9457"/>
                    <a:pt x="4785" y="9305"/>
                  </a:cubicBezTo>
                  <a:cubicBezTo>
                    <a:pt x="4648" y="9153"/>
                    <a:pt x="6289" y="8849"/>
                    <a:pt x="7929" y="8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9019660" y="4697103"/>
              <a:ext cx="762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9026010" y="4697103"/>
              <a:ext cx="698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9173076" y="4470493"/>
              <a:ext cx="87885" cy="226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12" fill="norm" stroke="1" extrusionOk="0">
                  <a:moveTo>
                    <a:pt x="21353" y="2212"/>
                  </a:moveTo>
                  <a:cubicBezTo>
                    <a:pt x="19810" y="1412"/>
                    <a:pt x="18267" y="612"/>
                    <a:pt x="16210" y="212"/>
                  </a:cubicBezTo>
                  <a:cubicBezTo>
                    <a:pt x="14153" y="-188"/>
                    <a:pt x="11582" y="-188"/>
                    <a:pt x="7982" y="1712"/>
                  </a:cubicBezTo>
                  <a:cubicBezTo>
                    <a:pt x="4382" y="3612"/>
                    <a:pt x="-247" y="7412"/>
                    <a:pt x="10" y="11012"/>
                  </a:cubicBezTo>
                  <a:cubicBezTo>
                    <a:pt x="267" y="14612"/>
                    <a:pt x="5410" y="18012"/>
                    <a:pt x="10553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9248260" y="4540081"/>
              <a:ext cx="158751" cy="127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0" y="7147"/>
                  </a:moveTo>
                  <a:cubicBezTo>
                    <a:pt x="288" y="4314"/>
                    <a:pt x="576" y="1481"/>
                    <a:pt x="1440" y="596"/>
                  </a:cubicBezTo>
                  <a:cubicBezTo>
                    <a:pt x="2304" y="-289"/>
                    <a:pt x="3744" y="773"/>
                    <a:pt x="5184" y="3075"/>
                  </a:cubicBezTo>
                  <a:cubicBezTo>
                    <a:pt x="6624" y="5377"/>
                    <a:pt x="8064" y="8918"/>
                    <a:pt x="8784" y="11573"/>
                  </a:cubicBezTo>
                  <a:cubicBezTo>
                    <a:pt x="9504" y="14229"/>
                    <a:pt x="9504" y="16000"/>
                    <a:pt x="9072" y="17770"/>
                  </a:cubicBezTo>
                  <a:cubicBezTo>
                    <a:pt x="8640" y="19541"/>
                    <a:pt x="7776" y="21311"/>
                    <a:pt x="6912" y="21311"/>
                  </a:cubicBezTo>
                  <a:cubicBezTo>
                    <a:pt x="6048" y="21311"/>
                    <a:pt x="5184" y="19541"/>
                    <a:pt x="5904" y="16000"/>
                  </a:cubicBezTo>
                  <a:cubicBezTo>
                    <a:pt x="6624" y="12459"/>
                    <a:pt x="8928" y="7147"/>
                    <a:pt x="10656" y="3960"/>
                  </a:cubicBezTo>
                  <a:cubicBezTo>
                    <a:pt x="12384" y="773"/>
                    <a:pt x="13536" y="-289"/>
                    <a:pt x="14256" y="65"/>
                  </a:cubicBezTo>
                  <a:cubicBezTo>
                    <a:pt x="14976" y="419"/>
                    <a:pt x="15264" y="2190"/>
                    <a:pt x="15552" y="3960"/>
                  </a:cubicBezTo>
                  <a:cubicBezTo>
                    <a:pt x="15840" y="5731"/>
                    <a:pt x="16128" y="7501"/>
                    <a:pt x="16704" y="9272"/>
                  </a:cubicBezTo>
                  <a:cubicBezTo>
                    <a:pt x="17280" y="11042"/>
                    <a:pt x="18144" y="12813"/>
                    <a:pt x="19008" y="13521"/>
                  </a:cubicBezTo>
                  <a:cubicBezTo>
                    <a:pt x="19872" y="14229"/>
                    <a:pt x="20736" y="13875"/>
                    <a:pt x="21600" y="13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9470510" y="4487553"/>
              <a:ext cx="4113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21600" fill="norm" stroke="1" extrusionOk="0">
                  <a:moveTo>
                    <a:pt x="15429" y="0"/>
                  </a:moveTo>
                  <a:cubicBezTo>
                    <a:pt x="18514" y="2769"/>
                    <a:pt x="21600" y="5538"/>
                    <a:pt x="19029" y="9138"/>
                  </a:cubicBezTo>
                  <a:cubicBezTo>
                    <a:pt x="16457" y="12738"/>
                    <a:pt x="8229" y="171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9622910" y="4582803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0800"/>
                    <a:pt x="4800" y="0"/>
                    <a:pt x="8400" y="0"/>
                  </a:cubicBezTo>
                  <a:cubicBezTo>
                    <a:pt x="12000" y="0"/>
                    <a:pt x="168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9584810" y="4639953"/>
              <a:ext cx="1079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10063946" y="4329750"/>
              <a:ext cx="109217" cy="429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9" h="21503" fill="norm" stroke="1" extrusionOk="0">
                  <a:moveTo>
                    <a:pt x="3055" y="9800"/>
                  </a:moveTo>
                  <a:cubicBezTo>
                    <a:pt x="2255" y="13188"/>
                    <a:pt x="1455" y="16577"/>
                    <a:pt x="1055" y="18641"/>
                  </a:cubicBezTo>
                  <a:cubicBezTo>
                    <a:pt x="655" y="20706"/>
                    <a:pt x="655" y="21447"/>
                    <a:pt x="455" y="21500"/>
                  </a:cubicBezTo>
                  <a:cubicBezTo>
                    <a:pt x="255" y="21553"/>
                    <a:pt x="-145" y="20918"/>
                    <a:pt x="55" y="18694"/>
                  </a:cubicBezTo>
                  <a:cubicBezTo>
                    <a:pt x="255" y="16471"/>
                    <a:pt x="1055" y="12659"/>
                    <a:pt x="2855" y="9429"/>
                  </a:cubicBezTo>
                  <a:cubicBezTo>
                    <a:pt x="4655" y="6200"/>
                    <a:pt x="7455" y="3553"/>
                    <a:pt x="9655" y="2018"/>
                  </a:cubicBezTo>
                  <a:cubicBezTo>
                    <a:pt x="11855" y="482"/>
                    <a:pt x="13455" y="59"/>
                    <a:pt x="15055" y="6"/>
                  </a:cubicBezTo>
                  <a:cubicBezTo>
                    <a:pt x="16655" y="-47"/>
                    <a:pt x="18255" y="271"/>
                    <a:pt x="19455" y="1171"/>
                  </a:cubicBezTo>
                  <a:cubicBezTo>
                    <a:pt x="20655" y="2071"/>
                    <a:pt x="21455" y="3553"/>
                    <a:pt x="19255" y="5247"/>
                  </a:cubicBezTo>
                  <a:cubicBezTo>
                    <a:pt x="17055" y="6941"/>
                    <a:pt x="11855" y="8847"/>
                    <a:pt x="6655" y="10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10175360" y="4538353"/>
              <a:ext cx="95251" cy="211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2566"/>
                  </a:moveTo>
                  <a:cubicBezTo>
                    <a:pt x="2880" y="6202"/>
                    <a:pt x="5760" y="9838"/>
                    <a:pt x="7200" y="12725"/>
                  </a:cubicBezTo>
                  <a:cubicBezTo>
                    <a:pt x="8640" y="15612"/>
                    <a:pt x="8640" y="17750"/>
                    <a:pt x="7920" y="19248"/>
                  </a:cubicBezTo>
                  <a:cubicBezTo>
                    <a:pt x="7200" y="20745"/>
                    <a:pt x="5760" y="21600"/>
                    <a:pt x="4800" y="21386"/>
                  </a:cubicBezTo>
                  <a:cubicBezTo>
                    <a:pt x="3840" y="21172"/>
                    <a:pt x="3360" y="19889"/>
                    <a:pt x="5280" y="16467"/>
                  </a:cubicBezTo>
                  <a:cubicBezTo>
                    <a:pt x="7200" y="13046"/>
                    <a:pt x="11520" y="7485"/>
                    <a:pt x="14640" y="4384"/>
                  </a:cubicBezTo>
                  <a:cubicBezTo>
                    <a:pt x="17760" y="1283"/>
                    <a:pt x="19680" y="6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10350480" y="4436753"/>
              <a:ext cx="14238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600" fill="norm" stroke="1" extrusionOk="0">
                  <a:moveTo>
                    <a:pt x="20756" y="831"/>
                  </a:moveTo>
                  <a:cubicBezTo>
                    <a:pt x="19522" y="415"/>
                    <a:pt x="18287" y="0"/>
                    <a:pt x="16745" y="0"/>
                  </a:cubicBezTo>
                  <a:cubicBezTo>
                    <a:pt x="15202" y="0"/>
                    <a:pt x="13350" y="415"/>
                    <a:pt x="10573" y="2215"/>
                  </a:cubicBezTo>
                  <a:cubicBezTo>
                    <a:pt x="7796" y="4015"/>
                    <a:pt x="4093" y="7200"/>
                    <a:pt x="1933" y="10038"/>
                  </a:cubicBezTo>
                  <a:cubicBezTo>
                    <a:pt x="-227" y="12877"/>
                    <a:pt x="-844" y="15369"/>
                    <a:pt x="1470" y="17238"/>
                  </a:cubicBezTo>
                  <a:cubicBezTo>
                    <a:pt x="3785" y="19108"/>
                    <a:pt x="9030" y="20354"/>
                    <a:pt x="142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10550010" y="4500253"/>
              <a:ext cx="1460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70" y="3450"/>
                    <a:pt x="8139" y="6900"/>
                    <a:pt x="11739" y="10500"/>
                  </a:cubicBezTo>
                  <a:cubicBezTo>
                    <a:pt x="15339" y="14100"/>
                    <a:pt x="18470" y="178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10550010" y="4511353"/>
              <a:ext cx="184151" cy="2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21600" y="117"/>
                  </a:moveTo>
                  <a:cubicBezTo>
                    <a:pt x="20359" y="-38"/>
                    <a:pt x="19117" y="-192"/>
                    <a:pt x="17255" y="734"/>
                  </a:cubicBezTo>
                  <a:cubicBezTo>
                    <a:pt x="15393" y="1659"/>
                    <a:pt x="12910" y="3665"/>
                    <a:pt x="9931" y="6905"/>
                  </a:cubicBezTo>
                  <a:cubicBezTo>
                    <a:pt x="6952" y="10145"/>
                    <a:pt x="3476" y="14619"/>
                    <a:pt x="1738" y="17242"/>
                  </a:cubicBezTo>
                  <a:cubicBezTo>
                    <a:pt x="0" y="19865"/>
                    <a:pt x="0" y="20637"/>
                    <a:pt x="0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10823060" y="4646303"/>
              <a:ext cx="1079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10842110" y="4697103"/>
              <a:ext cx="146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5429"/>
                    <a:pt x="11270" y="9257"/>
                    <a:pt x="14870" y="5657"/>
                  </a:cubicBezTo>
                  <a:cubicBezTo>
                    <a:pt x="18470" y="2057"/>
                    <a:pt x="20035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11159610" y="4558346"/>
              <a:ext cx="260351" cy="195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9" fill="norm" stroke="1" extrusionOk="0">
                  <a:moveTo>
                    <a:pt x="0" y="1966"/>
                  </a:moveTo>
                  <a:cubicBezTo>
                    <a:pt x="702" y="1277"/>
                    <a:pt x="1405" y="587"/>
                    <a:pt x="2195" y="472"/>
                  </a:cubicBezTo>
                  <a:cubicBezTo>
                    <a:pt x="2985" y="358"/>
                    <a:pt x="3863" y="817"/>
                    <a:pt x="4917" y="3000"/>
                  </a:cubicBezTo>
                  <a:cubicBezTo>
                    <a:pt x="5971" y="5183"/>
                    <a:pt x="7200" y="9089"/>
                    <a:pt x="6937" y="12307"/>
                  </a:cubicBezTo>
                  <a:cubicBezTo>
                    <a:pt x="6673" y="15524"/>
                    <a:pt x="4917" y="18051"/>
                    <a:pt x="3512" y="19545"/>
                  </a:cubicBezTo>
                  <a:cubicBezTo>
                    <a:pt x="2107" y="21038"/>
                    <a:pt x="1054" y="21498"/>
                    <a:pt x="527" y="21038"/>
                  </a:cubicBezTo>
                  <a:cubicBezTo>
                    <a:pt x="0" y="20579"/>
                    <a:pt x="0" y="19200"/>
                    <a:pt x="1054" y="16328"/>
                  </a:cubicBezTo>
                  <a:cubicBezTo>
                    <a:pt x="2107" y="13455"/>
                    <a:pt x="4215" y="9089"/>
                    <a:pt x="5707" y="6332"/>
                  </a:cubicBezTo>
                  <a:cubicBezTo>
                    <a:pt x="7200" y="3575"/>
                    <a:pt x="8078" y="2426"/>
                    <a:pt x="9132" y="1507"/>
                  </a:cubicBezTo>
                  <a:cubicBezTo>
                    <a:pt x="10185" y="587"/>
                    <a:pt x="11415" y="-102"/>
                    <a:pt x="11766" y="13"/>
                  </a:cubicBezTo>
                  <a:cubicBezTo>
                    <a:pt x="12117" y="128"/>
                    <a:pt x="11590" y="1047"/>
                    <a:pt x="11063" y="3000"/>
                  </a:cubicBezTo>
                  <a:cubicBezTo>
                    <a:pt x="10537" y="4953"/>
                    <a:pt x="10010" y="7941"/>
                    <a:pt x="9834" y="10009"/>
                  </a:cubicBezTo>
                  <a:cubicBezTo>
                    <a:pt x="9659" y="12077"/>
                    <a:pt x="9834" y="13226"/>
                    <a:pt x="11854" y="13915"/>
                  </a:cubicBezTo>
                  <a:cubicBezTo>
                    <a:pt x="13873" y="14604"/>
                    <a:pt x="17737" y="14834"/>
                    <a:pt x="21600" y="15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11400910" y="4430403"/>
              <a:ext cx="176803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600" fill="norm" stroke="1" extrusionOk="0">
                  <a:moveTo>
                    <a:pt x="10800" y="0"/>
                  </a:moveTo>
                  <a:cubicBezTo>
                    <a:pt x="13114" y="2300"/>
                    <a:pt x="15429" y="4600"/>
                    <a:pt x="17486" y="6850"/>
                  </a:cubicBezTo>
                  <a:cubicBezTo>
                    <a:pt x="19543" y="9100"/>
                    <a:pt x="21343" y="11300"/>
                    <a:pt x="21471" y="13100"/>
                  </a:cubicBezTo>
                  <a:cubicBezTo>
                    <a:pt x="21600" y="14900"/>
                    <a:pt x="20057" y="16300"/>
                    <a:pt x="16200" y="17650"/>
                  </a:cubicBezTo>
                  <a:cubicBezTo>
                    <a:pt x="12343" y="19000"/>
                    <a:pt x="6171" y="203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9705460" y="5640593"/>
              <a:ext cx="157550" cy="591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321" fill="norm" stroke="1" extrusionOk="0">
                  <a:moveTo>
                    <a:pt x="853" y="9026"/>
                  </a:moveTo>
                  <a:cubicBezTo>
                    <a:pt x="853" y="10171"/>
                    <a:pt x="853" y="11316"/>
                    <a:pt x="853" y="13262"/>
                  </a:cubicBezTo>
                  <a:cubicBezTo>
                    <a:pt x="853" y="15208"/>
                    <a:pt x="853" y="17956"/>
                    <a:pt x="711" y="19521"/>
                  </a:cubicBezTo>
                  <a:cubicBezTo>
                    <a:pt x="568" y="21085"/>
                    <a:pt x="284" y="21467"/>
                    <a:pt x="142" y="21276"/>
                  </a:cubicBezTo>
                  <a:cubicBezTo>
                    <a:pt x="0" y="21085"/>
                    <a:pt x="0" y="20322"/>
                    <a:pt x="0" y="18414"/>
                  </a:cubicBezTo>
                  <a:cubicBezTo>
                    <a:pt x="0" y="16506"/>
                    <a:pt x="0" y="13453"/>
                    <a:pt x="426" y="10667"/>
                  </a:cubicBezTo>
                  <a:cubicBezTo>
                    <a:pt x="853" y="7881"/>
                    <a:pt x="1705" y="5362"/>
                    <a:pt x="3553" y="3607"/>
                  </a:cubicBezTo>
                  <a:cubicBezTo>
                    <a:pt x="5400" y="1851"/>
                    <a:pt x="8242" y="859"/>
                    <a:pt x="10374" y="363"/>
                  </a:cubicBezTo>
                  <a:cubicBezTo>
                    <a:pt x="12505" y="-133"/>
                    <a:pt x="13926" y="-133"/>
                    <a:pt x="15916" y="439"/>
                  </a:cubicBezTo>
                  <a:cubicBezTo>
                    <a:pt x="17905" y="1012"/>
                    <a:pt x="20463" y="2157"/>
                    <a:pt x="21032" y="3531"/>
                  </a:cubicBezTo>
                  <a:cubicBezTo>
                    <a:pt x="21600" y="4904"/>
                    <a:pt x="20179" y="6507"/>
                    <a:pt x="17195" y="7652"/>
                  </a:cubicBezTo>
                  <a:cubicBezTo>
                    <a:pt x="14211" y="8797"/>
                    <a:pt x="9663" y="9484"/>
                    <a:pt x="5116" y="10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9851510" y="5909953"/>
              <a:ext cx="120651" cy="145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0"/>
                  </a:moveTo>
                  <a:cubicBezTo>
                    <a:pt x="4547" y="6261"/>
                    <a:pt x="9095" y="12522"/>
                    <a:pt x="11937" y="16278"/>
                  </a:cubicBezTo>
                  <a:cubicBezTo>
                    <a:pt x="14779" y="20035"/>
                    <a:pt x="15916" y="21287"/>
                    <a:pt x="17242" y="21443"/>
                  </a:cubicBezTo>
                  <a:cubicBezTo>
                    <a:pt x="18568" y="21600"/>
                    <a:pt x="20084" y="20661"/>
                    <a:pt x="21600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9881531" y="5935353"/>
              <a:ext cx="9698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600" fill="norm" stroke="1" extrusionOk="0">
                  <a:moveTo>
                    <a:pt x="21056" y="0"/>
                  </a:moveTo>
                  <a:cubicBezTo>
                    <a:pt x="18758" y="0"/>
                    <a:pt x="16460" y="0"/>
                    <a:pt x="12784" y="2957"/>
                  </a:cubicBezTo>
                  <a:cubicBezTo>
                    <a:pt x="9107" y="5914"/>
                    <a:pt x="4052" y="11829"/>
                    <a:pt x="1754" y="15429"/>
                  </a:cubicBezTo>
                  <a:cubicBezTo>
                    <a:pt x="-544" y="19029"/>
                    <a:pt x="-84" y="20314"/>
                    <a:pt x="3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10078912" y="5711881"/>
              <a:ext cx="121849" cy="281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414" fill="norm" stroke="1" extrusionOk="0">
                  <a:moveTo>
                    <a:pt x="21075" y="577"/>
                  </a:moveTo>
                  <a:cubicBezTo>
                    <a:pt x="19244" y="254"/>
                    <a:pt x="17414" y="-68"/>
                    <a:pt x="15583" y="13"/>
                  </a:cubicBezTo>
                  <a:cubicBezTo>
                    <a:pt x="13753" y="93"/>
                    <a:pt x="11922" y="577"/>
                    <a:pt x="9177" y="2914"/>
                  </a:cubicBezTo>
                  <a:cubicBezTo>
                    <a:pt x="6431" y="5251"/>
                    <a:pt x="2770" y="9442"/>
                    <a:pt x="1122" y="12586"/>
                  </a:cubicBezTo>
                  <a:cubicBezTo>
                    <a:pt x="-525" y="15729"/>
                    <a:pt x="-159" y="17825"/>
                    <a:pt x="939" y="19195"/>
                  </a:cubicBezTo>
                  <a:cubicBezTo>
                    <a:pt x="2038" y="20565"/>
                    <a:pt x="3868" y="21210"/>
                    <a:pt x="5699" y="21371"/>
                  </a:cubicBezTo>
                  <a:cubicBezTo>
                    <a:pt x="7529" y="21532"/>
                    <a:pt x="9360" y="21210"/>
                    <a:pt x="11190" y="20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10175360" y="5785462"/>
              <a:ext cx="171451" cy="179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1" fill="norm" stroke="1" extrusionOk="0">
                  <a:moveTo>
                    <a:pt x="0" y="6409"/>
                  </a:moveTo>
                  <a:cubicBezTo>
                    <a:pt x="267" y="4175"/>
                    <a:pt x="533" y="1940"/>
                    <a:pt x="1333" y="823"/>
                  </a:cubicBezTo>
                  <a:cubicBezTo>
                    <a:pt x="2133" y="-294"/>
                    <a:pt x="3467" y="-294"/>
                    <a:pt x="5200" y="947"/>
                  </a:cubicBezTo>
                  <a:cubicBezTo>
                    <a:pt x="6933" y="2189"/>
                    <a:pt x="9067" y="4672"/>
                    <a:pt x="10000" y="7403"/>
                  </a:cubicBezTo>
                  <a:cubicBezTo>
                    <a:pt x="10933" y="10134"/>
                    <a:pt x="10667" y="13113"/>
                    <a:pt x="10133" y="15223"/>
                  </a:cubicBezTo>
                  <a:cubicBezTo>
                    <a:pt x="9600" y="17334"/>
                    <a:pt x="8800" y="18575"/>
                    <a:pt x="7867" y="19568"/>
                  </a:cubicBezTo>
                  <a:cubicBezTo>
                    <a:pt x="6933" y="20561"/>
                    <a:pt x="5867" y="21306"/>
                    <a:pt x="5067" y="20934"/>
                  </a:cubicBezTo>
                  <a:cubicBezTo>
                    <a:pt x="4267" y="20561"/>
                    <a:pt x="3733" y="19072"/>
                    <a:pt x="5067" y="16092"/>
                  </a:cubicBezTo>
                  <a:cubicBezTo>
                    <a:pt x="6400" y="13113"/>
                    <a:pt x="9600" y="8644"/>
                    <a:pt x="11867" y="5913"/>
                  </a:cubicBezTo>
                  <a:cubicBezTo>
                    <a:pt x="14133" y="3182"/>
                    <a:pt x="15467" y="2189"/>
                    <a:pt x="15867" y="2934"/>
                  </a:cubicBezTo>
                  <a:cubicBezTo>
                    <a:pt x="16267" y="3678"/>
                    <a:pt x="15733" y="6161"/>
                    <a:pt x="15467" y="8023"/>
                  </a:cubicBezTo>
                  <a:cubicBezTo>
                    <a:pt x="15200" y="9885"/>
                    <a:pt x="15200" y="11127"/>
                    <a:pt x="15467" y="12368"/>
                  </a:cubicBezTo>
                  <a:cubicBezTo>
                    <a:pt x="15733" y="13609"/>
                    <a:pt x="16267" y="14851"/>
                    <a:pt x="17333" y="15347"/>
                  </a:cubicBezTo>
                  <a:cubicBezTo>
                    <a:pt x="18400" y="15844"/>
                    <a:pt x="20000" y="15596"/>
                    <a:pt x="21600" y="15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10391260" y="5694053"/>
              <a:ext cx="508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812"/>
                    <a:pt x="21600" y="7624"/>
                    <a:pt x="21600" y="11224"/>
                  </a:cubicBezTo>
                  <a:cubicBezTo>
                    <a:pt x="21600" y="14824"/>
                    <a:pt x="10800" y="182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10679927" y="5757553"/>
              <a:ext cx="212984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600" fill="norm" stroke="1" extrusionOk="0">
                  <a:moveTo>
                    <a:pt x="18767" y="0"/>
                  </a:moveTo>
                  <a:cubicBezTo>
                    <a:pt x="14532" y="4181"/>
                    <a:pt x="10296" y="8361"/>
                    <a:pt x="7332" y="11032"/>
                  </a:cubicBezTo>
                  <a:cubicBezTo>
                    <a:pt x="4367" y="13703"/>
                    <a:pt x="2673" y="14865"/>
                    <a:pt x="1508" y="15910"/>
                  </a:cubicBezTo>
                  <a:cubicBezTo>
                    <a:pt x="343" y="16955"/>
                    <a:pt x="-292" y="17884"/>
                    <a:pt x="132" y="18348"/>
                  </a:cubicBezTo>
                  <a:cubicBezTo>
                    <a:pt x="555" y="18813"/>
                    <a:pt x="2037" y="18813"/>
                    <a:pt x="5743" y="19277"/>
                  </a:cubicBezTo>
                  <a:cubicBezTo>
                    <a:pt x="9449" y="19742"/>
                    <a:pt x="15379" y="20671"/>
                    <a:pt x="213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10651610" y="5998853"/>
              <a:ext cx="209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45" y="17280"/>
                    <a:pt x="8291" y="12960"/>
                    <a:pt x="11891" y="9360"/>
                  </a:cubicBezTo>
                  <a:cubicBezTo>
                    <a:pt x="15491" y="5760"/>
                    <a:pt x="18545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11121510" y="5776603"/>
              <a:ext cx="508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9284289" y="5821053"/>
              <a:ext cx="217972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600" fill="norm" stroke="1" extrusionOk="0">
                  <a:moveTo>
                    <a:pt x="21184" y="0"/>
                  </a:moveTo>
                  <a:cubicBezTo>
                    <a:pt x="16453" y="4080"/>
                    <a:pt x="11721" y="8160"/>
                    <a:pt x="8327" y="11040"/>
                  </a:cubicBezTo>
                  <a:cubicBezTo>
                    <a:pt x="4933" y="13920"/>
                    <a:pt x="2875" y="15600"/>
                    <a:pt x="1538" y="17040"/>
                  </a:cubicBezTo>
                  <a:cubicBezTo>
                    <a:pt x="201" y="18480"/>
                    <a:pt x="-416" y="19680"/>
                    <a:pt x="304" y="20280"/>
                  </a:cubicBezTo>
                  <a:cubicBezTo>
                    <a:pt x="1024" y="20880"/>
                    <a:pt x="3081" y="20880"/>
                    <a:pt x="6270" y="21000"/>
                  </a:cubicBezTo>
                  <a:cubicBezTo>
                    <a:pt x="9458" y="21120"/>
                    <a:pt x="13778" y="21360"/>
                    <a:pt x="180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9248260" y="6119503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8897133" y="5871303"/>
              <a:ext cx="234440" cy="284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221" fill="norm" stroke="1" extrusionOk="0">
                  <a:moveTo>
                    <a:pt x="16084" y="2406"/>
                  </a:moveTo>
                  <a:cubicBezTo>
                    <a:pt x="15515" y="1775"/>
                    <a:pt x="14947" y="1144"/>
                    <a:pt x="14189" y="671"/>
                  </a:cubicBezTo>
                  <a:cubicBezTo>
                    <a:pt x="13431" y="198"/>
                    <a:pt x="12484" y="-117"/>
                    <a:pt x="11536" y="41"/>
                  </a:cubicBezTo>
                  <a:cubicBezTo>
                    <a:pt x="10589" y="198"/>
                    <a:pt x="9642" y="829"/>
                    <a:pt x="7747" y="3352"/>
                  </a:cubicBezTo>
                  <a:cubicBezTo>
                    <a:pt x="5852" y="5874"/>
                    <a:pt x="3010" y="10289"/>
                    <a:pt x="1494" y="13521"/>
                  </a:cubicBezTo>
                  <a:cubicBezTo>
                    <a:pt x="-22" y="16753"/>
                    <a:pt x="-211" y="18803"/>
                    <a:pt x="168" y="19985"/>
                  </a:cubicBezTo>
                  <a:cubicBezTo>
                    <a:pt x="547" y="21168"/>
                    <a:pt x="1494" y="21483"/>
                    <a:pt x="4242" y="21010"/>
                  </a:cubicBezTo>
                  <a:cubicBezTo>
                    <a:pt x="6989" y="20537"/>
                    <a:pt x="11536" y="19276"/>
                    <a:pt x="14757" y="17463"/>
                  </a:cubicBezTo>
                  <a:cubicBezTo>
                    <a:pt x="17978" y="15649"/>
                    <a:pt x="19873" y="13284"/>
                    <a:pt x="20631" y="10841"/>
                  </a:cubicBezTo>
                  <a:cubicBezTo>
                    <a:pt x="21389" y="8397"/>
                    <a:pt x="21010" y="5874"/>
                    <a:pt x="18736" y="5007"/>
                  </a:cubicBezTo>
                  <a:cubicBezTo>
                    <a:pt x="16463" y="4140"/>
                    <a:pt x="12294" y="4928"/>
                    <a:pt x="8126" y="5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9033356" y="6538967"/>
              <a:ext cx="1503955" cy="56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463" fill="norm" stroke="1" extrusionOk="0">
                  <a:moveTo>
                    <a:pt x="351" y="21463"/>
                  </a:moveTo>
                  <a:cubicBezTo>
                    <a:pt x="168" y="20663"/>
                    <a:pt x="-14" y="19863"/>
                    <a:pt x="1" y="18263"/>
                  </a:cubicBezTo>
                  <a:cubicBezTo>
                    <a:pt x="16" y="16663"/>
                    <a:pt x="229" y="14263"/>
                    <a:pt x="837" y="11463"/>
                  </a:cubicBezTo>
                  <a:cubicBezTo>
                    <a:pt x="1444" y="8663"/>
                    <a:pt x="2447" y="5463"/>
                    <a:pt x="3434" y="3463"/>
                  </a:cubicBezTo>
                  <a:cubicBezTo>
                    <a:pt x="4421" y="1463"/>
                    <a:pt x="5394" y="663"/>
                    <a:pt x="6502" y="263"/>
                  </a:cubicBezTo>
                  <a:cubicBezTo>
                    <a:pt x="7611" y="-137"/>
                    <a:pt x="8857" y="-137"/>
                    <a:pt x="10118" y="663"/>
                  </a:cubicBezTo>
                  <a:cubicBezTo>
                    <a:pt x="11378" y="1463"/>
                    <a:pt x="12654" y="3063"/>
                    <a:pt x="13839" y="5063"/>
                  </a:cubicBezTo>
                  <a:cubicBezTo>
                    <a:pt x="15024" y="7063"/>
                    <a:pt x="16118" y="9463"/>
                    <a:pt x="17318" y="12263"/>
                  </a:cubicBezTo>
                  <a:cubicBezTo>
                    <a:pt x="18518" y="15063"/>
                    <a:pt x="19824" y="18263"/>
                    <a:pt x="20553" y="19463"/>
                  </a:cubicBezTo>
                  <a:cubicBezTo>
                    <a:pt x="21282" y="20663"/>
                    <a:pt x="21434" y="19863"/>
                    <a:pt x="21586" y="19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9178410" y="6659783"/>
              <a:ext cx="1485901" cy="94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0" y="2760"/>
                  </a:moveTo>
                  <a:cubicBezTo>
                    <a:pt x="954" y="2760"/>
                    <a:pt x="1908" y="2760"/>
                    <a:pt x="3000" y="2280"/>
                  </a:cubicBezTo>
                  <a:cubicBezTo>
                    <a:pt x="4092" y="1800"/>
                    <a:pt x="5323" y="840"/>
                    <a:pt x="6462" y="360"/>
                  </a:cubicBezTo>
                  <a:cubicBezTo>
                    <a:pt x="7600" y="-120"/>
                    <a:pt x="8646" y="-120"/>
                    <a:pt x="9969" y="360"/>
                  </a:cubicBezTo>
                  <a:cubicBezTo>
                    <a:pt x="11292" y="840"/>
                    <a:pt x="12892" y="1800"/>
                    <a:pt x="14369" y="3720"/>
                  </a:cubicBezTo>
                  <a:cubicBezTo>
                    <a:pt x="15846" y="5640"/>
                    <a:pt x="17200" y="8520"/>
                    <a:pt x="18385" y="11640"/>
                  </a:cubicBezTo>
                  <a:cubicBezTo>
                    <a:pt x="19569" y="14760"/>
                    <a:pt x="20585" y="18120"/>
                    <a:pt x="21600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1336160" y="3462440"/>
              <a:ext cx="135901" cy="574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545" fill="norm" stroke="1" extrusionOk="0">
                  <a:moveTo>
                    <a:pt x="16948" y="7013"/>
                  </a:moveTo>
                  <a:cubicBezTo>
                    <a:pt x="18277" y="5663"/>
                    <a:pt x="19606" y="4313"/>
                    <a:pt x="20437" y="3241"/>
                  </a:cubicBezTo>
                  <a:cubicBezTo>
                    <a:pt x="21268" y="2169"/>
                    <a:pt x="21600" y="1374"/>
                    <a:pt x="21102" y="858"/>
                  </a:cubicBezTo>
                  <a:cubicBezTo>
                    <a:pt x="20603" y="342"/>
                    <a:pt x="19274" y="104"/>
                    <a:pt x="17778" y="24"/>
                  </a:cubicBezTo>
                  <a:cubicBezTo>
                    <a:pt x="16283" y="-55"/>
                    <a:pt x="14622" y="24"/>
                    <a:pt x="12129" y="819"/>
                  </a:cubicBezTo>
                  <a:cubicBezTo>
                    <a:pt x="9637" y="1613"/>
                    <a:pt x="6314" y="3121"/>
                    <a:pt x="4154" y="5266"/>
                  </a:cubicBezTo>
                  <a:cubicBezTo>
                    <a:pt x="1994" y="7410"/>
                    <a:pt x="997" y="10189"/>
                    <a:pt x="665" y="12770"/>
                  </a:cubicBezTo>
                  <a:cubicBezTo>
                    <a:pt x="332" y="15351"/>
                    <a:pt x="665" y="17733"/>
                    <a:pt x="665" y="19163"/>
                  </a:cubicBezTo>
                  <a:cubicBezTo>
                    <a:pt x="665" y="20592"/>
                    <a:pt x="332" y="21069"/>
                    <a:pt x="0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1196460" y="3801753"/>
              <a:ext cx="2857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5943"/>
                    <a:pt x="8640" y="10286"/>
                    <a:pt x="12240" y="6686"/>
                  </a:cubicBezTo>
                  <a:cubicBezTo>
                    <a:pt x="15840" y="3086"/>
                    <a:pt x="18720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1469510" y="3927556"/>
              <a:ext cx="171451" cy="166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3" fill="norm" stroke="1" extrusionOk="0">
                  <a:moveTo>
                    <a:pt x="0" y="153"/>
                  </a:moveTo>
                  <a:cubicBezTo>
                    <a:pt x="1333" y="-117"/>
                    <a:pt x="2667" y="-387"/>
                    <a:pt x="6133" y="2718"/>
                  </a:cubicBezTo>
                  <a:cubicBezTo>
                    <a:pt x="9600" y="5823"/>
                    <a:pt x="15200" y="12303"/>
                    <a:pt x="18133" y="15948"/>
                  </a:cubicBezTo>
                  <a:cubicBezTo>
                    <a:pt x="21067" y="19593"/>
                    <a:pt x="21333" y="20403"/>
                    <a:pt x="21600" y="21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1494910" y="3916053"/>
              <a:ext cx="1524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0"/>
                    <a:pt x="18600" y="0"/>
                    <a:pt x="15750" y="2000"/>
                  </a:cubicBezTo>
                  <a:cubicBezTo>
                    <a:pt x="12900" y="4000"/>
                    <a:pt x="8700" y="8000"/>
                    <a:pt x="5850" y="11600"/>
                  </a:cubicBezTo>
                  <a:cubicBezTo>
                    <a:pt x="3000" y="15200"/>
                    <a:pt x="150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1738301" y="3685154"/>
              <a:ext cx="118560" cy="332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475" fill="norm" stroke="1" extrusionOk="0">
                  <a:moveTo>
                    <a:pt x="21226" y="1379"/>
                  </a:moveTo>
                  <a:cubicBezTo>
                    <a:pt x="19331" y="832"/>
                    <a:pt x="17437" y="285"/>
                    <a:pt x="15542" y="80"/>
                  </a:cubicBezTo>
                  <a:cubicBezTo>
                    <a:pt x="13647" y="-125"/>
                    <a:pt x="11752" y="12"/>
                    <a:pt x="9100" y="1105"/>
                  </a:cubicBezTo>
                  <a:cubicBezTo>
                    <a:pt x="6447" y="2199"/>
                    <a:pt x="3037" y="4250"/>
                    <a:pt x="1331" y="6916"/>
                  </a:cubicBezTo>
                  <a:cubicBezTo>
                    <a:pt x="-374" y="9581"/>
                    <a:pt x="-374" y="12862"/>
                    <a:pt x="952" y="15391"/>
                  </a:cubicBezTo>
                  <a:cubicBezTo>
                    <a:pt x="2279" y="17921"/>
                    <a:pt x="4931" y="19698"/>
                    <a:pt x="7584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1887242" y="3759634"/>
              <a:ext cx="128369" cy="202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1251" fill="norm" stroke="1" extrusionOk="0">
                  <a:moveTo>
                    <a:pt x="222" y="1091"/>
                  </a:moveTo>
                  <a:cubicBezTo>
                    <a:pt x="1593" y="423"/>
                    <a:pt x="2964" y="-245"/>
                    <a:pt x="4164" y="89"/>
                  </a:cubicBezTo>
                  <a:cubicBezTo>
                    <a:pt x="5364" y="423"/>
                    <a:pt x="6393" y="1759"/>
                    <a:pt x="6564" y="4988"/>
                  </a:cubicBezTo>
                  <a:cubicBezTo>
                    <a:pt x="6736" y="8217"/>
                    <a:pt x="6050" y="13339"/>
                    <a:pt x="5022" y="16567"/>
                  </a:cubicBezTo>
                  <a:cubicBezTo>
                    <a:pt x="3993" y="19796"/>
                    <a:pt x="2622" y="21132"/>
                    <a:pt x="1422" y="21244"/>
                  </a:cubicBezTo>
                  <a:cubicBezTo>
                    <a:pt x="222" y="21355"/>
                    <a:pt x="-807" y="20242"/>
                    <a:pt x="907" y="17347"/>
                  </a:cubicBezTo>
                  <a:cubicBezTo>
                    <a:pt x="2622" y="14452"/>
                    <a:pt x="7079" y="9776"/>
                    <a:pt x="10164" y="6769"/>
                  </a:cubicBezTo>
                  <a:cubicBezTo>
                    <a:pt x="13250" y="3763"/>
                    <a:pt x="14964" y="2427"/>
                    <a:pt x="16507" y="1425"/>
                  </a:cubicBezTo>
                  <a:cubicBezTo>
                    <a:pt x="18050" y="423"/>
                    <a:pt x="19422" y="-245"/>
                    <a:pt x="19593" y="89"/>
                  </a:cubicBezTo>
                  <a:cubicBezTo>
                    <a:pt x="19764" y="423"/>
                    <a:pt x="18736" y="1759"/>
                    <a:pt x="17364" y="4320"/>
                  </a:cubicBezTo>
                  <a:cubicBezTo>
                    <a:pt x="15993" y="6881"/>
                    <a:pt x="14279" y="10666"/>
                    <a:pt x="13936" y="13561"/>
                  </a:cubicBezTo>
                  <a:cubicBezTo>
                    <a:pt x="13593" y="16456"/>
                    <a:pt x="14622" y="18460"/>
                    <a:pt x="15993" y="19462"/>
                  </a:cubicBezTo>
                  <a:cubicBezTo>
                    <a:pt x="17364" y="20464"/>
                    <a:pt x="19079" y="20464"/>
                    <a:pt x="20793" y="20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2136260" y="3598553"/>
              <a:ext cx="85964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1" h="21600" fill="norm" stroke="1" extrusionOk="0">
                  <a:moveTo>
                    <a:pt x="7535" y="0"/>
                  </a:moveTo>
                  <a:cubicBezTo>
                    <a:pt x="11553" y="2326"/>
                    <a:pt x="15572" y="4652"/>
                    <a:pt x="18084" y="7200"/>
                  </a:cubicBezTo>
                  <a:cubicBezTo>
                    <a:pt x="20595" y="9748"/>
                    <a:pt x="21600" y="12517"/>
                    <a:pt x="18335" y="14954"/>
                  </a:cubicBezTo>
                  <a:cubicBezTo>
                    <a:pt x="15070" y="17391"/>
                    <a:pt x="7535" y="194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2641838" y="3700153"/>
              <a:ext cx="37288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600" fill="norm" stroke="1" extrusionOk="0">
                  <a:moveTo>
                    <a:pt x="1595" y="1005"/>
                  </a:moveTo>
                  <a:cubicBezTo>
                    <a:pt x="867" y="502"/>
                    <a:pt x="139" y="0"/>
                    <a:pt x="17" y="0"/>
                  </a:cubicBezTo>
                  <a:cubicBezTo>
                    <a:pt x="-104" y="0"/>
                    <a:pt x="381" y="502"/>
                    <a:pt x="2262" y="1256"/>
                  </a:cubicBezTo>
                  <a:cubicBezTo>
                    <a:pt x="4143" y="2009"/>
                    <a:pt x="7420" y="3014"/>
                    <a:pt x="10453" y="4353"/>
                  </a:cubicBezTo>
                  <a:cubicBezTo>
                    <a:pt x="13487" y="5693"/>
                    <a:pt x="16278" y="7367"/>
                    <a:pt x="18038" y="8623"/>
                  </a:cubicBezTo>
                  <a:cubicBezTo>
                    <a:pt x="19797" y="9879"/>
                    <a:pt x="20525" y="10716"/>
                    <a:pt x="20950" y="11553"/>
                  </a:cubicBezTo>
                  <a:cubicBezTo>
                    <a:pt x="21375" y="12391"/>
                    <a:pt x="21496" y="13228"/>
                    <a:pt x="21253" y="13730"/>
                  </a:cubicBezTo>
                  <a:cubicBezTo>
                    <a:pt x="21011" y="14233"/>
                    <a:pt x="20404" y="14400"/>
                    <a:pt x="18766" y="14986"/>
                  </a:cubicBezTo>
                  <a:cubicBezTo>
                    <a:pt x="17127" y="15572"/>
                    <a:pt x="14458" y="16577"/>
                    <a:pt x="11909" y="17414"/>
                  </a:cubicBezTo>
                  <a:cubicBezTo>
                    <a:pt x="9361" y="18251"/>
                    <a:pt x="6934" y="18921"/>
                    <a:pt x="5417" y="19340"/>
                  </a:cubicBezTo>
                  <a:cubicBezTo>
                    <a:pt x="3900" y="19758"/>
                    <a:pt x="3294" y="19926"/>
                    <a:pt x="3294" y="20260"/>
                  </a:cubicBezTo>
                  <a:cubicBezTo>
                    <a:pt x="3294" y="20595"/>
                    <a:pt x="3900" y="21098"/>
                    <a:pt x="45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2822060" y="3954153"/>
              <a:ext cx="273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49" y="2880"/>
                    <a:pt x="13898" y="5760"/>
                    <a:pt x="10549" y="8460"/>
                  </a:cubicBezTo>
                  <a:cubicBezTo>
                    <a:pt x="7200" y="11160"/>
                    <a:pt x="4353" y="13680"/>
                    <a:pt x="2679" y="15840"/>
                  </a:cubicBezTo>
                  <a:cubicBezTo>
                    <a:pt x="1005" y="18000"/>
                    <a:pt x="502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3287425" y="3775375"/>
              <a:ext cx="228784" cy="272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212" fill="norm" stroke="1" extrusionOk="0">
                  <a:moveTo>
                    <a:pt x="17930" y="3538"/>
                  </a:moveTo>
                  <a:cubicBezTo>
                    <a:pt x="17736" y="2384"/>
                    <a:pt x="17541" y="1230"/>
                    <a:pt x="16763" y="570"/>
                  </a:cubicBezTo>
                  <a:cubicBezTo>
                    <a:pt x="15984" y="-89"/>
                    <a:pt x="14622" y="-254"/>
                    <a:pt x="12676" y="488"/>
                  </a:cubicBezTo>
                  <a:cubicBezTo>
                    <a:pt x="10730" y="1230"/>
                    <a:pt x="8201" y="2879"/>
                    <a:pt x="5963" y="5764"/>
                  </a:cubicBezTo>
                  <a:cubicBezTo>
                    <a:pt x="3725" y="8650"/>
                    <a:pt x="1779" y="12772"/>
                    <a:pt x="806" y="15245"/>
                  </a:cubicBezTo>
                  <a:cubicBezTo>
                    <a:pt x="-167" y="17719"/>
                    <a:pt x="-167" y="18543"/>
                    <a:pt x="319" y="19367"/>
                  </a:cubicBezTo>
                  <a:cubicBezTo>
                    <a:pt x="806" y="20192"/>
                    <a:pt x="1779" y="21016"/>
                    <a:pt x="3919" y="21181"/>
                  </a:cubicBezTo>
                  <a:cubicBezTo>
                    <a:pt x="6060" y="21346"/>
                    <a:pt x="9368" y="20851"/>
                    <a:pt x="12287" y="19450"/>
                  </a:cubicBezTo>
                  <a:cubicBezTo>
                    <a:pt x="15206" y="18048"/>
                    <a:pt x="17736" y="15740"/>
                    <a:pt x="19292" y="13349"/>
                  </a:cubicBezTo>
                  <a:cubicBezTo>
                    <a:pt x="20849" y="10958"/>
                    <a:pt x="21433" y="8485"/>
                    <a:pt x="20752" y="6341"/>
                  </a:cubicBezTo>
                  <a:cubicBezTo>
                    <a:pt x="20071" y="4198"/>
                    <a:pt x="18125" y="2384"/>
                    <a:pt x="16568" y="1477"/>
                  </a:cubicBezTo>
                  <a:cubicBezTo>
                    <a:pt x="15011" y="570"/>
                    <a:pt x="13844" y="570"/>
                    <a:pt x="12676" y="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407931" y="6351009"/>
              <a:ext cx="5684380" cy="276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539" fill="norm" stroke="1" extrusionOk="0">
                  <a:moveTo>
                    <a:pt x="221" y="2247"/>
                  </a:moveTo>
                  <a:cubicBezTo>
                    <a:pt x="181" y="2083"/>
                    <a:pt x="141" y="1918"/>
                    <a:pt x="97" y="1588"/>
                  </a:cubicBezTo>
                  <a:cubicBezTo>
                    <a:pt x="52" y="1258"/>
                    <a:pt x="4" y="763"/>
                    <a:pt x="0" y="434"/>
                  </a:cubicBezTo>
                  <a:cubicBezTo>
                    <a:pt x="-4" y="104"/>
                    <a:pt x="36" y="-61"/>
                    <a:pt x="185" y="21"/>
                  </a:cubicBezTo>
                  <a:cubicBezTo>
                    <a:pt x="334" y="104"/>
                    <a:pt x="591" y="434"/>
                    <a:pt x="860" y="681"/>
                  </a:cubicBezTo>
                  <a:cubicBezTo>
                    <a:pt x="1130" y="928"/>
                    <a:pt x="1411" y="1093"/>
                    <a:pt x="1717" y="1176"/>
                  </a:cubicBezTo>
                  <a:cubicBezTo>
                    <a:pt x="2023" y="1258"/>
                    <a:pt x="2352" y="1258"/>
                    <a:pt x="2674" y="1341"/>
                  </a:cubicBezTo>
                  <a:cubicBezTo>
                    <a:pt x="2996" y="1423"/>
                    <a:pt x="3309" y="1588"/>
                    <a:pt x="3639" y="1670"/>
                  </a:cubicBezTo>
                  <a:cubicBezTo>
                    <a:pt x="3969" y="1753"/>
                    <a:pt x="4314" y="1753"/>
                    <a:pt x="4632" y="1753"/>
                  </a:cubicBezTo>
                  <a:cubicBezTo>
                    <a:pt x="4950" y="1753"/>
                    <a:pt x="5239" y="1753"/>
                    <a:pt x="5545" y="1753"/>
                  </a:cubicBezTo>
                  <a:cubicBezTo>
                    <a:pt x="5850" y="1753"/>
                    <a:pt x="6172" y="1753"/>
                    <a:pt x="6502" y="1753"/>
                  </a:cubicBezTo>
                  <a:cubicBezTo>
                    <a:pt x="6831" y="1753"/>
                    <a:pt x="7169" y="1753"/>
                    <a:pt x="7459" y="1835"/>
                  </a:cubicBezTo>
                  <a:cubicBezTo>
                    <a:pt x="7748" y="1918"/>
                    <a:pt x="7989" y="2083"/>
                    <a:pt x="8239" y="2247"/>
                  </a:cubicBezTo>
                  <a:cubicBezTo>
                    <a:pt x="8488" y="2412"/>
                    <a:pt x="8745" y="2577"/>
                    <a:pt x="9059" y="2824"/>
                  </a:cubicBezTo>
                  <a:cubicBezTo>
                    <a:pt x="9373" y="3072"/>
                    <a:pt x="9743" y="3402"/>
                    <a:pt x="10048" y="3731"/>
                  </a:cubicBezTo>
                  <a:cubicBezTo>
                    <a:pt x="10354" y="4061"/>
                    <a:pt x="10595" y="4391"/>
                    <a:pt x="10840" y="4638"/>
                  </a:cubicBezTo>
                  <a:cubicBezTo>
                    <a:pt x="11086" y="4886"/>
                    <a:pt x="11335" y="5050"/>
                    <a:pt x="11592" y="5298"/>
                  </a:cubicBezTo>
                  <a:cubicBezTo>
                    <a:pt x="11849" y="5545"/>
                    <a:pt x="12115" y="5875"/>
                    <a:pt x="12449" y="6205"/>
                  </a:cubicBezTo>
                  <a:cubicBezTo>
                    <a:pt x="12782" y="6534"/>
                    <a:pt x="13184" y="6864"/>
                    <a:pt x="13506" y="7194"/>
                  </a:cubicBezTo>
                  <a:cubicBezTo>
                    <a:pt x="13828" y="7524"/>
                    <a:pt x="14069" y="7854"/>
                    <a:pt x="14318" y="8101"/>
                  </a:cubicBezTo>
                  <a:cubicBezTo>
                    <a:pt x="14568" y="8348"/>
                    <a:pt x="14825" y="8513"/>
                    <a:pt x="15074" y="8760"/>
                  </a:cubicBezTo>
                  <a:cubicBezTo>
                    <a:pt x="15323" y="9008"/>
                    <a:pt x="15565" y="9337"/>
                    <a:pt x="15858" y="9750"/>
                  </a:cubicBezTo>
                  <a:cubicBezTo>
                    <a:pt x="16152" y="10162"/>
                    <a:pt x="16498" y="10657"/>
                    <a:pt x="16827" y="11151"/>
                  </a:cubicBezTo>
                  <a:cubicBezTo>
                    <a:pt x="17157" y="11646"/>
                    <a:pt x="17471" y="12141"/>
                    <a:pt x="17760" y="12553"/>
                  </a:cubicBezTo>
                  <a:cubicBezTo>
                    <a:pt x="18050" y="12965"/>
                    <a:pt x="18315" y="13295"/>
                    <a:pt x="18600" y="13707"/>
                  </a:cubicBezTo>
                  <a:cubicBezTo>
                    <a:pt x="18886" y="14119"/>
                    <a:pt x="19192" y="14614"/>
                    <a:pt x="19513" y="15273"/>
                  </a:cubicBezTo>
                  <a:cubicBezTo>
                    <a:pt x="19835" y="15933"/>
                    <a:pt x="20173" y="16757"/>
                    <a:pt x="20474" y="17499"/>
                  </a:cubicBezTo>
                  <a:cubicBezTo>
                    <a:pt x="20776" y="18241"/>
                    <a:pt x="21041" y="18901"/>
                    <a:pt x="21222" y="19560"/>
                  </a:cubicBezTo>
                  <a:cubicBezTo>
                    <a:pt x="21403" y="20220"/>
                    <a:pt x="21499" y="20879"/>
                    <a:pt x="21596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409060" y="6686770"/>
              <a:ext cx="5797551" cy="410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23"/>
                  </a:moveTo>
                  <a:cubicBezTo>
                    <a:pt x="339" y="223"/>
                    <a:pt x="678" y="223"/>
                    <a:pt x="1009" y="167"/>
                  </a:cubicBezTo>
                  <a:cubicBezTo>
                    <a:pt x="1341" y="111"/>
                    <a:pt x="1664" y="0"/>
                    <a:pt x="1975" y="0"/>
                  </a:cubicBezTo>
                  <a:cubicBezTo>
                    <a:pt x="2287" y="0"/>
                    <a:pt x="2587" y="111"/>
                    <a:pt x="2878" y="278"/>
                  </a:cubicBezTo>
                  <a:cubicBezTo>
                    <a:pt x="3170" y="445"/>
                    <a:pt x="3454" y="668"/>
                    <a:pt x="3726" y="891"/>
                  </a:cubicBezTo>
                  <a:cubicBezTo>
                    <a:pt x="3998" y="1113"/>
                    <a:pt x="4258" y="1336"/>
                    <a:pt x="4538" y="1614"/>
                  </a:cubicBezTo>
                  <a:cubicBezTo>
                    <a:pt x="4818" y="1893"/>
                    <a:pt x="5118" y="2227"/>
                    <a:pt x="5422" y="2505"/>
                  </a:cubicBezTo>
                  <a:cubicBezTo>
                    <a:pt x="5725" y="2784"/>
                    <a:pt x="6033" y="3006"/>
                    <a:pt x="6344" y="3285"/>
                  </a:cubicBezTo>
                  <a:cubicBezTo>
                    <a:pt x="6656" y="3563"/>
                    <a:pt x="6971" y="3897"/>
                    <a:pt x="7279" y="4175"/>
                  </a:cubicBezTo>
                  <a:cubicBezTo>
                    <a:pt x="7586" y="4454"/>
                    <a:pt x="7886" y="4676"/>
                    <a:pt x="8190" y="4899"/>
                  </a:cubicBezTo>
                  <a:cubicBezTo>
                    <a:pt x="8493" y="5122"/>
                    <a:pt x="8801" y="5344"/>
                    <a:pt x="9120" y="5511"/>
                  </a:cubicBezTo>
                  <a:cubicBezTo>
                    <a:pt x="9440" y="5678"/>
                    <a:pt x="9771" y="5790"/>
                    <a:pt x="10078" y="6012"/>
                  </a:cubicBezTo>
                  <a:cubicBezTo>
                    <a:pt x="10386" y="6235"/>
                    <a:pt x="10670" y="6569"/>
                    <a:pt x="10954" y="6959"/>
                  </a:cubicBezTo>
                  <a:cubicBezTo>
                    <a:pt x="11238" y="7348"/>
                    <a:pt x="11522" y="7794"/>
                    <a:pt x="11825" y="8295"/>
                  </a:cubicBezTo>
                  <a:cubicBezTo>
                    <a:pt x="12129" y="8796"/>
                    <a:pt x="12452" y="9353"/>
                    <a:pt x="12775" y="9909"/>
                  </a:cubicBezTo>
                  <a:cubicBezTo>
                    <a:pt x="13099" y="10466"/>
                    <a:pt x="13422" y="11023"/>
                    <a:pt x="13753" y="11524"/>
                  </a:cubicBezTo>
                  <a:cubicBezTo>
                    <a:pt x="14085" y="12025"/>
                    <a:pt x="14424" y="12470"/>
                    <a:pt x="14727" y="12804"/>
                  </a:cubicBezTo>
                  <a:cubicBezTo>
                    <a:pt x="15031" y="13138"/>
                    <a:pt x="15299" y="13361"/>
                    <a:pt x="15591" y="13639"/>
                  </a:cubicBezTo>
                  <a:cubicBezTo>
                    <a:pt x="15883" y="13918"/>
                    <a:pt x="16198" y="14252"/>
                    <a:pt x="16498" y="14641"/>
                  </a:cubicBezTo>
                  <a:cubicBezTo>
                    <a:pt x="16797" y="15031"/>
                    <a:pt x="17081" y="15476"/>
                    <a:pt x="17353" y="15866"/>
                  </a:cubicBezTo>
                  <a:cubicBezTo>
                    <a:pt x="17625" y="16256"/>
                    <a:pt x="17886" y="16590"/>
                    <a:pt x="18154" y="16924"/>
                  </a:cubicBezTo>
                  <a:cubicBezTo>
                    <a:pt x="18422" y="17258"/>
                    <a:pt x="18698" y="17592"/>
                    <a:pt x="18970" y="17926"/>
                  </a:cubicBezTo>
                  <a:cubicBezTo>
                    <a:pt x="19242" y="18260"/>
                    <a:pt x="19510" y="18594"/>
                    <a:pt x="19759" y="18928"/>
                  </a:cubicBezTo>
                  <a:cubicBezTo>
                    <a:pt x="20007" y="19262"/>
                    <a:pt x="20236" y="19596"/>
                    <a:pt x="20488" y="19930"/>
                  </a:cubicBezTo>
                  <a:cubicBezTo>
                    <a:pt x="20740" y="20264"/>
                    <a:pt x="21016" y="20598"/>
                    <a:pt x="21206" y="20876"/>
                  </a:cubicBezTo>
                  <a:cubicBezTo>
                    <a:pt x="21395" y="21155"/>
                    <a:pt x="21497" y="213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472560" y="5929054"/>
              <a:ext cx="44451" cy="336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7" fill="norm" stroke="1" extrusionOk="0">
                  <a:moveTo>
                    <a:pt x="0" y="792"/>
                  </a:moveTo>
                  <a:cubicBezTo>
                    <a:pt x="0" y="130"/>
                    <a:pt x="0" y="-533"/>
                    <a:pt x="1029" y="660"/>
                  </a:cubicBezTo>
                  <a:cubicBezTo>
                    <a:pt x="2057" y="1852"/>
                    <a:pt x="4114" y="4900"/>
                    <a:pt x="5143" y="8014"/>
                  </a:cubicBezTo>
                  <a:cubicBezTo>
                    <a:pt x="6171" y="11128"/>
                    <a:pt x="6171" y="14309"/>
                    <a:pt x="8743" y="16495"/>
                  </a:cubicBezTo>
                  <a:cubicBezTo>
                    <a:pt x="11314" y="18682"/>
                    <a:pt x="16457" y="19874"/>
                    <a:pt x="21600" y="21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713860" y="5935353"/>
              <a:ext cx="317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631"/>
                    <a:pt x="7200" y="5262"/>
                    <a:pt x="3600" y="8862"/>
                  </a:cubicBezTo>
                  <a:cubicBezTo>
                    <a:pt x="0" y="12462"/>
                    <a:pt x="0" y="170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415410" y="5802537"/>
              <a:ext cx="273051" cy="247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0" y="16568"/>
                  </a:moveTo>
                  <a:cubicBezTo>
                    <a:pt x="0" y="14538"/>
                    <a:pt x="0" y="12507"/>
                    <a:pt x="1005" y="10291"/>
                  </a:cubicBezTo>
                  <a:cubicBezTo>
                    <a:pt x="2009" y="8076"/>
                    <a:pt x="4019" y="5676"/>
                    <a:pt x="6028" y="3922"/>
                  </a:cubicBezTo>
                  <a:cubicBezTo>
                    <a:pt x="8037" y="2168"/>
                    <a:pt x="10047" y="1061"/>
                    <a:pt x="11470" y="507"/>
                  </a:cubicBezTo>
                  <a:cubicBezTo>
                    <a:pt x="12893" y="-47"/>
                    <a:pt x="13730" y="-47"/>
                    <a:pt x="14567" y="45"/>
                  </a:cubicBezTo>
                  <a:cubicBezTo>
                    <a:pt x="15405" y="138"/>
                    <a:pt x="16242" y="322"/>
                    <a:pt x="16744" y="876"/>
                  </a:cubicBezTo>
                  <a:cubicBezTo>
                    <a:pt x="17247" y="1430"/>
                    <a:pt x="17414" y="2353"/>
                    <a:pt x="17498" y="3830"/>
                  </a:cubicBezTo>
                  <a:cubicBezTo>
                    <a:pt x="17581" y="5307"/>
                    <a:pt x="17581" y="7338"/>
                    <a:pt x="18084" y="9276"/>
                  </a:cubicBezTo>
                  <a:cubicBezTo>
                    <a:pt x="18586" y="11215"/>
                    <a:pt x="19591" y="13061"/>
                    <a:pt x="20260" y="15091"/>
                  </a:cubicBezTo>
                  <a:cubicBezTo>
                    <a:pt x="20930" y="17122"/>
                    <a:pt x="21265" y="19338"/>
                    <a:pt x="21600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574160" y="6132203"/>
              <a:ext cx="254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574160" y="6126704"/>
              <a:ext cx="114403" cy="145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474" fill="norm" stroke="1" extrusionOk="0">
                  <a:moveTo>
                    <a:pt x="0" y="6448"/>
                  </a:moveTo>
                  <a:cubicBezTo>
                    <a:pt x="1178" y="4883"/>
                    <a:pt x="2356" y="3317"/>
                    <a:pt x="4124" y="2535"/>
                  </a:cubicBezTo>
                  <a:cubicBezTo>
                    <a:pt x="5891" y="1752"/>
                    <a:pt x="8247" y="1752"/>
                    <a:pt x="10407" y="1439"/>
                  </a:cubicBezTo>
                  <a:cubicBezTo>
                    <a:pt x="12567" y="1126"/>
                    <a:pt x="14531" y="500"/>
                    <a:pt x="16495" y="187"/>
                  </a:cubicBezTo>
                  <a:cubicBezTo>
                    <a:pt x="18458" y="-126"/>
                    <a:pt x="20422" y="-126"/>
                    <a:pt x="21011" y="813"/>
                  </a:cubicBezTo>
                  <a:cubicBezTo>
                    <a:pt x="21600" y="1752"/>
                    <a:pt x="20815" y="3631"/>
                    <a:pt x="20618" y="7231"/>
                  </a:cubicBezTo>
                  <a:cubicBezTo>
                    <a:pt x="20422" y="10831"/>
                    <a:pt x="20815" y="16152"/>
                    <a:pt x="21207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974210" y="5967103"/>
              <a:ext cx="381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4852"/>
                    <a:pt x="9600" y="9704"/>
                    <a:pt x="6000" y="13304"/>
                  </a:cubicBezTo>
                  <a:cubicBezTo>
                    <a:pt x="2400" y="16904"/>
                    <a:pt x="1200" y="192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974210" y="5833753"/>
              <a:ext cx="2286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5840"/>
                    <a:pt x="9600" y="10080"/>
                    <a:pt x="13200" y="6480"/>
                  </a:cubicBezTo>
                  <a:cubicBezTo>
                    <a:pt x="16800" y="2880"/>
                    <a:pt x="192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1196460" y="5826922"/>
              <a:ext cx="203201" cy="190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2191"/>
                  </a:moveTo>
                  <a:cubicBezTo>
                    <a:pt x="1125" y="1241"/>
                    <a:pt x="2250" y="292"/>
                    <a:pt x="3375" y="54"/>
                  </a:cubicBezTo>
                  <a:cubicBezTo>
                    <a:pt x="4500" y="-183"/>
                    <a:pt x="5625" y="292"/>
                    <a:pt x="8100" y="2903"/>
                  </a:cubicBezTo>
                  <a:cubicBezTo>
                    <a:pt x="10575" y="5514"/>
                    <a:pt x="14400" y="10261"/>
                    <a:pt x="16875" y="13703"/>
                  </a:cubicBezTo>
                  <a:cubicBezTo>
                    <a:pt x="19350" y="17144"/>
                    <a:pt x="20475" y="19281"/>
                    <a:pt x="21600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1355210" y="5960753"/>
              <a:ext cx="381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4659"/>
                    <a:pt x="19200" y="9318"/>
                    <a:pt x="15600" y="12918"/>
                  </a:cubicBezTo>
                  <a:cubicBezTo>
                    <a:pt x="12000" y="16518"/>
                    <a:pt x="6000" y="19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1145660" y="6138553"/>
              <a:ext cx="190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1145660" y="6120298"/>
              <a:ext cx="151405" cy="183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507" fill="norm" stroke="1" extrusionOk="0">
                  <a:moveTo>
                    <a:pt x="0" y="5121"/>
                  </a:moveTo>
                  <a:cubicBezTo>
                    <a:pt x="0" y="3879"/>
                    <a:pt x="0" y="2638"/>
                    <a:pt x="888" y="1769"/>
                  </a:cubicBezTo>
                  <a:cubicBezTo>
                    <a:pt x="1775" y="900"/>
                    <a:pt x="3551" y="404"/>
                    <a:pt x="6066" y="155"/>
                  </a:cubicBezTo>
                  <a:cubicBezTo>
                    <a:pt x="8581" y="-93"/>
                    <a:pt x="11836" y="-93"/>
                    <a:pt x="14647" y="528"/>
                  </a:cubicBezTo>
                  <a:cubicBezTo>
                    <a:pt x="17458" y="1148"/>
                    <a:pt x="19825" y="2390"/>
                    <a:pt x="20712" y="4997"/>
                  </a:cubicBezTo>
                  <a:cubicBezTo>
                    <a:pt x="21600" y="7604"/>
                    <a:pt x="21008" y="11576"/>
                    <a:pt x="20416" y="14555"/>
                  </a:cubicBezTo>
                  <a:cubicBezTo>
                    <a:pt x="19825" y="17535"/>
                    <a:pt x="19233" y="19521"/>
                    <a:pt x="18641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1806060" y="6259203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29" y="5143"/>
                    <a:pt x="2057" y="10286"/>
                    <a:pt x="5657" y="13886"/>
                  </a:cubicBezTo>
                  <a:cubicBezTo>
                    <a:pt x="9257" y="17486"/>
                    <a:pt x="15429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2275960" y="6284603"/>
              <a:ext cx="57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2764910" y="6030603"/>
              <a:ext cx="825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3895"/>
                    <a:pt x="11631" y="7790"/>
                    <a:pt x="8031" y="11390"/>
                  </a:cubicBezTo>
                  <a:cubicBezTo>
                    <a:pt x="4431" y="14990"/>
                    <a:pt x="2215" y="182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2771260" y="6043303"/>
              <a:ext cx="609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50" y="16800"/>
                    <a:pt x="3300" y="12000"/>
                    <a:pt x="5700" y="9600"/>
                  </a:cubicBezTo>
                  <a:cubicBezTo>
                    <a:pt x="8100" y="7200"/>
                    <a:pt x="11250" y="7200"/>
                    <a:pt x="14025" y="6000"/>
                  </a:cubicBezTo>
                  <a:cubicBezTo>
                    <a:pt x="16800" y="4800"/>
                    <a:pt x="192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3399910" y="6036953"/>
              <a:ext cx="22315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5891" y="0"/>
                  </a:moveTo>
                  <a:cubicBezTo>
                    <a:pt x="13745" y="2905"/>
                    <a:pt x="21600" y="5811"/>
                    <a:pt x="20618" y="9411"/>
                  </a:cubicBezTo>
                  <a:cubicBezTo>
                    <a:pt x="19636" y="13011"/>
                    <a:pt x="9818" y="173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3" name="Line"/>
            <p:cNvSpPr/>
            <p:nvPr/>
          </p:nvSpPr>
          <p:spPr>
            <a:xfrm>
              <a:off x="2836410" y="5779500"/>
              <a:ext cx="549804" cy="314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261" fill="norm" stroke="1" extrusionOk="0">
                  <a:moveTo>
                    <a:pt x="1176" y="17828"/>
                  </a:moveTo>
                  <a:cubicBezTo>
                    <a:pt x="763" y="16254"/>
                    <a:pt x="349" y="14681"/>
                    <a:pt x="142" y="13465"/>
                  </a:cubicBezTo>
                  <a:cubicBezTo>
                    <a:pt x="-65" y="12249"/>
                    <a:pt x="-65" y="11391"/>
                    <a:pt x="266" y="10175"/>
                  </a:cubicBezTo>
                  <a:cubicBezTo>
                    <a:pt x="597" y="8959"/>
                    <a:pt x="1259" y="7386"/>
                    <a:pt x="2501" y="5669"/>
                  </a:cubicBezTo>
                  <a:cubicBezTo>
                    <a:pt x="3742" y="3952"/>
                    <a:pt x="5563" y="2093"/>
                    <a:pt x="7714" y="1020"/>
                  </a:cubicBezTo>
                  <a:cubicBezTo>
                    <a:pt x="9866" y="-53"/>
                    <a:pt x="12349" y="-339"/>
                    <a:pt x="14501" y="448"/>
                  </a:cubicBezTo>
                  <a:cubicBezTo>
                    <a:pt x="16652" y="1235"/>
                    <a:pt x="18473" y="3094"/>
                    <a:pt x="19673" y="5240"/>
                  </a:cubicBezTo>
                  <a:cubicBezTo>
                    <a:pt x="20873" y="7386"/>
                    <a:pt x="21452" y="9817"/>
                    <a:pt x="21494" y="12178"/>
                  </a:cubicBezTo>
                  <a:cubicBezTo>
                    <a:pt x="21535" y="14538"/>
                    <a:pt x="21038" y="16827"/>
                    <a:pt x="20459" y="18329"/>
                  </a:cubicBezTo>
                  <a:cubicBezTo>
                    <a:pt x="19880" y="19831"/>
                    <a:pt x="19218" y="20546"/>
                    <a:pt x="18556" y="21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3107810" y="5636903"/>
              <a:ext cx="190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2542660" y="6170303"/>
              <a:ext cx="127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600"/>
                    <a:pt x="0" y="11200"/>
                    <a:pt x="0" y="14800"/>
                  </a:cubicBezTo>
                  <a:cubicBezTo>
                    <a:pt x="0" y="18400"/>
                    <a:pt x="1080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2561710" y="6126359"/>
              <a:ext cx="187604" cy="196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545" fill="norm" stroke="1" extrusionOk="0">
                  <a:moveTo>
                    <a:pt x="0" y="6913"/>
                  </a:moveTo>
                  <a:cubicBezTo>
                    <a:pt x="240" y="5751"/>
                    <a:pt x="480" y="4590"/>
                    <a:pt x="2760" y="3545"/>
                  </a:cubicBezTo>
                  <a:cubicBezTo>
                    <a:pt x="5040" y="2500"/>
                    <a:pt x="9360" y="1571"/>
                    <a:pt x="12120" y="990"/>
                  </a:cubicBezTo>
                  <a:cubicBezTo>
                    <a:pt x="14880" y="410"/>
                    <a:pt x="16080" y="177"/>
                    <a:pt x="17520" y="61"/>
                  </a:cubicBezTo>
                  <a:cubicBezTo>
                    <a:pt x="18960" y="-55"/>
                    <a:pt x="20640" y="-55"/>
                    <a:pt x="21120" y="526"/>
                  </a:cubicBezTo>
                  <a:cubicBezTo>
                    <a:pt x="21600" y="1106"/>
                    <a:pt x="20880" y="2268"/>
                    <a:pt x="19800" y="5868"/>
                  </a:cubicBezTo>
                  <a:cubicBezTo>
                    <a:pt x="18720" y="9468"/>
                    <a:pt x="17280" y="15506"/>
                    <a:pt x="15840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2537554" y="6003087"/>
              <a:ext cx="143103" cy="160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2" h="21600" fill="norm" stroke="1" extrusionOk="0">
                  <a:moveTo>
                    <a:pt x="744" y="16484"/>
                  </a:moveTo>
                  <a:cubicBezTo>
                    <a:pt x="127" y="13358"/>
                    <a:pt x="-490" y="10232"/>
                    <a:pt x="590" y="7674"/>
                  </a:cubicBezTo>
                  <a:cubicBezTo>
                    <a:pt x="1670" y="5116"/>
                    <a:pt x="4447" y="3126"/>
                    <a:pt x="7533" y="1847"/>
                  </a:cubicBezTo>
                  <a:cubicBezTo>
                    <a:pt x="10619" y="568"/>
                    <a:pt x="14013" y="0"/>
                    <a:pt x="16481" y="0"/>
                  </a:cubicBezTo>
                  <a:cubicBezTo>
                    <a:pt x="18950" y="0"/>
                    <a:pt x="20493" y="568"/>
                    <a:pt x="20801" y="3695"/>
                  </a:cubicBezTo>
                  <a:cubicBezTo>
                    <a:pt x="21110" y="6821"/>
                    <a:pt x="20184" y="12505"/>
                    <a:pt x="19104" y="15916"/>
                  </a:cubicBezTo>
                  <a:cubicBezTo>
                    <a:pt x="18024" y="19326"/>
                    <a:pt x="16790" y="20463"/>
                    <a:pt x="155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2612510" y="5884553"/>
              <a:ext cx="571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2400"/>
                    <a:pt x="8800" y="4800"/>
                    <a:pt x="5200" y="8400"/>
                  </a:cubicBezTo>
                  <a:cubicBezTo>
                    <a:pt x="1600" y="12000"/>
                    <a:pt x="80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3488810" y="6233803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3501510" y="6171954"/>
              <a:ext cx="123545" cy="207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30" fill="norm" stroke="1" extrusionOk="0">
                  <a:moveTo>
                    <a:pt x="0" y="11612"/>
                  </a:moveTo>
                  <a:cubicBezTo>
                    <a:pt x="732" y="9430"/>
                    <a:pt x="1464" y="7248"/>
                    <a:pt x="3844" y="5285"/>
                  </a:cubicBezTo>
                  <a:cubicBezTo>
                    <a:pt x="6224" y="3321"/>
                    <a:pt x="10251" y="1575"/>
                    <a:pt x="13363" y="703"/>
                  </a:cubicBezTo>
                  <a:cubicBezTo>
                    <a:pt x="16475" y="-170"/>
                    <a:pt x="18671" y="-170"/>
                    <a:pt x="19953" y="375"/>
                  </a:cubicBezTo>
                  <a:cubicBezTo>
                    <a:pt x="21234" y="921"/>
                    <a:pt x="21600" y="2012"/>
                    <a:pt x="21234" y="5612"/>
                  </a:cubicBezTo>
                  <a:cubicBezTo>
                    <a:pt x="20868" y="9212"/>
                    <a:pt x="19769" y="15321"/>
                    <a:pt x="18671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3490086" y="6137343"/>
              <a:ext cx="87625" cy="96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399" fill="norm" stroke="1" extrusionOk="0">
                  <a:moveTo>
                    <a:pt x="4319" y="15764"/>
                  </a:moveTo>
                  <a:cubicBezTo>
                    <a:pt x="2776" y="13886"/>
                    <a:pt x="1233" y="12008"/>
                    <a:pt x="461" y="9895"/>
                  </a:cubicBezTo>
                  <a:cubicBezTo>
                    <a:pt x="-310" y="7782"/>
                    <a:pt x="-310" y="5434"/>
                    <a:pt x="2004" y="3556"/>
                  </a:cubicBezTo>
                  <a:cubicBezTo>
                    <a:pt x="4319" y="1677"/>
                    <a:pt x="8947" y="269"/>
                    <a:pt x="12547" y="34"/>
                  </a:cubicBezTo>
                  <a:cubicBezTo>
                    <a:pt x="16147" y="-201"/>
                    <a:pt x="18719" y="738"/>
                    <a:pt x="20004" y="4495"/>
                  </a:cubicBezTo>
                  <a:cubicBezTo>
                    <a:pt x="21290" y="8251"/>
                    <a:pt x="21290" y="14825"/>
                    <a:pt x="21290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3558660" y="5979803"/>
              <a:ext cx="12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0" y="6272034"/>
              <a:ext cx="155669" cy="199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1" h="20570" fill="norm" stroke="1" extrusionOk="0">
                  <a:moveTo>
                    <a:pt x="16342" y="2604"/>
                  </a:moveTo>
                  <a:cubicBezTo>
                    <a:pt x="16062" y="1513"/>
                    <a:pt x="15781" y="423"/>
                    <a:pt x="14799" y="95"/>
                  </a:cubicBezTo>
                  <a:cubicBezTo>
                    <a:pt x="13817" y="-232"/>
                    <a:pt x="12134" y="204"/>
                    <a:pt x="9469" y="2604"/>
                  </a:cubicBezTo>
                  <a:cubicBezTo>
                    <a:pt x="6805" y="5004"/>
                    <a:pt x="3158" y="9368"/>
                    <a:pt x="1334" y="12532"/>
                  </a:cubicBezTo>
                  <a:cubicBezTo>
                    <a:pt x="-489" y="15695"/>
                    <a:pt x="-489" y="17659"/>
                    <a:pt x="1615" y="19077"/>
                  </a:cubicBezTo>
                  <a:cubicBezTo>
                    <a:pt x="3719" y="20495"/>
                    <a:pt x="7927" y="21368"/>
                    <a:pt x="11573" y="19513"/>
                  </a:cubicBezTo>
                  <a:cubicBezTo>
                    <a:pt x="15220" y="17659"/>
                    <a:pt x="18306" y="13077"/>
                    <a:pt x="19708" y="9695"/>
                  </a:cubicBezTo>
                  <a:cubicBezTo>
                    <a:pt x="21111" y="6313"/>
                    <a:pt x="20830" y="4132"/>
                    <a:pt x="19428" y="2823"/>
                  </a:cubicBezTo>
                  <a:cubicBezTo>
                    <a:pt x="18025" y="1513"/>
                    <a:pt x="15501" y="1077"/>
                    <a:pt x="13116" y="2604"/>
                  </a:cubicBezTo>
                  <a:cubicBezTo>
                    <a:pt x="10732" y="4132"/>
                    <a:pt x="8488" y="7623"/>
                    <a:pt x="7646" y="10459"/>
                  </a:cubicBezTo>
                  <a:cubicBezTo>
                    <a:pt x="6805" y="13295"/>
                    <a:pt x="7366" y="15477"/>
                    <a:pt x="7927" y="17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91560" y="6475103"/>
              <a:ext cx="27708" cy="321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6" h="21421" fill="norm" stroke="1" extrusionOk="0">
                  <a:moveTo>
                    <a:pt x="0" y="0"/>
                  </a:moveTo>
                  <a:cubicBezTo>
                    <a:pt x="7714" y="3529"/>
                    <a:pt x="15429" y="7059"/>
                    <a:pt x="18514" y="10165"/>
                  </a:cubicBezTo>
                  <a:cubicBezTo>
                    <a:pt x="21600" y="13271"/>
                    <a:pt x="20057" y="15953"/>
                    <a:pt x="16971" y="17929"/>
                  </a:cubicBezTo>
                  <a:cubicBezTo>
                    <a:pt x="13886" y="19906"/>
                    <a:pt x="9257" y="21176"/>
                    <a:pt x="6943" y="21388"/>
                  </a:cubicBezTo>
                  <a:cubicBezTo>
                    <a:pt x="4629" y="21600"/>
                    <a:pt x="4629" y="20753"/>
                    <a:pt x="4629" y="19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11126" y="6614803"/>
              <a:ext cx="67735" cy="83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21600" y="0"/>
                  </a:moveTo>
                  <a:cubicBezTo>
                    <a:pt x="16200" y="3688"/>
                    <a:pt x="10800" y="7376"/>
                    <a:pt x="6750" y="11327"/>
                  </a:cubicBezTo>
                  <a:cubicBezTo>
                    <a:pt x="2700" y="15278"/>
                    <a:pt x="0" y="19493"/>
                    <a:pt x="0" y="20546"/>
                  </a:cubicBezTo>
                  <a:cubicBezTo>
                    <a:pt x="0" y="21600"/>
                    <a:pt x="2700" y="19493"/>
                    <a:pt x="5400" y="17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85210" y="6614803"/>
              <a:ext cx="1143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4680"/>
                    <a:pt x="12000" y="9360"/>
                    <a:pt x="15600" y="12960"/>
                  </a:cubicBezTo>
                  <a:cubicBezTo>
                    <a:pt x="19200" y="16560"/>
                    <a:pt x="20400" y="190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34410" y="6773553"/>
              <a:ext cx="1016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116960" y="6792603"/>
              <a:ext cx="762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0" y="0"/>
                    <a:pt x="6000" y="0"/>
                    <a:pt x="9600" y="3600"/>
                  </a:cubicBezTo>
                  <a:cubicBezTo>
                    <a:pt x="13200" y="7200"/>
                    <a:pt x="17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339210" y="6583053"/>
              <a:ext cx="222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09" y="7200"/>
                    <a:pt x="7817" y="14400"/>
                    <a:pt x="11417" y="18000"/>
                  </a:cubicBezTo>
                  <a:cubicBezTo>
                    <a:pt x="15017" y="21600"/>
                    <a:pt x="18309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510660" y="6551303"/>
              <a:ext cx="91856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7" h="21600" fill="norm" stroke="1" extrusionOk="0">
                  <a:moveTo>
                    <a:pt x="4226" y="0"/>
                  </a:moveTo>
                  <a:cubicBezTo>
                    <a:pt x="9391" y="1600"/>
                    <a:pt x="14557" y="3200"/>
                    <a:pt x="17609" y="5333"/>
                  </a:cubicBezTo>
                  <a:cubicBezTo>
                    <a:pt x="20661" y="7467"/>
                    <a:pt x="21600" y="10133"/>
                    <a:pt x="18313" y="12933"/>
                  </a:cubicBezTo>
                  <a:cubicBezTo>
                    <a:pt x="15026" y="15733"/>
                    <a:pt x="7513" y="186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409060" y="6654605"/>
              <a:ext cx="29634" cy="558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423"/>
                  </a:moveTo>
                  <a:cubicBezTo>
                    <a:pt x="6171" y="179"/>
                    <a:pt x="12343" y="-66"/>
                    <a:pt x="16200" y="16"/>
                  </a:cubicBezTo>
                  <a:cubicBezTo>
                    <a:pt x="20057" y="97"/>
                    <a:pt x="21600" y="505"/>
                    <a:pt x="21600" y="1727"/>
                  </a:cubicBezTo>
                  <a:cubicBezTo>
                    <a:pt x="21600" y="2950"/>
                    <a:pt x="20057" y="4988"/>
                    <a:pt x="16971" y="7311"/>
                  </a:cubicBezTo>
                  <a:cubicBezTo>
                    <a:pt x="13886" y="9634"/>
                    <a:pt x="9257" y="12242"/>
                    <a:pt x="6171" y="14524"/>
                  </a:cubicBezTo>
                  <a:cubicBezTo>
                    <a:pt x="3086" y="16806"/>
                    <a:pt x="1543" y="18763"/>
                    <a:pt x="771" y="19945"/>
                  </a:cubicBezTo>
                  <a:cubicBezTo>
                    <a:pt x="0" y="21126"/>
                    <a:pt x="0" y="21534"/>
                    <a:pt x="1543" y="21493"/>
                  </a:cubicBezTo>
                  <a:cubicBezTo>
                    <a:pt x="3086" y="21452"/>
                    <a:pt x="6171" y="20963"/>
                    <a:pt x="9257" y="20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329337" y="7374368"/>
              <a:ext cx="263874" cy="167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71" fill="norm" stroke="1" extrusionOk="0">
                  <a:moveTo>
                    <a:pt x="11085" y="12461"/>
                  </a:moveTo>
                  <a:cubicBezTo>
                    <a:pt x="11428" y="8951"/>
                    <a:pt x="11771" y="5441"/>
                    <a:pt x="11685" y="3146"/>
                  </a:cubicBezTo>
                  <a:cubicBezTo>
                    <a:pt x="11600" y="851"/>
                    <a:pt x="11085" y="-229"/>
                    <a:pt x="9714" y="41"/>
                  </a:cubicBezTo>
                  <a:cubicBezTo>
                    <a:pt x="8342" y="311"/>
                    <a:pt x="6114" y="1931"/>
                    <a:pt x="4314" y="4631"/>
                  </a:cubicBezTo>
                  <a:cubicBezTo>
                    <a:pt x="2514" y="7331"/>
                    <a:pt x="1142" y="11111"/>
                    <a:pt x="457" y="14081"/>
                  </a:cubicBezTo>
                  <a:cubicBezTo>
                    <a:pt x="-229" y="17051"/>
                    <a:pt x="-229" y="19211"/>
                    <a:pt x="1057" y="20156"/>
                  </a:cubicBezTo>
                  <a:cubicBezTo>
                    <a:pt x="2342" y="21101"/>
                    <a:pt x="4914" y="20831"/>
                    <a:pt x="6885" y="19346"/>
                  </a:cubicBezTo>
                  <a:cubicBezTo>
                    <a:pt x="8857" y="17861"/>
                    <a:pt x="10228" y="15161"/>
                    <a:pt x="11171" y="12866"/>
                  </a:cubicBezTo>
                  <a:cubicBezTo>
                    <a:pt x="12114" y="10571"/>
                    <a:pt x="12628" y="8681"/>
                    <a:pt x="12971" y="8546"/>
                  </a:cubicBezTo>
                  <a:cubicBezTo>
                    <a:pt x="13314" y="8411"/>
                    <a:pt x="13485" y="10031"/>
                    <a:pt x="14857" y="12461"/>
                  </a:cubicBezTo>
                  <a:cubicBezTo>
                    <a:pt x="16228" y="14891"/>
                    <a:pt x="18800" y="18131"/>
                    <a:pt x="21371" y="21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6036103" y="6648047"/>
              <a:ext cx="75258" cy="881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512" fill="norm" stroke="1" extrusionOk="0">
                  <a:moveTo>
                    <a:pt x="17732" y="1359"/>
                  </a:moveTo>
                  <a:cubicBezTo>
                    <a:pt x="18932" y="739"/>
                    <a:pt x="20132" y="119"/>
                    <a:pt x="20732" y="15"/>
                  </a:cubicBezTo>
                  <a:cubicBezTo>
                    <a:pt x="21332" y="-88"/>
                    <a:pt x="21332" y="325"/>
                    <a:pt x="21332" y="1566"/>
                  </a:cubicBezTo>
                  <a:cubicBezTo>
                    <a:pt x="21332" y="2806"/>
                    <a:pt x="21332" y="4873"/>
                    <a:pt x="20432" y="6811"/>
                  </a:cubicBezTo>
                  <a:cubicBezTo>
                    <a:pt x="19532" y="8748"/>
                    <a:pt x="17732" y="10557"/>
                    <a:pt x="14732" y="12288"/>
                  </a:cubicBezTo>
                  <a:cubicBezTo>
                    <a:pt x="11732" y="14019"/>
                    <a:pt x="7532" y="15673"/>
                    <a:pt x="4532" y="16965"/>
                  </a:cubicBezTo>
                  <a:cubicBezTo>
                    <a:pt x="1532" y="18256"/>
                    <a:pt x="-268" y="19187"/>
                    <a:pt x="32" y="19884"/>
                  </a:cubicBezTo>
                  <a:cubicBezTo>
                    <a:pt x="332" y="20582"/>
                    <a:pt x="2732" y="21047"/>
                    <a:pt x="5132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6060560" y="7408553"/>
              <a:ext cx="216732" cy="318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533" fill="norm" stroke="1" extrusionOk="0">
                  <a:moveTo>
                    <a:pt x="14194" y="0"/>
                  </a:moveTo>
                  <a:cubicBezTo>
                    <a:pt x="13166" y="4291"/>
                    <a:pt x="12137" y="8583"/>
                    <a:pt x="11006" y="11873"/>
                  </a:cubicBezTo>
                  <a:cubicBezTo>
                    <a:pt x="9874" y="15163"/>
                    <a:pt x="8640" y="17452"/>
                    <a:pt x="7611" y="19025"/>
                  </a:cubicBezTo>
                  <a:cubicBezTo>
                    <a:pt x="6583" y="20599"/>
                    <a:pt x="5760" y="21457"/>
                    <a:pt x="5554" y="21528"/>
                  </a:cubicBezTo>
                  <a:cubicBezTo>
                    <a:pt x="5349" y="21600"/>
                    <a:pt x="5760" y="20885"/>
                    <a:pt x="6891" y="19240"/>
                  </a:cubicBezTo>
                  <a:cubicBezTo>
                    <a:pt x="8023" y="17595"/>
                    <a:pt x="9874" y="15020"/>
                    <a:pt x="11211" y="13446"/>
                  </a:cubicBezTo>
                  <a:cubicBezTo>
                    <a:pt x="12549" y="11873"/>
                    <a:pt x="13371" y="11301"/>
                    <a:pt x="14297" y="10943"/>
                  </a:cubicBezTo>
                  <a:cubicBezTo>
                    <a:pt x="15223" y="10585"/>
                    <a:pt x="16251" y="10442"/>
                    <a:pt x="17280" y="10514"/>
                  </a:cubicBezTo>
                  <a:cubicBezTo>
                    <a:pt x="18309" y="10585"/>
                    <a:pt x="19337" y="10872"/>
                    <a:pt x="20160" y="11944"/>
                  </a:cubicBezTo>
                  <a:cubicBezTo>
                    <a:pt x="20983" y="13017"/>
                    <a:pt x="21600" y="14877"/>
                    <a:pt x="20366" y="16593"/>
                  </a:cubicBezTo>
                  <a:cubicBezTo>
                    <a:pt x="19131" y="18310"/>
                    <a:pt x="16046" y="19883"/>
                    <a:pt x="12343" y="20527"/>
                  </a:cubicBezTo>
                  <a:cubicBezTo>
                    <a:pt x="8640" y="21171"/>
                    <a:pt x="4320" y="20885"/>
                    <a:pt x="0" y="20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482825" y="5388148"/>
              <a:ext cx="117867" cy="217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186" fill="norm" stroke="1" extrusionOk="0">
                  <a:moveTo>
                    <a:pt x="19762" y="6279"/>
                  </a:moveTo>
                  <a:cubicBezTo>
                    <a:pt x="19762" y="5251"/>
                    <a:pt x="19762" y="4222"/>
                    <a:pt x="18057" y="2885"/>
                  </a:cubicBezTo>
                  <a:cubicBezTo>
                    <a:pt x="16352" y="1548"/>
                    <a:pt x="12941" y="-98"/>
                    <a:pt x="9720" y="5"/>
                  </a:cubicBezTo>
                  <a:cubicBezTo>
                    <a:pt x="6499" y="108"/>
                    <a:pt x="3467" y="1959"/>
                    <a:pt x="1762" y="3399"/>
                  </a:cubicBezTo>
                  <a:cubicBezTo>
                    <a:pt x="57" y="4839"/>
                    <a:pt x="-322" y="5868"/>
                    <a:pt x="246" y="6691"/>
                  </a:cubicBezTo>
                  <a:cubicBezTo>
                    <a:pt x="815" y="7513"/>
                    <a:pt x="2331" y="8131"/>
                    <a:pt x="5173" y="8953"/>
                  </a:cubicBezTo>
                  <a:cubicBezTo>
                    <a:pt x="8015" y="9776"/>
                    <a:pt x="12183" y="10805"/>
                    <a:pt x="15404" y="12451"/>
                  </a:cubicBezTo>
                  <a:cubicBezTo>
                    <a:pt x="18625" y="14096"/>
                    <a:pt x="20899" y="16359"/>
                    <a:pt x="21089" y="17902"/>
                  </a:cubicBezTo>
                  <a:cubicBezTo>
                    <a:pt x="21278" y="19445"/>
                    <a:pt x="19383" y="20268"/>
                    <a:pt x="17299" y="20782"/>
                  </a:cubicBezTo>
                  <a:cubicBezTo>
                    <a:pt x="15215" y="21296"/>
                    <a:pt x="12941" y="21502"/>
                    <a:pt x="11615" y="20268"/>
                  </a:cubicBezTo>
                  <a:cubicBezTo>
                    <a:pt x="10289" y="19033"/>
                    <a:pt x="9910" y="16359"/>
                    <a:pt x="9531" y="13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530652" y="5319403"/>
              <a:ext cx="30809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600" fill="norm" stroke="1" extrusionOk="0">
                  <a:moveTo>
                    <a:pt x="12319" y="0"/>
                  </a:moveTo>
                  <a:cubicBezTo>
                    <a:pt x="6559" y="443"/>
                    <a:pt x="799" y="886"/>
                    <a:pt x="79" y="1994"/>
                  </a:cubicBezTo>
                  <a:cubicBezTo>
                    <a:pt x="-641" y="3102"/>
                    <a:pt x="3679" y="4874"/>
                    <a:pt x="7999" y="7920"/>
                  </a:cubicBezTo>
                  <a:cubicBezTo>
                    <a:pt x="12319" y="10966"/>
                    <a:pt x="16639" y="15286"/>
                    <a:pt x="18799" y="17778"/>
                  </a:cubicBezTo>
                  <a:cubicBezTo>
                    <a:pt x="20959" y="20271"/>
                    <a:pt x="20959" y="20935"/>
                    <a:pt x="209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1141998" y="5490891"/>
              <a:ext cx="111613" cy="215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387" fill="norm" stroke="1" extrusionOk="0">
                  <a:moveTo>
                    <a:pt x="21092" y="8804"/>
                  </a:moveTo>
                  <a:cubicBezTo>
                    <a:pt x="21092" y="6707"/>
                    <a:pt x="21092" y="4610"/>
                    <a:pt x="20692" y="3037"/>
                  </a:cubicBezTo>
                  <a:cubicBezTo>
                    <a:pt x="20292" y="1465"/>
                    <a:pt x="19492" y="416"/>
                    <a:pt x="16692" y="102"/>
                  </a:cubicBezTo>
                  <a:cubicBezTo>
                    <a:pt x="13892" y="-213"/>
                    <a:pt x="9092" y="206"/>
                    <a:pt x="5492" y="1360"/>
                  </a:cubicBezTo>
                  <a:cubicBezTo>
                    <a:pt x="1892" y="2513"/>
                    <a:pt x="-508" y="4401"/>
                    <a:pt x="92" y="6498"/>
                  </a:cubicBezTo>
                  <a:cubicBezTo>
                    <a:pt x="692" y="8595"/>
                    <a:pt x="4292" y="10902"/>
                    <a:pt x="7492" y="12789"/>
                  </a:cubicBezTo>
                  <a:cubicBezTo>
                    <a:pt x="10692" y="14676"/>
                    <a:pt x="13492" y="16144"/>
                    <a:pt x="14892" y="17403"/>
                  </a:cubicBezTo>
                  <a:cubicBezTo>
                    <a:pt x="16292" y="18661"/>
                    <a:pt x="16292" y="19709"/>
                    <a:pt x="14292" y="20338"/>
                  </a:cubicBezTo>
                  <a:cubicBezTo>
                    <a:pt x="12292" y="20968"/>
                    <a:pt x="8292" y="21177"/>
                    <a:pt x="4292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1196460" y="5421003"/>
              <a:ext cx="508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2400"/>
                    <a:pt x="12600" y="4800"/>
                    <a:pt x="9900" y="8057"/>
                  </a:cubicBezTo>
                  <a:cubicBezTo>
                    <a:pt x="7200" y="11314"/>
                    <a:pt x="6300" y="15429"/>
                    <a:pt x="4950" y="17829"/>
                  </a:cubicBezTo>
                  <a:cubicBezTo>
                    <a:pt x="3600" y="20229"/>
                    <a:pt x="1800" y="209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2971197" y="5295450"/>
              <a:ext cx="109087" cy="215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192" fill="norm" stroke="1" extrusionOk="0">
                  <a:moveTo>
                    <a:pt x="17745" y="6089"/>
                  </a:moveTo>
                  <a:cubicBezTo>
                    <a:pt x="17745" y="5050"/>
                    <a:pt x="17745" y="4012"/>
                    <a:pt x="17541" y="2973"/>
                  </a:cubicBezTo>
                  <a:cubicBezTo>
                    <a:pt x="17338" y="1935"/>
                    <a:pt x="16930" y="896"/>
                    <a:pt x="14688" y="377"/>
                  </a:cubicBezTo>
                  <a:cubicBezTo>
                    <a:pt x="12447" y="-142"/>
                    <a:pt x="8371" y="-142"/>
                    <a:pt x="5315" y="481"/>
                  </a:cubicBezTo>
                  <a:cubicBezTo>
                    <a:pt x="2258" y="1104"/>
                    <a:pt x="221" y="2350"/>
                    <a:pt x="17" y="3908"/>
                  </a:cubicBezTo>
                  <a:cubicBezTo>
                    <a:pt x="-187" y="5466"/>
                    <a:pt x="1443" y="7335"/>
                    <a:pt x="5315" y="9412"/>
                  </a:cubicBezTo>
                  <a:cubicBezTo>
                    <a:pt x="9187" y="11489"/>
                    <a:pt x="15300" y="13773"/>
                    <a:pt x="18356" y="15539"/>
                  </a:cubicBezTo>
                  <a:cubicBezTo>
                    <a:pt x="21413" y="17304"/>
                    <a:pt x="21413" y="18550"/>
                    <a:pt x="20394" y="19381"/>
                  </a:cubicBezTo>
                  <a:cubicBezTo>
                    <a:pt x="19375" y="20212"/>
                    <a:pt x="17338" y="20627"/>
                    <a:pt x="15300" y="20939"/>
                  </a:cubicBezTo>
                  <a:cubicBezTo>
                    <a:pt x="13262" y="21250"/>
                    <a:pt x="11224" y="21458"/>
                    <a:pt x="8983" y="20420"/>
                  </a:cubicBezTo>
                  <a:cubicBezTo>
                    <a:pt x="6741" y="19381"/>
                    <a:pt x="4296" y="17096"/>
                    <a:pt x="1851" y="14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3037960" y="5243203"/>
              <a:ext cx="127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920"/>
                    <a:pt x="7200" y="11840"/>
                    <a:pt x="10800" y="15440"/>
                  </a:cubicBezTo>
                  <a:cubicBezTo>
                    <a:pt x="14400" y="19040"/>
                    <a:pt x="18000" y="203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3114160" y="5321328"/>
              <a:ext cx="122646" cy="208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100" fill="norm" stroke="1" extrusionOk="0">
                  <a:moveTo>
                    <a:pt x="20868" y="6863"/>
                  </a:moveTo>
                  <a:cubicBezTo>
                    <a:pt x="21234" y="5794"/>
                    <a:pt x="21600" y="4725"/>
                    <a:pt x="20319" y="3549"/>
                  </a:cubicBezTo>
                  <a:cubicBezTo>
                    <a:pt x="19037" y="2372"/>
                    <a:pt x="16108" y="1089"/>
                    <a:pt x="13546" y="448"/>
                  </a:cubicBezTo>
                  <a:cubicBezTo>
                    <a:pt x="10983" y="-194"/>
                    <a:pt x="8786" y="-194"/>
                    <a:pt x="6773" y="768"/>
                  </a:cubicBezTo>
                  <a:cubicBezTo>
                    <a:pt x="4759" y="1731"/>
                    <a:pt x="2929" y="3656"/>
                    <a:pt x="3844" y="5901"/>
                  </a:cubicBezTo>
                  <a:cubicBezTo>
                    <a:pt x="4759" y="8147"/>
                    <a:pt x="8420" y="10713"/>
                    <a:pt x="10983" y="12317"/>
                  </a:cubicBezTo>
                  <a:cubicBezTo>
                    <a:pt x="13546" y="13921"/>
                    <a:pt x="15010" y="14562"/>
                    <a:pt x="15376" y="15846"/>
                  </a:cubicBezTo>
                  <a:cubicBezTo>
                    <a:pt x="15742" y="17129"/>
                    <a:pt x="15010" y="19054"/>
                    <a:pt x="13729" y="20123"/>
                  </a:cubicBezTo>
                  <a:cubicBezTo>
                    <a:pt x="12447" y="21192"/>
                    <a:pt x="10617" y="21406"/>
                    <a:pt x="8603" y="20657"/>
                  </a:cubicBezTo>
                  <a:cubicBezTo>
                    <a:pt x="6590" y="19909"/>
                    <a:pt x="4393" y="18198"/>
                    <a:pt x="2929" y="16380"/>
                  </a:cubicBezTo>
                  <a:cubicBezTo>
                    <a:pt x="1464" y="14562"/>
                    <a:pt x="732" y="12638"/>
                    <a:pt x="0" y="10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3160726" y="5249553"/>
              <a:ext cx="42335" cy="309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2160" y="0"/>
                  </a:moveTo>
                  <a:cubicBezTo>
                    <a:pt x="2160" y="3967"/>
                    <a:pt x="2160" y="7935"/>
                    <a:pt x="1620" y="11241"/>
                  </a:cubicBezTo>
                  <a:cubicBezTo>
                    <a:pt x="1080" y="14547"/>
                    <a:pt x="0" y="17192"/>
                    <a:pt x="0" y="18882"/>
                  </a:cubicBezTo>
                  <a:cubicBezTo>
                    <a:pt x="0" y="20571"/>
                    <a:pt x="1080" y="21306"/>
                    <a:pt x="4860" y="21453"/>
                  </a:cubicBezTo>
                  <a:cubicBezTo>
                    <a:pt x="8640" y="21600"/>
                    <a:pt x="15120" y="21159"/>
                    <a:pt x="21600" y="20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3234810" y="5345774"/>
              <a:ext cx="90896" cy="206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071" fill="norm" stroke="1" extrusionOk="0">
                  <a:moveTo>
                    <a:pt x="20618" y="7029"/>
                  </a:moveTo>
                  <a:cubicBezTo>
                    <a:pt x="21109" y="5949"/>
                    <a:pt x="21600" y="4869"/>
                    <a:pt x="19882" y="3573"/>
                  </a:cubicBezTo>
                  <a:cubicBezTo>
                    <a:pt x="18164" y="2277"/>
                    <a:pt x="14236" y="765"/>
                    <a:pt x="11045" y="225"/>
                  </a:cubicBezTo>
                  <a:cubicBezTo>
                    <a:pt x="7855" y="-315"/>
                    <a:pt x="5400" y="117"/>
                    <a:pt x="4173" y="1521"/>
                  </a:cubicBezTo>
                  <a:cubicBezTo>
                    <a:pt x="2945" y="2925"/>
                    <a:pt x="2945" y="5301"/>
                    <a:pt x="5645" y="8109"/>
                  </a:cubicBezTo>
                  <a:cubicBezTo>
                    <a:pt x="8345" y="10917"/>
                    <a:pt x="13745" y="14157"/>
                    <a:pt x="16200" y="16425"/>
                  </a:cubicBezTo>
                  <a:cubicBezTo>
                    <a:pt x="18655" y="18693"/>
                    <a:pt x="18164" y="19989"/>
                    <a:pt x="16445" y="20637"/>
                  </a:cubicBezTo>
                  <a:cubicBezTo>
                    <a:pt x="14727" y="21285"/>
                    <a:pt x="11782" y="21285"/>
                    <a:pt x="9082" y="20097"/>
                  </a:cubicBezTo>
                  <a:cubicBezTo>
                    <a:pt x="6382" y="18909"/>
                    <a:pt x="3927" y="16533"/>
                    <a:pt x="2455" y="14697"/>
                  </a:cubicBezTo>
                  <a:cubicBezTo>
                    <a:pt x="982" y="12861"/>
                    <a:pt x="491" y="11565"/>
                    <a:pt x="0" y="10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3266560" y="5262253"/>
              <a:ext cx="19627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1600" fill="norm" stroke="1" extrusionOk="0">
                  <a:moveTo>
                    <a:pt x="0" y="0"/>
                  </a:moveTo>
                  <a:cubicBezTo>
                    <a:pt x="8640" y="2138"/>
                    <a:pt x="17280" y="4275"/>
                    <a:pt x="19440" y="7312"/>
                  </a:cubicBezTo>
                  <a:cubicBezTo>
                    <a:pt x="21600" y="10350"/>
                    <a:pt x="17280" y="14287"/>
                    <a:pt x="15120" y="16819"/>
                  </a:cubicBezTo>
                  <a:cubicBezTo>
                    <a:pt x="12960" y="19350"/>
                    <a:pt x="12960" y="20475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272253" y="4131953"/>
              <a:ext cx="47908" cy="952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600" fill="norm" stroke="1" extrusionOk="0">
                  <a:moveTo>
                    <a:pt x="21255" y="0"/>
                  </a:moveTo>
                  <a:cubicBezTo>
                    <a:pt x="20316" y="1344"/>
                    <a:pt x="19377" y="2688"/>
                    <a:pt x="17029" y="4296"/>
                  </a:cubicBezTo>
                  <a:cubicBezTo>
                    <a:pt x="14681" y="5904"/>
                    <a:pt x="10925" y="7776"/>
                    <a:pt x="8577" y="9480"/>
                  </a:cubicBezTo>
                  <a:cubicBezTo>
                    <a:pt x="6229" y="11184"/>
                    <a:pt x="5290" y="12720"/>
                    <a:pt x="3881" y="14280"/>
                  </a:cubicBezTo>
                  <a:cubicBezTo>
                    <a:pt x="2472" y="15840"/>
                    <a:pt x="594" y="17424"/>
                    <a:pt x="125" y="18648"/>
                  </a:cubicBezTo>
                  <a:cubicBezTo>
                    <a:pt x="-345" y="19872"/>
                    <a:pt x="594" y="20736"/>
                    <a:pt x="15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256660" y="4875374"/>
              <a:ext cx="4641851" cy="501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0" fill="norm" stroke="1" extrusionOk="0">
                  <a:moveTo>
                    <a:pt x="0" y="1074"/>
                  </a:moveTo>
                  <a:cubicBezTo>
                    <a:pt x="39" y="709"/>
                    <a:pt x="79" y="345"/>
                    <a:pt x="187" y="162"/>
                  </a:cubicBezTo>
                  <a:cubicBezTo>
                    <a:pt x="295" y="-20"/>
                    <a:pt x="473" y="-20"/>
                    <a:pt x="719" y="26"/>
                  </a:cubicBezTo>
                  <a:cubicBezTo>
                    <a:pt x="965" y="71"/>
                    <a:pt x="1280" y="162"/>
                    <a:pt x="1586" y="253"/>
                  </a:cubicBezTo>
                  <a:cubicBezTo>
                    <a:pt x="1891" y="345"/>
                    <a:pt x="2187" y="436"/>
                    <a:pt x="2526" y="709"/>
                  </a:cubicBezTo>
                  <a:cubicBezTo>
                    <a:pt x="2866" y="983"/>
                    <a:pt x="3250" y="1438"/>
                    <a:pt x="3610" y="1757"/>
                  </a:cubicBezTo>
                  <a:cubicBezTo>
                    <a:pt x="3969" y="2076"/>
                    <a:pt x="4304" y="2258"/>
                    <a:pt x="4688" y="2532"/>
                  </a:cubicBezTo>
                  <a:cubicBezTo>
                    <a:pt x="5073" y="2805"/>
                    <a:pt x="5506" y="3170"/>
                    <a:pt x="5900" y="3534"/>
                  </a:cubicBezTo>
                  <a:cubicBezTo>
                    <a:pt x="6294" y="3899"/>
                    <a:pt x="6648" y="4264"/>
                    <a:pt x="7013" y="4674"/>
                  </a:cubicBezTo>
                  <a:cubicBezTo>
                    <a:pt x="7377" y="5084"/>
                    <a:pt x="7752" y="5539"/>
                    <a:pt x="8141" y="5995"/>
                  </a:cubicBezTo>
                  <a:cubicBezTo>
                    <a:pt x="8530" y="6451"/>
                    <a:pt x="8934" y="6907"/>
                    <a:pt x="9332" y="7362"/>
                  </a:cubicBezTo>
                  <a:cubicBezTo>
                    <a:pt x="9731" y="7818"/>
                    <a:pt x="10125" y="8274"/>
                    <a:pt x="10500" y="8638"/>
                  </a:cubicBezTo>
                  <a:cubicBezTo>
                    <a:pt x="10874" y="9003"/>
                    <a:pt x="11228" y="9276"/>
                    <a:pt x="11583" y="9595"/>
                  </a:cubicBezTo>
                  <a:cubicBezTo>
                    <a:pt x="11938" y="9914"/>
                    <a:pt x="12292" y="10279"/>
                    <a:pt x="12662" y="10643"/>
                  </a:cubicBezTo>
                  <a:cubicBezTo>
                    <a:pt x="13031" y="11008"/>
                    <a:pt x="13415" y="11372"/>
                    <a:pt x="13799" y="11737"/>
                  </a:cubicBezTo>
                  <a:cubicBezTo>
                    <a:pt x="14183" y="12102"/>
                    <a:pt x="14567" y="12466"/>
                    <a:pt x="14952" y="12922"/>
                  </a:cubicBezTo>
                  <a:cubicBezTo>
                    <a:pt x="15336" y="13377"/>
                    <a:pt x="15720" y="13924"/>
                    <a:pt x="16079" y="14426"/>
                  </a:cubicBezTo>
                  <a:cubicBezTo>
                    <a:pt x="16439" y="14927"/>
                    <a:pt x="16774" y="15383"/>
                    <a:pt x="17143" y="15884"/>
                  </a:cubicBezTo>
                  <a:cubicBezTo>
                    <a:pt x="17512" y="16385"/>
                    <a:pt x="17916" y="16932"/>
                    <a:pt x="18315" y="17479"/>
                  </a:cubicBezTo>
                  <a:cubicBezTo>
                    <a:pt x="18714" y="18026"/>
                    <a:pt x="19108" y="18572"/>
                    <a:pt x="19497" y="19074"/>
                  </a:cubicBezTo>
                  <a:cubicBezTo>
                    <a:pt x="19886" y="19575"/>
                    <a:pt x="20270" y="20031"/>
                    <a:pt x="20620" y="20441"/>
                  </a:cubicBezTo>
                  <a:cubicBezTo>
                    <a:pt x="20970" y="20851"/>
                    <a:pt x="21285" y="21215"/>
                    <a:pt x="21600" y="21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282060" y="4490469"/>
              <a:ext cx="4552951" cy="816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9" fill="norm" stroke="1" extrusionOk="0">
                  <a:moveTo>
                    <a:pt x="0" y="5799"/>
                  </a:moveTo>
                  <a:cubicBezTo>
                    <a:pt x="30" y="5575"/>
                    <a:pt x="60" y="5351"/>
                    <a:pt x="166" y="5127"/>
                  </a:cubicBezTo>
                  <a:cubicBezTo>
                    <a:pt x="271" y="4903"/>
                    <a:pt x="452" y="4680"/>
                    <a:pt x="673" y="4540"/>
                  </a:cubicBezTo>
                  <a:cubicBezTo>
                    <a:pt x="894" y="4400"/>
                    <a:pt x="1155" y="4344"/>
                    <a:pt x="1371" y="4484"/>
                  </a:cubicBezTo>
                  <a:cubicBezTo>
                    <a:pt x="1587" y="4624"/>
                    <a:pt x="1757" y="4959"/>
                    <a:pt x="1933" y="5211"/>
                  </a:cubicBezTo>
                  <a:cubicBezTo>
                    <a:pt x="2109" y="5463"/>
                    <a:pt x="2290" y="5631"/>
                    <a:pt x="2500" y="5687"/>
                  </a:cubicBezTo>
                  <a:cubicBezTo>
                    <a:pt x="2711" y="5743"/>
                    <a:pt x="2952" y="5687"/>
                    <a:pt x="3153" y="5743"/>
                  </a:cubicBezTo>
                  <a:cubicBezTo>
                    <a:pt x="3354" y="5799"/>
                    <a:pt x="3515" y="5967"/>
                    <a:pt x="3766" y="6078"/>
                  </a:cubicBezTo>
                  <a:cubicBezTo>
                    <a:pt x="4017" y="6190"/>
                    <a:pt x="4358" y="6246"/>
                    <a:pt x="4659" y="6358"/>
                  </a:cubicBezTo>
                  <a:cubicBezTo>
                    <a:pt x="4961" y="6470"/>
                    <a:pt x="5222" y="6638"/>
                    <a:pt x="5488" y="6806"/>
                  </a:cubicBezTo>
                  <a:cubicBezTo>
                    <a:pt x="5754" y="6974"/>
                    <a:pt x="6025" y="7142"/>
                    <a:pt x="6346" y="7226"/>
                  </a:cubicBezTo>
                  <a:cubicBezTo>
                    <a:pt x="6668" y="7310"/>
                    <a:pt x="7039" y="7310"/>
                    <a:pt x="7341" y="7394"/>
                  </a:cubicBezTo>
                  <a:cubicBezTo>
                    <a:pt x="7642" y="7477"/>
                    <a:pt x="7873" y="7645"/>
                    <a:pt x="8134" y="7785"/>
                  </a:cubicBezTo>
                  <a:cubicBezTo>
                    <a:pt x="8395" y="7925"/>
                    <a:pt x="8686" y="8037"/>
                    <a:pt x="8952" y="8177"/>
                  </a:cubicBezTo>
                  <a:cubicBezTo>
                    <a:pt x="9218" y="8317"/>
                    <a:pt x="9459" y="8485"/>
                    <a:pt x="9685" y="8653"/>
                  </a:cubicBezTo>
                  <a:cubicBezTo>
                    <a:pt x="9911" y="8820"/>
                    <a:pt x="10122" y="8988"/>
                    <a:pt x="10343" y="9184"/>
                  </a:cubicBezTo>
                  <a:cubicBezTo>
                    <a:pt x="10564" y="9380"/>
                    <a:pt x="10795" y="9604"/>
                    <a:pt x="11016" y="9800"/>
                  </a:cubicBezTo>
                  <a:cubicBezTo>
                    <a:pt x="11237" y="9996"/>
                    <a:pt x="11448" y="10163"/>
                    <a:pt x="11583" y="10191"/>
                  </a:cubicBezTo>
                  <a:cubicBezTo>
                    <a:pt x="11719" y="10219"/>
                    <a:pt x="11779" y="10107"/>
                    <a:pt x="11854" y="9716"/>
                  </a:cubicBezTo>
                  <a:cubicBezTo>
                    <a:pt x="11930" y="9324"/>
                    <a:pt x="12020" y="8653"/>
                    <a:pt x="12121" y="8009"/>
                  </a:cubicBezTo>
                  <a:cubicBezTo>
                    <a:pt x="12221" y="7366"/>
                    <a:pt x="12331" y="6750"/>
                    <a:pt x="12437" y="6078"/>
                  </a:cubicBezTo>
                  <a:cubicBezTo>
                    <a:pt x="12542" y="5407"/>
                    <a:pt x="12643" y="4680"/>
                    <a:pt x="12773" y="3924"/>
                  </a:cubicBezTo>
                  <a:cubicBezTo>
                    <a:pt x="12904" y="3169"/>
                    <a:pt x="13064" y="2385"/>
                    <a:pt x="13190" y="1882"/>
                  </a:cubicBezTo>
                  <a:cubicBezTo>
                    <a:pt x="13315" y="1378"/>
                    <a:pt x="13406" y="1154"/>
                    <a:pt x="13496" y="902"/>
                  </a:cubicBezTo>
                  <a:cubicBezTo>
                    <a:pt x="13587" y="651"/>
                    <a:pt x="13677" y="371"/>
                    <a:pt x="13777" y="203"/>
                  </a:cubicBezTo>
                  <a:cubicBezTo>
                    <a:pt x="13878" y="35"/>
                    <a:pt x="13988" y="-21"/>
                    <a:pt x="14124" y="7"/>
                  </a:cubicBezTo>
                  <a:cubicBezTo>
                    <a:pt x="14259" y="35"/>
                    <a:pt x="14420" y="147"/>
                    <a:pt x="14571" y="315"/>
                  </a:cubicBezTo>
                  <a:cubicBezTo>
                    <a:pt x="14721" y="483"/>
                    <a:pt x="14862" y="706"/>
                    <a:pt x="15008" y="1042"/>
                  </a:cubicBezTo>
                  <a:cubicBezTo>
                    <a:pt x="15153" y="1378"/>
                    <a:pt x="15304" y="1826"/>
                    <a:pt x="15454" y="2441"/>
                  </a:cubicBezTo>
                  <a:cubicBezTo>
                    <a:pt x="15605" y="3057"/>
                    <a:pt x="15756" y="3840"/>
                    <a:pt x="15901" y="4763"/>
                  </a:cubicBezTo>
                  <a:cubicBezTo>
                    <a:pt x="16047" y="5687"/>
                    <a:pt x="16187" y="6750"/>
                    <a:pt x="16288" y="7701"/>
                  </a:cubicBezTo>
                  <a:cubicBezTo>
                    <a:pt x="16388" y="8653"/>
                    <a:pt x="16449" y="9492"/>
                    <a:pt x="16544" y="10247"/>
                  </a:cubicBezTo>
                  <a:cubicBezTo>
                    <a:pt x="16639" y="11003"/>
                    <a:pt x="16770" y="11674"/>
                    <a:pt x="16910" y="12402"/>
                  </a:cubicBezTo>
                  <a:cubicBezTo>
                    <a:pt x="17051" y="13129"/>
                    <a:pt x="17202" y="13913"/>
                    <a:pt x="17322" y="14444"/>
                  </a:cubicBezTo>
                  <a:cubicBezTo>
                    <a:pt x="17443" y="14976"/>
                    <a:pt x="17533" y="15256"/>
                    <a:pt x="17714" y="15563"/>
                  </a:cubicBezTo>
                  <a:cubicBezTo>
                    <a:pt x="17895" y="15871"/>
                    <a:pt x="18166" y="16207"/>
                    <a:pt x="18462" y="16599"/>
                  </a:cubicBezTo>
                  <a:cubicBezTo>
                    <a:pt x="18758" y="16990"/>
                    <a:pt x="19079" y="17438"/>
                    <a:pt x="19421" y="17858"/>
                  </a:cubicBezTo>
                  <a:cubicBezTo>
                    <a:pt x="19762" y="18277"/>
                    <a:pt x="20124" y="18669"/>
                    <a:pt x="20440" y="19033"/>
                  </a:cubicBezTo>
                  <a:cubicBezTo>
                    <a:pt x="20756" y="19397"/>
                    <a:pt x="21028" y="19732"/>
                    <a:pt x="21213" y="20152"/>
                  </a:cubicBezTo>
                  <a:cubicBezTo>
                    <a:pt x="21399" y="20572"/>
                    <a:pt x="21500" y="21075"/>
                    <a:pt x="21600" y="215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461604" y="6894203"/>
              <a:ext cx="192021" cy="170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536" fill="norm" stroke="1" extrusionOk="0">
                  <a:moveTo>
                    <a:pt x="19528" y="1600"/>
                  </a:moveTo>
                  <a:cubicBezTo>
                    <a:pt x="20467" y="800"/>
                    <a:pt x="21406" y="0"/>
                    <a:pt x="21289" y="0"/>
                  </a:cubicBezTo>
                  <a:cubicBezTo>
                    <a:pt x="21171" y="0"/>
                    <a:pt x="19997" y="800"/>
                    <a:pt x="16476" y="3867"/>
                  </a:cubicBezTo>
                  <a:cubicBezTo>
                    <a:pt x="12954" y="6933"/>
                    <a:pt x="7084" y="12267"/>
                    <a:pt x="3797" y="15600"/>
                  </a:cubicBezTo>
                  <a:cubicBezTo>
                    <a:pt x="510" y="18933"/>
                    <a:pt x="-194" y="20267"/>
                    <a:pt x="41" y="20933"/>
                  </a:cubicBezTo>
                  <a:cubicBezTo>
                    <a:pt x="276" y="21600"/>
                    <a:pt x="1449" y="21600"/>
                    <a:pt x="4736" y="21467"/>
                  </a:cubicBezTo>
                  <a:cubicBezTo>
                    <a:pt x="8023" y="21333"/>
                    <a:pt x="13423" y="21067"/>
                    <a:pt x="18823" y="208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485260" y="7017747"/>
              <a:ext cx="5507061" cy="320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548" fill="norm" stroke="1" extrusionOk="0">
                  <a:moveTo>
                    <a:pt x="0" y="2364"/>
                  </a:moveTo>
                  <a:cubicBezTo>
                    <a:pt x="224" y="1795"/>
                    <a:pt x="448" y="1227"/>
                    <a:pt x="697" y="801"/>
                  </a:cubicBezTo>
                  <a:cubicBezTo>
                    <a:pt x="945" y="374"/>
                    <a:pt x="1219" y="90"/>
                    <a:pt x="1497" y="19"/>
                  </a:cubicBezTo>
                  <a:cubicBezTo>
                    <a:pt x="1774" y="-52"/>
                    <a:pt x="2056" y="90"/>
                    <a:pt x="2359" y="232"/>
                  </a:cubicBezTo>
                  <a:cubicBezTo>
                    <a:pt x="2662" y="374"/>
                    <a:pt x="2985" y="516"/>
                    <a:pt x="3304" y="730"/>
                  </a:cubicBezTo>
                  <a:cubicBezTo>
                    <a:pt x="3623" y="943"/>
                    <a:pt x="3939" y="1227"/>
                    <a:pt x="4245" y="1511"/>
                  </a:cubicBezTo>
                  <a:cubicBezTo>
                    <a:pt x="4552" y="1795"/>
                    <a:pt x="4851" y="2080"/>
                    <a:pt x="5149" y="2293"/>
                  </a:cubicBezTo>
                  <a:cubicBezTo>
                    <a:pt x="5448" y="2506"/>
                    <a:pt x="5746" y="2648"/>
                    <a:pt x="6061" y="2861"/>
                  </a:cubicBezTo>
                  <a:cubicBezTo>
                    <a:pt x="6376" y="3074"/>
                    <a:pt x="6708" y="3359"/>
                    <a:pt x="7027" y="3643"/>
                  </a:cubicBezTo>
                  <a:cubicBezTo>
                    <a:pt x="7346" y="3927"/>
                    <a:pt x="7653" y="4211"/>
                    <a:pt x="7956" y="4495"/>
                  </a:cubicBezTo>
                  <a:cubicBezTo>
                    <a:pt x="8259" y="4780"/>
                    <a:pt x="8557" y="5064"/>
                    <a:pt x="8843" y="5277"/>
                  </a:cubicBezTo>
                  <a:cubicBezTo>
                    <a:pt x="9129" y="5490"/>
                    <a:pt x="9403" y="5632"/>
                    <a:pt x="9710" y="5845"/>
                  </a:cubicBezTo>
                  <a:cubicBezTo>
                    <a:pt x="10016" y="6059"/>
                    <a:pt x="10356" y="6343"/>
                    <a:pt x="10700" y="6556"/>
                  </a:cubicBezTo>
                  <a:cubicBezTo>
                    <a:pt x="11045" y="6769"/>
                    <a:pt x="11393" y="6911"/>
                    <a:pt x="11737" y="6982"/>
                  </a:cubicBezTo>
                  <a:cubicBezTo>
                    <a:pt x="12081" y="7053"/>
                    <a:pt x="12421" y="7053"/>
                    <a:pt x="12769" y="7053"/>
                  </a:cubicBezTo>
                  <a:cubicBezTo>
                    <a:pt x="13118" y="7053"/>
                    <a:pt x="13474" y="7053"/>
                    <a:pt x="13810" y="7124"/>
                  </a:cubicBezTo>
                  <a:cubicBezTo>
                    <a:pt x="14146" y="7195"/>
                    <a:pt x="14461" y="7337"/>
                    <a:pt x="14768" y="7551"/>
                  </a:cubicBezTo>
                  <a:cubicBezTo>
                    <a:pt x="15074" y="7764"/>
                    <a:pt x="15373" y="8048"/>
                    <a:pt x="15676" y="8332"/>
                  </a:cubicBezTo>
                  <a:cubicBezTo>
                    <a:pt x="15978" y="8616"/>
                    <a:pt x="16285" y="8901"/>
                    <a:pt x="16596" y="9185"/>
                  </a:cubicBezTo>
                  <a:cubicBezTo>
                    <a:pt x="16907" y="9469"/>
                    <a:pt x="17222" y="9753"/>
                    <a:pt x="17512" y="9966"/>
                  </a:cubicBezTo>
                  <a:cubicBezTo>
                    <a:pt x="17802" y="10180"/>
                    <a:pt x="18068" y="10322"/>
                    <a:pt x="18345" y="10535"/>
                  </a:cubicBezTo>
                  <a:cubicBezTo>
                    <a:pt x="18623" y="10748"/>
                    <a:pt x="18913" y="11032"/>
                    <a:pt x="19195" y="11316"/>
                  </a:cubicBezTo>
                  <a:cubicBezTo>
                    <a:pt x="19477" y="11601"/>
                    <a:pt x="19751" y="11885"/>
                    <a:pt x="19971" y="12169"/>
                  </a:cubicBezTo>
                  <a:cubicBezTo>
                    <a:pt x="20190" y="12453"/>
                    <a:pt x="20356" y="12737"/>
                    <a:pt x="20510" y="13093"/>
                  </a:cubicBezTo>
                  <a:cubicBezTo>
                    <a:pt x="20663" y="13448"/>
                    <a:pt x="20804" y="13874"/>
                    <a:pt x="20895" y="14159"/>
                  </a:cubicBezTo>
                  <a:cubicBezTo>
                    <a:pt x="20986" y="14443"/>
                    <a:pt x="21028" y="14585"/>
                    <a:pt x="21069" y="14656"/>
                  </a:cubicBezTo>
                  <a:cubicBezTo>
                    <a:pt x="21111" y="14727"/>
                    <a:pt x="21152" y="14727"/>
                    <a:pt x="21165" y="14372"/>
                  </a:cubicBezTo>
                  <a:cubicBezTo>
                    <a:pt x="21177" y="14016"/>
                    <a:pt x="21161" y="13306"/>
                    <a:pt x="21132" y="12809"/>
                  </a:cubicBezTo>
                  <a:cubicBezTo>
                    <a:pt x="21102" y="12311"/>
                    <a:pt x="21061" y="12027"/>
                    <a:pt x="21015" y="11387"/>
                  </a:cubicBezTo>
                  <a:cubicBezTo>
                    <a:pt x="20970" y="10748"/>
                    <a:pt x="20920" y="9753"/>
                    <a:pt x="20924" y="9682"/>
                  </a:cubicBezTo>
                  <a:cubicBezTo>
                    <a:pt x="20928" y="9611"/>
                    <a:pt x="20986" y="10464"/>
                    <a:pt x="21078" y="11387"/>
                  </a:cubicBezTo>
                  <a:cubicBezTo>
                    <a:pt x="21169" y="12311"/>
                    <a:pt x="21293" y="13306"/>
                    <a:pt x="21380" y="14087"/>
                  </a:cubicBezTo>
                  <a:cubicBezTo>
                    <a:pt x="21467" y="14869"/>
                    <a:pt x="21517" y="15437"/>
                    <a:pt x="21550" y="16077"/>
                  </a:cubicBezTo>
                  <a:cubicBezTo>
                    <a:pt x="21583" y="16716"/>
                    <a:pt x="21600" y="17427"/>
                    <a:pt x="21459" y="18351"/>
                  </a:cubicBezTo>
                  <a:cubicBezTo>
                    <a:pt x="21318" y="19274"/>
                    <a:pt x="21020" y="20411"/>
                    <a:pt x="20721" y="2154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1710810" y="7335440"/>
              <a:ext cx="215007" cy="564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6" h="21409" fill="norm" stroke="1" extrusionOk="0">
                  <a:moveTo>
                    <a:pt x="3703" y="7591"/>
                  </a:moveTo>
                  <a:cubicBezTo>
                    <a:pt x="3086" y="8635"/>
                    <a:pt x="2469" y="9679"/>
                    <a:pt x="2263" y="11646"/>
                  </a:cubicBezTo>
                  <a:cubicBezTo>
                    <a:pt x="2057" y="13614"/>
                    <a:pt x="2263" y="16504"/>
                    <a:pt x="2366" y="18150"/>
                  </a:cubicBezTo>
                  <a:cubicBezTo>
                    <a:pt x="2469" y="19796"/>
                    <a:pt x="2469" y="20198"/>
                    <a:pt x="2263" y="20640"/>
                  </a:cubicBezTo>
                  <a:cubicBezTo>
                    <a:pt x="2057" y="21081"/>
                    <a:pt x="1646" y="21563"/>
                    <a:pt x="1234" y="21362"/>
                  </a:cubicBezTo>
                  <a:cubicBezTo>
                    <a:pt x="823" y="21162"/>
                    <a:pt x="411" y="20278"/>
                    <a:pt x="206" y="18753"/>
                  </a:cubicBezTo>
                  <a:cubicBezTo>
                    <a:pt x="0" y="17227"/>
                    <a:pt x="0" y="15059"/>
                    <a:pt x="720" y="12409"/>
                  </a:cubicBezTo>
                  <a:cubicBezTo>
                    <a:pt x="1440" y="9759"/>
                    <a:pt x="2880" y="6628"/>
                    <a:pt x="4114" y="4580"/>
                  </a:cubicBezTo>
                  <a:cubicBezTo>
                    <a:pt x="5349" y="2533"/>
                    <a:pt x="6377" y="1569"/>
                    <a:pt x="7303" y="927"/>
                  </a:cubicBezTo>
                  <a:cubicBezTo>
                    <a:pt x="8229" y="284"/>
                    <a:pt x="9051" y="-37"/>
                    <a:pt x="11211" y="3"/>
                  </a:cubicBezTo>
                  <a:cubicBezTo>
                    <a:pt x="13371" y="43"/>
                    <a:pt x="16869" y="445"/>
                    <a:pt x="18926" y="1449"/>
                  </a:cubicBezTo>
                  <a:cubicBezTo>
                    <a:pt x="20983" y="2452"/>
                    <a:pt x="21600" y="4058"/>
                    <a:pt x="19954" y="5303"/>
                  </a:cubicBezTo>
                  <a:cubicBezTo>
                    <a:pt x="18309" y="6547"/>
                    <a:pt x="14400" y="7431"/>
                    <a:pt x="10697" y="7912"/>
                  </a:cubicBezTo>
                  <a:cubicBezTo>
                    <a:pt x="6994" y="8394"/>
                    <a:pt x="3497" y="8475"/>
                    <a:pt x="0" y="85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1958460" y="7624453"/>
              <a:ext cx="158751" cy="273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2" fill="norm" stroke="1" extrusionOk="0">
                  <a:moveTo>
                    <a:pt x="0" y="3898"/>
                  </a:moveTo>
                  <a:cubicBezTo>
                    <a:pt x="1440" y="3898"/>
                    <a:pt x="2880" y="3898"/>
                    <a:pt x="5328" y="5441"/>
                  </a:cubicBezTo>
                  <a:cubicBezTo>
                    <a:pt x="7776" y="6983"/>
                    <a:pt x="11232" y="10069"/>
                    <a:pt x="12384" y="12911"/>
                  </a:cubicBezTo>
                  <a:cubicBezTo>
                    <a:pt x="13536" y="15753"/>
                    <a:pt x="12384" y="18352"/>
                    <a:pt x="10224" y="19814"/>
                  </a:cubicBezTo>
                  <a:cubicBezTo>
                    <a:pt x="8064" y="21275"/>
                    <a:pt x="4896" y="21600"/>
                    <a:pt x="3024" y="19651"/>
                  </a:cubicBezTo>
                  <a:cubicBezTo>
                    <a:pt x="1152" y="17702"/>
                    <a:pt x="576" y="13480"/>
                    <a:pt x="3888" y="9826"/>
                  </a:cubicBezTo>
                  <a:cubicBezTo>
                    <a:pt x="7200" y="6171"/>
                    <a:pt x="1440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2288138" y="7442223"/>
              <a:ext cx="184673" cy="437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365" fill="norm" stroke="1" extrusionOk="0">
                  <a:moveTo>
                    <a:pt x="20709" y="2696"/>
                  </a:moveTo>
                  <a:cubicBezTo>
                    <a:pt x="20472" y="2180"/>
                    <a:pt x="20234" y="1663"/>
                    <a:pt x="19522" y="1198"/>
                  </a:cubicBezTo>
                  <a:cubicBezTo>
                    <a:pt x="18810" y="733"/>
                    <a:pt x="17623" y="319"/>
                    <a:pt x="16436" y="113"/>
                  </a:cubicBezTo>
                  <a:cubicBezTo>
                    <a:pt x="15250" y="-94"/>
                    <a:pt x="14063" y="-94"/>
                    <a:pt x="11571" y="784"/>
                  </a:cubicBezTo>
                  <a:cubicBezTo>
                    <a:pt x="9078" y="1663"/>
                    <a:pt x="5280" y="3420"/>
                    <a:pt x="2788" y="6055"/>
                  </a:cubicBezTo>
                  <a:cubicBezTo>
                    <a:pt x="296" y="8691"/>
                    <a:pt x="-891" y="12205"/>
                    <a:pt x="771" y="14943"/>
                  </a:cubicBezTo>
                  <a:cubicBezTo>
                    <a:pt x="2432" y="17682"/>
                    <a:pt x="6942" y="19646"/>
                    <a:pt x="10265" y="20576"/>
                  </a:cubicBezTo>
                  <a:cubicBezTo>
                    <a:pt x="13588" y="21506"/>
                    <a:pt x="15724" y="21403"/>
                    <a:pt x="17861" y="2129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2542660" y="7522853"/>
              <a:ext cx="25400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40" y="3235"/>
                    <a:pt x="8280" y="6470"/>
                    <a:pt x="11700" y="9391"/>
                  </a:cubicBezTo>
                  <a:cubicBezTo>
                    <a:pt x="15120" y="12313"/>
                    <a:pt x="17820" y="14922"/>
                    <a:pt x="19350" y="16904"/>
                  </a:cubicBezTo>
                  <a:cubicBezTo>
                    <a:pt x="20880" y="18887"/>
                    <a:pt x="21240" y="202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2547269" y="7522853"/>
              <a:ext cx="255742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21392" y="0"/>
                  </a:moveTo>
                  <a:cubicBezTo>
                    <a:pt x="18205" y="2160"/>
                    <a:pt x="15018" y="4320"/>
                    <a:pt x="11920" y="6789"/>
                  </a:cubicBezTo>
                  <a:cubicBezTo>
                    <a:pt x="8822" y="9257"/>
                    <a:pt x="5812" y="12034"/>
                    <a:pt x="3687" y="14400"/>
                  </a:cubicBezTo>
                  <a:cubicBezTo>
                    <a:pt x="1562" y="16766"/>
                    <a:pt x="323" y="18720"/>
                    <a:pt x="58" y="19851"/>
                  </a:cubicBezTo>
                  <a:cubicBezTo>
                    <a:pt x="-208" y="20983"/>
                    <a:pt x="500" y="21291"/>
                    <a:pt x="120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2913313" y="7605403"/>
              <a:ext cx="270698" cy="314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368" fill="norm" stroke="1" extrusionOk="0">
                  <a:moveTo>
                    <a:pt x="21087" y="0"/>
                  </a:moveTo>
                  <a:cubicBezTo>
                    <a:pt x="18119" y="288"/>
                    <a:pt x="15151" y="576"/>
                    <a:pt x="11771" y="2160"/>
                  </a:cubicBezTo>
                  <a:cubicBezTo>
                    <a:pt x="8391" y="3744"/>
                    <a:pt x="4598" y="6624"/>
                    <a:pt x="2372" y="9504"/>
                  </a:cubicBezTo>
                  <a:cubicBezTo>
                    <a:pt x="147" y="12384"/>
                    <a:pt x="-513" y="15264"/>
                    <a:pt x="394" y="17424"/>
                  </a:cubicBezTo>
                  <a:cubicBezTo>
                    <a:pt x="1301" y="19584"/>
                    <a:pt x="3774" y="21024"/>
                    <a:pt x="7402" y="21312"/>
                  </a:cubicBezTo>
                  <a:cubicBezTo>
                    <a:pt x="11029" y="21600"/>
                    <a:pt x="15811" y="20736"/>
                    <a:pt x="20592" y="198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2968110" y="7780526"/>
              <a:ext cx="2286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800" y="12302"/>
                    <a:pt x="7600" y="4448"/>
                    <a:pt x="11200" y="1502"/>
                  </a:cubicBezTo>
                  <a:cubicBezTo>
                    <a:pt x="14800" y="-1443"/>
                    <a:pt x="182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3384938" y="7515470"/>
              <a:ext cx="218173" cy="407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432" fill="norm" stroke="1" extrusionOk="0">
                  <a:moveTo>
                    <a:pt x="21004" y="2059"/>
                  </a:moveTo>
                  <a:cubicBezTo>
                    <a:pt x="21004" y="1279"/>
                    <a:pt x="21004" y="500"/>
                    <a:pt x="20495" y="166"/>
                  </a:cubicBezTo>
                  <a:cubicBezTo>
                    <a:pt x="19985" y="-168"/>
                    <a:pt x="18966" y="-57"/>
                    <a:pt x="16623" y="1057"/>
                  </a:cubicBezTo>
                  <a:cubicBezTo>
                    <a:pt x="14279" y="2170"/>
                    <a:pt x="10612" y="4286"/>
                    <a:pt x="7351" y="6846"/>
                  </a:cubicBezTo>
                  <a:cubicBezTo>
                    <a:pt x="4091" y="9407"/>
                    <a:pt x="1238" y="12413"/>
                    <a:pt x="321" y="14807"/>
                  </a:cubicBezTo>
                  <a:cubicBezTo>
                    <a:pt x="-596" y="17201"/>
                    <a:pt x="423" y="18983"/>
                    <a:pt x="3785" y="19985"/>
                  </a:cubicBezTo>
                  <a:cubicBezTo>
                    <a:pt x="7147" y="20987"/>
                    <a:pt x="12853" y="21209"/>
                    <a:pt x="18559" y="214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3568409" y="7698946"/>
              <a:ext cx="250602" cy="142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0146" fill="norm" stroke="1" extrusionOk="0">
                  <a:moveTo>
                    <a:pt x="13637" y="11942"/>
                  </a:moveTo>
                  <a:cubicBezTo>
                    <a:pt x="11852" y="7142"/>
                    <a:pt x="10067" y="2342"/>
                    <a:pt x="8014" y="692"/>
                  </a:cubicBezTo>
                  <a:cubicBezTo>
                    <a:pt x="5961" y="-958"/>
                    <a:pt x="3641" y="542"/>
                    <a:pt x="2034" y="3092"/>
                  </a:cubicBezTo>
                  <a:cubicBezTo>
                    <a:pt x="428" y="5642"/>
                    <a:pt x="-465" y="9242"/>
                    <a:pt x="249" y="12692"/>
                  </a:cubicBezTo>
                  <a:cubicBezTo>
                    <a:pt x="963" y="16142"/>
                    <a:pt x="3284" y="19442"/>
                    <a:pt x="5694" y="20042"/>
                  </a:cubicBezTo>
                  <a:cubicBezTo>
                    <a:pt x="8104" y="20642"/>
                    <a:pt x="10603" y="18542"/>
                    <a:pt x="11942" y="16592"/>
                  </a:cubicBezTo>
                  <a:cubicBezTo>
                    <a:pt x="13280" y="14642"/>
                    <a:pt x="13459" y="12842"/>
                    <a:pt x="13637" y="12692"/>
                  </a:cubicBezTo>
                  <a:cubicBezTo>
                    <a:pt x="13816" y="12542"/>
                    <a:pt x="13995" y="14042"/>
                    <a:pt x="15244" y="15542"/>
                  </a:cubicBezTo>
                  <a:cubicBezTo>
                    <a:pt x="16494" y="17042"/>
                    <a:pt x="18814" y="18542"/>
                    <a:pt x="21135" y="200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3857110" y="7884803"/>
              <a:ext cx="952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4104760" y="7567303"/>
              <a:ext cx="163303" cy="346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431" fill="norm" stroke="1" extrusionOk="0">
                  <a:moveTo>
                    <a:pt x="12462" y="0"/>
                  </a:moveTo>
                  <a:cubicBezTo>
                    <a:pt x="11631" y="2487"/>
                    <a:pt x="10800" y="4975"/>
                    <a:pt x="10246" y="8247"/>
                  </a:cubicBezTo>
                  <a:cubicBezTo>
                    <a:pt x="9692" y="11520"/>
                    <a:pt x="9415" y="15578"/>
                    <a:pt x="8862" y="17935"/>
                  </a:cubicBezTo>
                  <a:cubicBezTo>
                    <a:pt x="8308" y="20291"/>
                    <a:pt x="7477" y="20945"/>
                    <a:pt x="7062" y="20945"/>
                  </a:cubicBezTo>
                  <a:cubicBezTo>
                    <a:pt x="6646" y="20945"/>
                    <a:pt x="6646" y="20291"/>
                    <a:pt x="7338" y="19178"/>
                  </a:cubicBezTo>
                  <a:cubicBezTo>
                    <a:pt x="8031" y="18065"/>
                    <a:pt x="9415" y="16495"/>
                    <a:pt x="10662" y="15382"/>
                  </a:cubicBezTo>
                  <a:cubicBezTo>
                    <a:pt x="11908" y="14269"/>
                    <a:pt x="13015" y="13615"/>
                    <a:pt x="14262" y="13222"/>
                  </a:cubicBezTo>
                  <a:cubicBezTo>
                    <a:pt x="15508" y="12829"/>
                    <a:pt x="16892" y="12698"/>
                    <a:pt x="18138" y="12960"/>
                  </a:cubicBezTo>
                  <a:cubicBezTo>
                    <a:pt x="19385" y="13222"/>
                    <a:pt x="20492" y="13876"/>
                    <a:pt x="21046" y="14596"/>
                  </a:cubicBezTo>
                  <a:cubicBezTo>
                    <a:pt x="21600" y="15316"/>
                    <a:pt x="21600" y="16102"/>
                    <a:pt x="19662" y="17280"/>
                  </a:cubicBezTo>
                  <a:cubicBezTo>
                    <a:pt x="17723" y="18458"/>
                    <a:pt x="13846" y="20029"/>
                    <a:pt x="11215" y="20815"/>
                  </a:cubicBezTo>
                  <a:cubicBezTo>
                    <a:pt x="8585" y="21600"/>
                    <a:pt x="7200" y="21600"/>
                    <a:pt x="5538" y="21011"/>
                  </a:cubicBezTo>
                  <a:cubicBezTo>
                    <a:pt x="3877" y="20422"/>
                    <a:pt x="1938" y="19244"/>
                    <a:pt x="0" y="180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4365110" y="7560953"/>
              <a:ext cx="136493" cy="410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495" fill="norm" stroke="1" extrusionOk="0">
                  <a:moveTo>
                    <a:pt x="11782" y="0"/>
                  </a:moveTo>
                  <a:cubicBezTo>
                    <a:pt x="15055" y="2658"/>
                    <a:pt x="18327" y="5317"/>
                    <a:pt x="19964" y="8197"/>
                  </a:cubicBezTo>
                  <a:cubicBezTo>
                    <a:pt x="21600" y="11077"/>
                    <a:pt x="21600" y="14178"/>
                    <a:pt x="19145" y="16449"/>
                  </a:cubicBezTo>
                  <a:cubicBezTo>
                    <a:pt x="16691" y="18720"/>
                    <a:pt x="11782" y="20160"/>
                    <a:pt x="8509" y="20880"/>
                  </a:cubicBezTo>
                  <a:cubicBezTo>
                    <a:pt x="5236" y="21600"/>
                    <a:pt x="3600" y="21600"/>
                    <a:pt x="2455" y="21323"/>
                  </a:cubicBezTo>
                  <a:cubicBezTo>
                    <a:pt x="1309" y="21046"/>
                    <a:pt x="655" y="20492"/>
                    <a:pt x="0" y="199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4530210" y="7491103"/>
              <a:ext cx="202775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3" h="21600" fill="norm" stroke="1" extrusionOk="0">
                  <a:moveTo>
                    <a:pt x="9072" y="0"/>
                  </a:moveTo>
                  <a:cubicBezTo>
                    <a:pt x="10152" y="720"/>
                    <a:pt x="11232" y="1440"/>
                    <a:pt x="12960" y="2920"/>
                  </a:cubicBezTo>
                  <a:cubicBezTo>
                    <a:pt x="14688" y="4400"/>
                    <a:pt x="17064" y="6640"/>
                    <a:pt x="18792" y="8960"/>
                  </a:cubicBezTo>
                  <a:cubicBezTo>
                    <a:pt x="20520" y="11280"/>
                    <a:pt x="21600" y="13680"/>
                    <a:pt x="19656" y="15680"/>
                  </a:cubicBezTo>
                  <a:cubicBezTo>
                    <a:pt x="17712" y="17680"/>
                    <a:pt x="12744" y="19280"/>
                    <a:pt x="8964" y="20200"/>
                  </a:cubicBezTo>
                  <a:cubicBezTo>
                    <a:pt x="5184" y="21120"/>
                    <a:pt x="2592" y="21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40" name="Drawing"/>
          <p:cNvGrpSpPr/>
          <p:nvPr/>
        </p:nvGrpSpPr>
        <p:grpSpPr>
          <a:xfrm>
            <a:off x="1860550" y="1704705"/>
            <a:ext cx="2755901" cy="2530746"/>
            <a:chOff x="0" y="0"/>
            <a:chExt cx="2755900" cy="2530744"/>
          </a:xfrm>
        </p:grpSpPr>
        <p:sp>
          <p:nvSpPr>
            <p:cNvPr id="2615" name="Line"/>
            <p:cNvSpPr/>
            <p:nvPr/>
          </p:nvSpPr>
          <p:spPr>
            <a:xfrm>
              <a:off x="156497" y="0"/>
              <a:ext cx="154653" cy="543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85" fill="norm" stroke="1" extrusionOk="0">
                  <a:moveTo>
                    <a:pt x="21327" y="4908"/>
                  </a:moveTo>
                  <a:cubicBezTo>
                    <a:pt x="18992" y="3904"/>
                    <a:pt x="16657" y="2899"/>
                    <a:pt x="14468" y="2062"/>
                  </a:cubicBezTo>
                  <a:cubicBezTo>
                    <a:pt x="12278" y="1225"/>
                    <a:pt x="10235" y="555"/>
                    <a:pt x="8484" y="220"/>
                  </a:cubicBezTo>
                  <a:cubicBezTo>
                    <a:pt x="6732" y="-115"/>
                    <a:pt x="5273" y="-115"/>
                    <a:pt x="3813" y="555"/>
                  </a:cubicBezTo>
                  <a:cubicBezTo>
                    <a:pt x="2354" y="1225"/>
                    <a:pt x="895" y="2564"/>
                    <a:pt x="311" y="4741"/>
                  </a:cubicBezTo>
                  <a:cubicBezTo>
                    <a:pt x="-273" y="6918"/>
                    <a:pt x="19" y="9932"/>
                    <a:pt x="749" y="12652"/>
                  </a:cubicBezTo>
                  <a:cubicBezTo>
                    <a:pt x="1478" y="15373"/>
                    <a:pt x="2646" y="17801"/>
                    <a:pt x="3084" y="19225"/>
                  </a:cubicBezTo>
                  <a:cubicBezTo>
                    <a:pt x="3522" y="20648"/>
                    <a:pt x="3230" y="21066"/>
                    <a:pt x="2938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44450" y="333644"/>
              <a:ext cx="2476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514"/>
                    <a:pt x="0" y="15429"/>
                    <a:pt x="1385" y="12600"/>
                  </a:cubicBezTo>
                  <a:cubicBezTo>
                    <a:pt x="2769" y="9771"/>
                    <a:pt x="5538" y="7200"/>
                    <a:pt x="9138" y="5143"/>
                  </a:cubicBezTo>
                  <a:cubicBezTo>
                    <a:pt x="12738" y="3086"/>
                    <a:pt x="17169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317500" y="384444"/>
              <a:ext cx="1270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335176" y="403494"/>
              <a:ext cx="141075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600" fill="norm" stroke="1" extrusionOk="0">
                  <a:moveTo>
                    <a:pt x="21171" y="0"/>
                  </a:moveTo>
                  <a:cubicBezTo>
                    <a:pt x="19583" y="0"/>
                    <a:pt x="17995" y="0"/>
                    <a:pt x="14342" y="2880"/>
                  </a:cubicBezTo>
                  <a:cubicBezTo>
                    <a:pt x="10689" y="5760"/>
                    <a:pt x="4971" y="11520"/>
                    <a:pt x="2271" y="15120"/>
                  </a:cubicBezTo>
                  <a:cubicBezTo>
                    <a:pt x="-429" y="18720"/>
                    <a:pt x="-111" y="20160"/>
                    <a:pt x="2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540476" y="133940"/>
              <a:ext cx="323124" cy="328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326" fill="norm" stroke="1" extrusionOk="0">
                  <a:moveTo>
                    <a:pt x="7999" y="1011"/>
                  </a:moveTo>
                  <a:cubicBezTo>
                    <a:pt x="7293" y="598"/>
                    <a:pt x="6587" y="185"/>
                    <a:pt x="5811" y="48"/>
                  </a:cubicBezTo>
                  <a:cubicBezTo>
                    <a:pt x="5034" y="-90"/>
                    <a:pt x="4187" y="48"/>
                    <a:pt x="3340" y="735"/>
                  </a:cubicBezTo>
                  <a:cubicBezTo>
                    <a:pt x="2493" y="1423"/>
                    <a:pt x="1646" y="2662"/>
                    <a:pt x="1081" y="5482"/>
                  </a:cubicBezTo>
                  <a:cubicBezTo>
                    <a:pt x="517" y="8302"/>
                    <a:pt x="234" y="12705"/>
                    <a:pt x="93" y="15250"/>
                  </a:cubicBezTo>
                  <a:cubicBezTo>
                    <a:pt x="-48" y="17795"/>
                    <a:pt x="-48" y="18483"/>
                    <a:pt x="234" y="19240"/>
                  </a:cubicBezTo>
                  <a:cubicBezTo>
                    <a:pt x="517" y="19997"/>
                    <a:pt x="1081" y="20822"/>
                    <a:pt x="1858" y="21166"/>
                  </a:cubicBezTo>
                  <a:cubicBezTo>
                    <a:pt x="2634" y="21510"/>
                    <a:pt x="3623" y="21372"/>
                    <a:pt x="4681" y="19997"/>
                  </a:cubicBezTo>
                  <a:cubicBezTo>
                    <a:pt x="5740" y="18621"/>
                    <a:pt x="6870" y="16007"/>
                    <a:pt x="7646" y="13943"/>
                  </a:cubicBezTo>
                  <a:cubicBezTo>
                    <a:pt x="8423" y="11879"/>
                    <a:pt x="8846" y="10366"/>
                    <a:pt x="9481" y="9403"/>
                  </a:cubicBezTo>
                  <a:cubicBezTo>
                    <a:pt x="10117" y="8440"/>
                    <a:pt x="10964" y="8027"/>
                    <a:pt x="11599" y="8234"/>
                  </a:cubicBezTo>
                  <a:cubicBezTo>
                    <a:pt x="12234" y="8440"/>
                    <a:pt x="12658" y="9265"/>
                    <a:pt x="12940" y="10435"/>
                  </a:cubicBezTo>
                  <a:cubicBezTo>
                    <a:pt x="13223" y="11604"/>
                    <a:pt x="13364" y="13118"/>
                    <a:pt x="13152" y="14562"/>
                  </a:cubicBezTo>
                  <a:cubicBezTo>
                    <a:pt x="12940" y="16007"/>
                    <a:pt x="12376" y="17383"/>
                    <a:pt x="12093" y="17727"/>
                  </a:cubicBezTo>
                  <a:cubicBezTo>
                    <a:pt x="11811" y="18071"/>
                    <a:pt x="11811" y="17383"/>
                    <a:pt x="12517" y="15732"/>
                  </a:cubicBezTo>
                  <a:cubicBezTo>
                    <a:pt x="13223" y="14081"/>
                    <a:pt x="14634" y="11467"/>
                    <a:pt x="15623" y="9953"/>
                  </a:cubicBezTo>
                  <a:cubicBezTo>
                    <a:pt x="16611" y="8440"/>
                    <a:pt x="17176" y="8027"/>
                    <a:pt x="17458" y="8165"/>
                  </a:cubicBezTo>
                  <a:cubicBezTo>
                    <a:pt x="17740" y="8302"/>
                    <a:pt x="17740" y="8990"/>
                    <a:pt x="17740" y="10022"/>
                  </a:cubicBezTo>
                  <a:cubicBezTo>
                    <a:pt x="17740" y="11054"/>
                    <a:pt x="17740" y="12430"/>
                    <a:pt x="18376" y="13530"/>
                  </a:cubicBezTo>
                  <a:cubicBezTo>
                    <a:pt x="19011" y="14631"/>
                    <a:pt x="20281" y="15456"/>
                    <a:pt x="21552" y="16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1060449" y="143144"/>
              <a:ext cx="60686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6" h="21600" fill="norm" stroke="1" extrusionOk="0">
                  <a:moveTo>
                    <a:pt x="4181" y="0"/>
                  </a:moveTo>
                  <a:cubicBezTo>
                    <a:pt x="7665" y="2400"/>
                    <a:pt x="11148" y="4800"/>
                    <a:pt x="14632" y="7579"/>
                  </a:cubicBezTo>
                  <a:cubicBezTo>
                    <a:pt x="18116" y="10358"/>
                    <a:pt x="21600" y="13516"/>
                    <a:pt x="19161" y="15916"/>
                  </a:cubicBezTo>
                  <a:cubicBezTo>
                    <a:pt x="16723" y="18316"/>
                    <a:pt x="8361" y="199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1562100" y="162557"/>
              <a:ext cx="341489" cy="276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08" fill="norm" stroke="1" extrusionOk="0">
                  <a:moveTo>
                    <a:pt x="0" y="463"/>
                  </a:moveTo>
                  <a:cubicBezTo>
                    <a:pt x="667" y="135"/>
                    <a:pt x="1333" y="-192"/>
                    <a:pt x="2867" y="135"/>
                  </a:cubicBezTo>
                  <a:cubicBezTo>
                    <a:pt x="4400" y="463"/>
                    <a:pt x="6800" y="1444"/>
                    <a:pt x="9533" y="2753"/>
                  </a:cubicBezTo>
                  <a:cubicBezTo>
                    <a:pt x="12267" y="4063"/>
                    <a:pt x="15333" y="5699"/>
                    <a:pt x="17200" y="6681"/>
                  </a:cubicBezTo>
                  <a:cubicBezTo>
                    <a:pt x="19067" y="7663"/>
                    <a:pt x="19733" y="7990"/>
                    <a:pt x="20267" y="8563"/>
                  </a:cubicBezTo>
                  <a:cubicBezTo>
                    <a:pt x="20800" y="9135"/>
                    <a:pt x="21200" y="9953"/>
                    <a:pt x="21400" y="10772"/>
                  </a:cubicBezTo>
                  <a:cubicBezTo>
                    <a:pt x="21600" y="11590"/>
                    <a:pt x="21600" y="12408"/>
                    <a:pt x="20800" y="13472"/>
                  </a:cubicBezTo>
                  <a:cubicBezTo>
                    <a:pt x="20000" y="14535"/>
                    <a:pt x="18400" y="15844"/>
                    <a:pt x="16067" y="17153"/>
                  </a:cubicBezTo>
                  <a:cubicBezTo>
                    <a:pt x="13733" y="18463"/>
                    <a:pt x="10667" y="19772"/>
                    <a:pt x="8533" y="20508"/>
                  </a:cubicBezTo>
                  <a:cubicBezTo>
                    <a:pt x="6400" y="21244"/>
                    <a:pt x="5200" y="21408"/>
                    <a:pt x="5067" y="21408"/>
                  </a:cubicBezTo>
                  <a:cubicBezTo>
                    <a:pt x="4933" y="21408"/>
                    <a:pt x="5867" y="21244"/>
                    <a:pt x="6800" y="21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1790700" y="390794"/>
              <a:ext cx="2921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61" y="3429"/>
                    <a:pt x="12522" y="6857"/>
                    <a:pt x="8922" y="10457"/>
                  </a:cubicBezTo>
                  <a:cubicBezTo>
                    <a:pt x="5322" y="14057"/>
                    <a:pt x="2661" y="178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2327138" y="152583"/>
              <a:ext cx="227250" cy="21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059" fill="norm" stroke="1" extrusionOk="0">
                  <a:moveTo>
                    <a:pt x="17391" y="2148"/>
                  </a:moveTo>
                  <a:cubicBezTo>
                    <a:pt x="16802" y="1129"/>
                    <a:pt x="16213" y="110"/>
                    <a:pt x="14445" y="8"/>
                  </a:cubicBezTo>
                  <a:cubicBezTo>
                    <a:pt x="12678" y="-94"/>
                    <a:pt x="9733" y="721"/>
                    <a:pt x="7082" y="3370"/>
                  </a:cubicBezTo>
                  <a:cubicBezTo>
                    <a:pt x="4431" y="6019"/>
                    <a:pt x="2074" y="10502"/>
                    <a:pt x="896" y="13559"/>
                  </a:cubicBezTo>
                  <a:cubicBezTo>
                    <a:pt x="-282" y="16615"/>
                    <a:pt x="-282" y="18246"/>
                    <a:pt x="798" y="19468"/>
                  </a:cubicBezTo>
                  <a:cubicBezTo>
                    <a:pt x="1878" y="20691"/>
                    <a:pt x="4038" y="21506"/>
                    <a:pt x="7376" y="20793"/>
                  </a:cubicBezTo>
                  <a:cubicBezTo>
                    <a:pt x="10714" y="20080"/>
                    <a:pt x="15231" y="17838"/>
                    <a:pt x="17882" y="15495"/>
                  </a:cubicBezTo>
                  <a:cubicBezTo>
                    <a:pt x="20533" y="13151"/>
                    <a:pt x="21318" y="10706"/>
                    <a:pt x="21023" y="8363"/>
                  </a:cubicBezTo>
                  <a:cubicBezTo>
                    <a:pt x="20729" y="6019"/>
                    <a:pt x="19354" y="3778"/>
                    <a:pt x="17980" y="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214417" y="1454330"/>
              <a:ext cx="168973" cy="784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460" fill="norm" stroke="1" extrusionOk="0">
                  <a:moveTo>
                    <a:pt x="14409" y="2174"/>
                  </a:moveTo>
                  <a:cubicBezTo>
                    <a:pt x="14409" y="1594"/>
                    <a:pt x="14409" y="1015"/>
                    <a:pt x="14014" y="610"/>
                  </a:cubicBezTo>
                  <a:cubicBezTo>
                    <a:pt x="13619" y="205"/>
                    <a:pt x="12829" y="-27"/>
                    <a:pt x="11380" y="2"/>
                  </a:cubicBezTo>
                  <a:cubicBezTo>
                    <a:pt x="9931" y="31"/>
                    <a:pt x="7824" y="320"/>
                    <a:pt x="5453" y="1421"/>
                  </a:cubicBezTo>
                  <a:cubicBezTo>
                    <a:pt x="3082" y="2521"/>
                    <a:pt x="448" y="4432"/>
                    <a:pt x="53" y="6140"/>
                  </a:cubicBezTo>
                  <a:cubicBezTo>
                    <a:pt x="-342" y="7849"/>
                    <a:pt x="1502" y="9354"/>
                    <a:pt x="4926" y="11063"/>
                  </a:cubicBezTo>
                  <a:cubicBezTo>
                    <a:pt x="8351" y="12771"/>
                    <a:pt x="13356" y="14682"/>
                    <a:pt x="16385" y="16245"/>
                  </a:cubicBezTo>
                  <a:cubicBezTo>
                    <a:pt x="19414" y="17809"/>
                    <a:pt x="20468" y="19025"/>
                    <a:pt x="20863" y="19778"/>
                  </a:cubicBezTo>
                  <a:cubicBezTo>
                    <a:pt x="21258" y="20531"/>
                    <a:pt x="20995" y="20820"/>
                    <a:pt x="19546" y="21081"/>
                  </a:cubicBezTo>
                  <a:cubicBezTo>
                    <a:pt x="18097" y="21341"/>
                    <a:pt x="15463" y="21573"/>
                    <a:pt x="13356" y="21399"/>
                  </a:cubicBezTo>
                  <a:cubicBezTo>
                    <a:pt x="11248" y="21226"/>
                    <a:pt x="9668" y="20646"/>
                    <a:pt x="8087" y="20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612485" y="1533910"/>
              <a:ext cx="72810" cy="53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9" h="21510" fill="norm" stroke="1" extrusionOk="0">
                  <a:moveTo>
                    <a:pt x="18982" y="3837"/>
                  </a:moveTo>
                  <a:cubicBezTo>
                    <a:pt x="19582" y="2898"/>
                    <a:pt x="20182" y="1959"/>
                    <a:pt x="20482" y="1276"/>
                  </a:cubicBezTo>
                  <a:cubicBezTo>
                    <a:pt x="20782" y="593"/>
                    <a:pt x="20782" y="166"/>
                    <a:pt x="19282" y="38"/>
                  </a:cubicBezTo>
                  <a:cubicBezTo>
                    <a:pt x="17782" y="-90"/>
                    <a:pt x="14782" y="81"/>
                    <a:pt x="11782" y="935"/>
                  </a:cubicBezTo>
                  <a:cubicBezTo>
                    <a:pt x="8782" y="1788"/>
                    <a:pt x="5782" y="3325"/>
                    <a:pt x="3382" y="5587"/>
                  </a:cubicBezTo>
                  <a:cubicBezTo>
                    <a:pt x="982" y="7850"/>
                    <a:pt x="-818" y="10838"/>
                    <a:pt x="382" y="13613"/>
                  </a:cubicBezTo>
                  <a:cubicBezTo>
                    <a:pt x="1582" y="16387"/>
                    <a:pt x="5782" y="18949"/>
                    <a:pt x="9982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527050" y="1883044"/>
              <a:ext cx="158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723900" y="1927494"/>
              <a:ext cx="1143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4500"/>
                    <a:pt x="11200" y="9000"/>
                    <a:pt x="14400" y="11925"/>
                  </a:cubicBezTo>
                  <a:cubicBezTo>
                    <a:pt x="17600" y="14850"/>
                    <a:pt x="18400" y="16200"/>
                    <a:pt x="19200" y="17550"/>
                  </a:cubicBezTo>
                  <a:cubicBezTo>
                    <a:pt x="20000" y="18900"/>
                    <a:pt x="20800" y="20250"/>
                    <a:pt x="21200" y="20925"/>
                  </a:cubicBezTo>
                  <a:cubicBezTo>
                    <a:pt x="21600" y="21600"/>
                    <a:pt x="216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750295" y="1946544"/>
              <a:ext cx="94256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600" fill="norm" stroke="1" extrusionOk="0">
                  <a:moveTo>
                    <a:pt x="20910" y="0"/>
                  </a:moveTo>
                  <a:cubicBezTo>
                    <a:pt x="17153" y="1680"/>
                    <a:pt x="13397" y="3360"/>
                    <a:pt x="9640" y="6120"/>
                  </a:cubicBezTo>
                  <a:cubicBezTo>
                    <a:pt x="5884" y="8880"/>
                    <a:pt x="2127" y="12720"/>
                    <a:pt x="719" y="15480"/>
                  </a:cubicBezTo>
                  <a:cubicBezTo>
                    <a:pt x="-690" y="18240"/>
                    <a:pt x="249" y="19920"/>
                    <a:pt x="11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942535" y="1626313"/>
              <a:ext cx="130616" cy="377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514" fill="norm" stroke="1" extrusionOk="0">
                  <a:moveTo>
                    <a:pt x="21157" y="879"/>
                  </a:moveTo>
                  <a:cubicBezTo>
                    <a:pt x="19786" y="517"/>
                    <a:pt x="18414" y="155"/>
                    <a:pt x="16871" y="35"/>
                  </a:cubicBezTo>
                  <a:cubicBezTo>
                    <a:pt x="15328" y="-86"/>
                    <a:pt x="13614" y="35"/>
                    <a:pt x="10700" y="1543"/>
                  </a:cubicBezTo>
                  <a:cubicBezTo>
                    <a:pt x="7786" y="3051"/>
                    <a:pt x="3671" y="5948"/>
                    <a:pt x="1614" y="8844"/>
                  </a:cubicBezTo>
                  <a:cubicBezTo>
                    <a:pt x="-443" y="11740"/>
                    <a:pt x="-443" y="14636"/>
                    <a:pt x="1100" y="16748"/>
                  </a:cubicBezTo>
                  <a:cubicBezTo>
                    <a:pt x="2643" y="18859"/>
                    <a:pt x="5728" y="20187"/>
                    <a:pt x="8814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1066799" y="1728957"/>
              <a:ext cx="171451" cy="192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4" fill="norm" stroke="1" extrusionOk="0">
                  <a:moveTo>
                    <a:pt x="0" y="3630"/>
                  </a:moveTo>
                  <a:cubicBezTo>
                    <a:pt x="800" y="2252"/>
                    <a:pt x="1600" y="873"/>
                    <a:pt x="2800" y="298"/>
                  </a:cubicBezTo>
                  <a:cubicBezTo>
                    <a:pt x="4000" y="-276"/>
                    <a:pt x="5600" y="-46"/>
                    <a:pt x="7067" y="1218"/>
                  </a:cubicBezTo>
                  <a:cubicBezTo>
                    <a:pt x="8533" y="2481"/>
                    <a:pt x="9867" y="4779"/>
                    <a:pt x="10000" y="7996"/>
                  </a:cubicBezTo>
                  <a:cubicBezTo>
                    <a:pt x="10133" y="11213"/>
                    <a:pt x="9067" y="15350"/>
                    <a:pt x="8000" y="17877"/>
                  </a:cubicBezTo>
                  <a:cubicBezTo>
                    <a:pt x="6933" y="20405"/>
                    <a:pt x="5867" y="21324"/>
                    <a:pt x="5333" y="20750"/>
                  </a:cubicBezTo>
                  <a:cubicBezTo>
                    <a:pt x="4800" y="20175"/>
                    <a:pt x="4800" y="18107"/>
                    <a:pt x="5867" y="15235"/>
                  </a:cubicBezTo>
                  <a:cubicBezTo>
                    <a:pt x="6933" y="12362"/>
                    <a:pt x="9067" y="8686"/>
                    <a:pt x="10533" y="6388"/>
                  </a:cubicBezTo>
                  <a:cubicBezTo>
                    <a:pt x="12000" y="4090"/>
                    <a:pt x="12800" y="3171"/>
                    <a:pt x="13200" y="3630"/>
                  </a:cubicBezTo>
                  <a:cubicBezTo>
                    <a:pt x="13600" y="4090"/>
                    <a:pt x="13600" y="5928"/>
                    <a:pt x="13733" y="7537"/>
                  </a:cubicBezTo>
                  <a:cubicBezTo>
                    <a:pt x="13867" y="9145"/>
                    <a:pt x="14133" y="10524"/>
                    <a:pt x="15467" y="11903"/>
                  </a:cubicBezTo>
                  <a:cubicBezTo>
                    <a:pt x="16800" y="13281"/>
                    <a:pt x="19200" y="14660"/>
                    <a:pt x="21600" y="16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1" name="Line"/>
            <p:cNvSpPr/>
            <p:nvPr/>
          </p:nvSpPr>
          <p:spPr>
            <a:xfrm>
              <a:off x="1320800" y="1616344"/>
              <a:ext cx="48845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1600" fill="norm" stroke="1" extrusionOk="0">
                  <a:moveTo>
                    <a:pt x="0" y="0"/>
                  </a:moveTo>
                  <a:cubicBezTo>
                    <a:pt x="9900" y="2965"/>
                    <a:pt x="19800" y="5929"/>
                    <a:pt x="20700" y="9529"/>
                  </a:cubicBezTo>
                  <a:cubicBezTo>
                    <a:pt x="21600" y="13129"/>
                    <a:pt x="13500" y="17365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2" name="Line"/>
            <p:cNvSpPr/>
            <p:nvPr/>
          </p:nvSpPr>
          <p:spPr>
            <a:xfrm>
              <a:off x="1435100" y="1819544"/>
              <a:ext cx="25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3" name="Line"/>
            <p:cNvSpPr/>
            <p:nvPr/>
          </p:nvSpPr>
          <p:spPr>
            <a:xfrm>
              <a:off x="1667139" y="1487674"/>
              <a:ext cx="409312" cy="399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333" fill="norm" stroke="1" extrusionOk="0">
                  <a:moveTo>
                    <a:pt x="6833" y="15017"/>
                  </a:moveTo>
                  <a:cubicBezTo>
                    <a:pt x="5942" y="14338"/>
                    <a:pt x="5052" y="13660"/>
                    <a:pt x="4050" y="13660"/>
                  </a:cubicBezTo>
                  <a:cubicBezTo>
                    <a:pt x="3048" y="13660"/>
                    <a:pt x="1934" y="14338"/>
                    <a:pt x="1210" y="15413"/>
                  </a:cubicBezTo>
                  <a:cubicBezTo>
                    <a:pt x="487" y="16487"/>
                    <a:pt x="153" y="17957"/>
                    <a:pt x="41" y="19032"/>
                  </a:cubicBezTo>
                  <a:cubicBezTo>
                    <a:pt x="-70" y="20106"/>
                    <a:pt x="41" y="20784"/>
                    <a:pt x="375" y="21124"/>
                  </a:cubicBezTo>
                  <a:cubicBezTo>
                    <a:pt x="709" y="21463"/>
                    <a:pt x="1266" y="21463"/>
                    <a:pt x="2101" y="20558"/>
                  </a:cubicBezTo>
                  <a:cubicBezTo>
                    <a:pt x="2936" y="19654"/>
                    <a:pt x="4050" y="17844"/>
                    <a:pt x="4940" y="14960"/>
                  </a:cubicBezTo>
                  <a:cubicBezTo>
                    <a:pt x="5831" y="12077"/>
                    <a:pt x="6499" y="8118"/>
                    <a:pt x="6833" y="5744"/>
                  </a:cubicBezTo>
                  <a:cubicBezTo>
                    <a:pt x="7167" y="3369"/>
                    <a:pt x="7167" y="2577"/>
                    <a:pt x="7167" y="1786"/>
                  </a:cubicBezTo>
                  <a:cubicBezTo>
                    <a:pt x="7167" y="994"/>
                    <a:pt x="7167" y="202"/>
                    <a:pt x="6889" y="33"/>
                  </a:cubicBezTo>
                  <a:cubicBezTo>
                    <a:pt x="6610" y="-137"/>
                    <a:pt x="6054" y="315"/>
                    <a:pt x="5664" y="2294"/>
                  </a:cubicBezTo>
                  <a:cubicBezTo>
                    <a:pt x="5274" y="4273"/>
                    <a:pt x="5052" y="7779"/>
                    <a:pt x="4940" y="10776"/>
                  </a:cubicBezTo>
                  <a:cubicBezTo>
                    <a:pt x="4829" y="13773"/>
                    <a:pt x="4829" y="16261"/>
                    <a:pt x="4996" y="17844"/>
                  </a:cubicBezTo>
                  <a:cubicBezTo>
                    <a:pt x="5163" y="19427"/>
                    <a:pt x="5497" y="20106"/>
                    <a:pt x="5887" y="20219"/>
                  </a:cubicBezTo>
                  <a:cubicBezTo>
                    <a:pt x="6276" y="20332"/>
                    <a:pt x="6722" y="19880"/>
                    <a:pt x="7445" y="18183"/>
                  </a:cubicBezTo>
                  <a:cubicBezTo>
                    <a:pt x="8169" y="16487"/>
                    <a:pt x="9171" y="13547"/>
                    <a:pt x="9895" y="11850"/>
                  </a:cubicBezTo>
                  <a:cubicBezTo>
                    <a:pt x="10619" y="10154"/>
                    <a:pt x="11064" y="9702"/>
                    <a:pt x="11565" y="9532"/>
                  </a:cubicBezTo>
                  <a:cubicBezTo>
                    <a:pt x="12066" y="9362"/>
                    <a:pt x="12623" y="9476"/>
                    <a:pt x="13012" y="9871"/>
                  </a:cubicBezTo>
                  <a:cubicBezTo>
                    <a:pt x="13402" y="10267"/>
                    <a:pt x="13625" y="10946"/>
                    <a:pt x="13625" y="11964"/>
                  </a:cubicBezTo>
                  <a:cubicBezTo>
                    <a:pt x="13625" y="12981"/>
                    <a:pt x="13402" y="14338"/>
                    <a:pt x="13124" y="15300"/>
                  </a:cubicBezTo>
                  <a:cubicBezTo>
                    <a:pt x="12845" y="16261"/>
                    <a:pt x="12511" y="16826"/>
                    <a:pt x="12066" y="17279"/>
                  </a:cubicBezTo>
                  <a:cubicBezTo>
                    <a:pt x="11621" y="17731"/>
                    <a:pt x="11064" y="18070"/>
                    <a:pt x="10786" y="17844"/>
                  </a:cubicBezTo>
                  <a:cubicBezTo>
                    <a:pt x="10507" y="17618"/>
                    <a:pt x="10507" y="16826"/>
                    <a:pt x="11454" y="15300"/>
                  </a:cubicBezTo>
                  <a:cubicBezTo>
                    <a:pt x="12400" y="13773"/>
                    <a:pt x="14293" y="11511"/>
                    <a:pt x="15740" y="9984"/>
                  </a:cubicBezTo>
                  <a:cubicBezTo>
                    <a:pt x="17188" y="8458"/>
                    <a:pt x="18190" y="7666"/>
                    <a:pt x="18412" y="7666"/>
                  </a:cubicBezTo>
                  <a:cubicBezTo>
                    <a:pt x="18635" y="7666"/>
                    <a:pt x="18078" y="8458"/>
                    <a:pt x="17466" y="9702"/>
                  </a:cubicBezTo>
                  <a:cubicBezTo>
                    <a:pt x="16854" y="10946"/>
                    <a:pt x="16186" y="12642"/>
                    <a:pt x="16520" y="14112"/>
                  </a:cubicBezTo>
                  <a:cubicBezTo>
                    <a:pt x="16854" y="15582"/>
                    <a:pt x="18190" y="16826"/>
                    <a:pt x="19192" y="17448"/>
                  </a:cubicBezTo>
                  <a:cubicBezTo>
                    <a:pt x="20194" y="18070"/>
                    <a:pt x="20862" y="18070"/>
                    <a:pt x="21530" y="18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0" y="2492644"/>
              <a:ext cx="1714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67" y="15600"/>
                    <a:pt x="8533" y="9600"/>
                    <a:pt x="12133" y="6000"/>
                  </a:cubicBezTo>
                  <a:cubicBezTo>
                    <a:pt x="15733" y="2400"/>
                    <a:pt x="1866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5" name="Line"/>
            <p:cNvSpPr/>
            <p:nvPr/>
          </p:nvSpPr>
          <p:spPr>
            <a:xfrm>
              <a:off x="225689" y="2385830"/>
              <a:ext cx="204557" cy="128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0744" fill="norm" stroke="1" extrusionOk="0">
                  <a:moveTo>
                    <a:pt x="10882" y="1873"/>
                  </a:moveTo>
                  <a:cubicBezTo>
                    <a:pt x="9340" y="6330"/>
                    <a:pt x="7797" y="10787"/>
                    <a:pt x="6584" y="13873"/>
                  </a:cubicBezTo>
                  <a:cubicBezTo>
                    <a:pt x="5372" y="16959"/>
                    <a:pt x="4491" y="18673"/>
                    <a:pt x="3499" y="19702"/>
                  </a:cubicBezTo>
                  <a:cubicBezTo>
                    <a:pt x="2507" y="20730"/>
                    <a:pt x="1405" y="21073"/>
                    <a:pt x="744" y="20387"/>
                  </a:cubicBezTo>
                  <a:cubicBezTo>
                    <a:pt x="82" y="19702"/>
                    <a:pt x="-138" y="17987"/>
                    <a:pt x="82" y="15244"/>
                  </a:cubicBezTo>
                  <a:cubicBezTo>
                    <a:pt x="303" y="12502"/>
                    <a:pt x="964" y="8730"/>
                    <a:pt x="1846" y="6502"/>
                  </a:cubicBezTo>
                  <a:cubicBezTo>
                    <a:pt x="2727" y="4273"/>
                    <a:pt x="3829" y="3587"/>
                    <a:pt x="4821" y="3759"/>
                  </a:cubicBezTo>
                  <a:cubicBezTo>
                    <a:pt x="5813" y="3930"/>
                    <a:pt x="6695" y="4959"/>
                    <a:pt x="8017" y="7530"/>
                  </a:cubicBezTo>
                  <a:cubicBezTo>
                    <a:pt x="9340" y="10102"/>
                    <a:pt x="11103" y="14216"/>
                    <a:pt x="12646" y="16444"/>
                  </a:cubicBezTo>
                  <a:cubicBezTo>
                    <a:pt x="14189" y="18673"/>
                    <a:pt x="15511" y="19016"/>
                    <a:pt x="16944" y="16959"/>
                  </a:cubicBezTo>
                  <a:cubicBezTo>
                    <a:pt x="18376" y="14902"/>
                    <a:pt x="19919" y="10444"/>
                    <a:pt x="20691" y="7359"/>
                  </a:cubicBezTo>
                  <a:cubicBezTo>
                    <a:pt x="21462" y="4273"/>
                    <a:pt x="21462" y="2559"/>
                    <a:pt x="20911" y="1359"/>
                  </a:cubicBezTo>
                  <a:cubicBezTo>
                    <a:pt x="20360" y="159"/>
                    <a:pt x="19258" y="-527"/>
                    <a:pt x="16393" y="502"/>
                  </a:cubicBezTo>
                  <a:cubicBezTo>
                    <a:pt x="13527" y="1530"/>
                    <a:pt x="8899" y="4273"/>
                    <a:pt x="4270" y="7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6" name="Line"/>
            <p:cNvSpPr/>
            <p:nvPr/>
          </p:nvSpPr>
          <p:spPr>
            <a:xfrm>
              <a:off x="23197" y="1261232"/>
              <a:ext cx="216503" cy="184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0960" fill="norm" stroke="1" extrusionOk="0">
                  <a:moveTo>
                    <a:pt x="10186" y="2825"/>
                  </a:moveTo>
                  <a:cubicBezTo>
                    <a:pt x="9355" y="3545"/>
                    <a:pt x="8524" y="4265"/>
                    <a:pt x="7693" y="6665"/>
                  </a:cubicBezTo>
                  <a:cubicBezTo>
                    <a:pt x="6863" y="9065"/>
                    <a:pt x="6032" y="13145"/>
                    <a:pt x="5305" y="15785"/>
                  </a:cubicBezTo>
                  <a:cubicBezTo>
                    <a:pt x="4578" y="18425"/>
                    <a:pt x="3955" y="19625"/>
                    <a:pt x="3124" y="20345"/>
                  </a:cubicBezTo>
                  <a:cubicBezTo>
                    <a:pt x="2293" y="21065"/>
                    <a:pt x="1255" y="21305"/>
                    <a:pt x="632" y="20225"/>
                  </a:cubicBezTo>
                  <a:cubicBezTo>
                    <a:pt x="9" y="19145"/>
                    <a:pt x="-199" y="16745"/>
                    <a:pt x="216" y="14225"/>
                  </a:cubicBezTo>
                  <a:cubicBezTo>
                    <a:pt x="632" y="11705"/>
                    <a:pt x="1670" y="9065"/>
                    <a:pt x="3228" y="7505"/>
                  </a:cubicBezTo>
                  <a:cubicBezTo>
                    <a:pt x="4786" y="5945"/>
                    <a:pt x="6863" y="5465"/>
                    <a:pt x="9251" y="6065"/>
                  </a:cubicBezTo>
                  <a:cubicBezTo>
                    <a:pt x="11639" y="6665"/>
                    <a:pt x="14339" y="8345"/>
                    <a:pt x="16105" y="8825"/>
                  </a:cubicBezTo>
                  <a:cubicBezTo>
                    <a:pt x="17870" y="9305"/>
                    <a:pt x="18701" y="8585"/>
                    <a:pt x="19428" y="7625"/>
                  </a:cubicBezTo>
                  <a:cubicBezTo>
                    <a:pt x="20155" y="6665"/>
                    <a:pt x="20778" y="5465"/>
                    <a:pt x="21089" y="3905"/>
                  </a:cubicBezTo>
                  <a:cubicBezTo>
                    <a:pt x="21401" y="2345"/>
                    <a:pt x="21401" y="425"/>
                    <a:pt x="19532" y="65"/>
                  </a:cubicBezTo>
                  <a:cubicBezTo>
                    <a:pt x="17663" y="-295"/>
                    <a:pt x="13924" y="905"/>
                    <a:pt x="11847" y="2225"/>
                  </a:cubicBezTo>
                  <a:cubicBezTo>
                    <a:pt x="9770" y="3545"/>
                    <a:pt x="9355" y="4985"/>
                    <a:pt x="8939" y="6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7" name="Line"/>
            <p:cNvSpPr/>
            <p:nvPr/>
          </p:nvSpPr>
          <p:spPr>
            <a:xfrm>
              <a:off x="2292349" y="1667144"/>
              <a:ext cx="1968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2787" y="0"/>
                  </a:moveTo>
                  <a:cubicBezTo>
                    <a:pt x="1394" y="4320"/>
                    <a:pt x="0" y="8640"/>
                    <a:pt x="0" y="12960"/>
                  </a:cubicBezTo>
                  <a:cubicBezTo>
                    <a:pt x="0" y="17280"/>
                    <a:pt x="1394" y="21600"/>
                    <a:pt x="5226" y="19440"/>
                  </a:cubicBezTo>
                  <a:cubicBezTo>
                    <a:pt x="9058" y="17280"/>
                    <a:pt x="15329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2317750" y="1775094"/>
              <a:ext cx="2413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2751666" y="1502044"/>
              <a:ext cx="4235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702"/>
                    <a:pt x="0" y="9404"/>
                    <a:pt x="0" y="13004"/>
                  </a:cubicBezTo>
                  <a:cubicBezTo>
                    <a:pt x="0" y="16604"/>
                    <a:pt x="10800" y="1910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672" name="Drawing"/>
          <p:cNvGrpSpPr/>
          <p:nvPr/>
        </p:nvGrpSpPr>
        <p:grpSpPr>
          <a:xfrm>
            <a:off x="6870700" y="1751733"/>
            <a:ext cx="5156200" cy="2083667"/>
            <a:chOff x="0" y="0"/>
            <a:chExt cx="5156199" cy="2083666"/>
          </a:xfrm>
        </p:grpSpPr>
        <p:sp>
          <p:nvSpPr>
            <p:cNvPr id="2641" name="Line"/>
            <p:cNvSpPr/>
            <p:nvPr/>
          </p:nvSpPr>
          <p:spPr>
            <a:xfrm>
              <a:off x="615950" y="45316"/>
              <a:ext cx="82021" cy="157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600" fill="norm" stroke="1" extrusionOk="0">
                  <a:moveTo>
                    <a:pt x="0" y="0"/>
                  </a:moveTo>
                  <a:cubicBezTo>
                    <a:pt x="554" y="494"/>
                    <a:pt x="1108" y="987"/>
                    <a:pt x="2215" y="1756"/>
                  </a:cubicBezTo>
                  <a:cubicBezTo>
                    <a:pt x="3323" y="2526"/>
                    <a:pt x="4985" y="3571"/>
                    <a:pt x="6369" y="4616"/>
                  </a:cubicBezTo>
                  <a:cubicBezTo>
                    <a:pt x="7754" y="5661"/>
                    <a:pt x="8862" y="6706"/>
                    <a:pt x="10246" y="7781"/>
                  </a:cubicBezTo>
                  <a:cubicBezTo>
                    <a:pt x="11631" y="8855"/>
                    <a:pt x="13292" y="9958"/>
                    <a:pt x="14677" y="10974"/>
                  </a:cubicBezTo>
                  <a:cubicBezTo>
                    <a:pt x="16062" y="11990"/>
                    <a:pt x="17169" y="12919"/>
                    <a:pt x="18277" y="13979"/>
                  </a:cubicBezTo>
                  <a:cubicBezTo>
                    <a:pt x="19385" y="15039"/>
                    <a:pt x="20492" y="16229"/>
                    <a:pt x="21046" y="17390"/>
                  </a:cubicBezTo>
                  <a:cubicBezTo>
                    <a:pt x="21600" y="18552"/>
                    <a:pt x="21600" y="19684"/>
                    <a:pt x="21046" y="20381"/>
                  </a:cubicBezTo>
                  <a:cubicBezTo>
                    <a:pt x="20492" y="21077"/>
                    <a:pt x="19385" y="21339"/>
                    <a:pt x="182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2" name="Line"/>
            <p:cNvSpPr/>
            <p:nvPr/>
          </p:nvSpPr>
          <p:spPr>
            <a:xfrm>
              <a:off x="0" y="1366116"/>
              <a:ext cx="42291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5" y="20000"/>
                    <a:pt x="670" y="18400"/>
                    <a:pt x="1027" y="16800"/>
                  </a:cubicBezTo>
                  <a:cubicBezTo>
                    <a:pt x="1384" y="15200"/>
                    <a:pt x="1762" y="13600"/>
                    <a:pt x="2168" y="12400"/>
                  </a:cubicBezTo>
                  <a:cubicBezTo>
                    <a:pt x="2573" y="11200"/>
                    <a:pt x="3005" y="10400"/>
                    <a:pt x="3438" y="9800"/>
                  </a:cubicBezTo>
                  <a:cubicBezTo>
                    <a:pt x="3870" y="9200"/>
                    <a:pt x="4303" y="8800"/>
                    <a:pt x="4714" y="8200"/>
                  </a:cubicBezTo>
                  <a:cubicBezTo>
                    <a:pt x="5124" y="7600"/>
                    <a:pt x="5514" y="6800"/>
                    <a:pt x="5930" y="6000"/>
                  </a:cubicBezTo>
                  <a:cubicBezTo>
                    <a:pt x="6346" y="5200"/>
                    <a:pt x="6789" y="4400"/>
                    <a:pt x="7254" y="3600"/>
                  </a:cubicBezTo>
                  <a:cubicBezTo>
                    <a:pt x="7719" y="2800"/>
                    <a:pt x="8205" y="2000"/>
                    <a:pt x="8632" y="1400"/>
                  </a:cubicBezTo>
                  <a:cubicBezTo>
                    <a:pt x="9059" y="800"/>
                    <a:pt x="9427" y="400"/>
                    <a:pt x="9784" y="200"/>
                  </a:cubicBezTo>
                  <a:cubicBezTo>
                    <a:pt x="10141" y="0"/>
                    <a:pt x="10486" y="0"/>
                    <a:pt x="10832" y="0"/>
                  </a:cubicBezTo>
                  <a:cubicBezTo>
                    <a:pt x="11178" y="0"/>
                    <a:pt x="11524" y="0"/>
                    <a:pt x="11865" y="0"/>
                  </a:cubicBezTo>
                  <a:cubicBezTo>
                    <a:pt x="12205" y="0"/>
                    <a:pt x="12541" y="0"/>
                    <a:pt x="12962" y="400"/>
                  </a:cubicBezTo>
                  <a:cubicBezTo>
                    <a:pt x="13384" y="800"/>
                    <a:pt x="13892" y="1600"/>
                    <a:pt x="14308" y="2200"/>
                  </a:cubicBezTo>
                  <a:cubicBezTo>
                    <a:pt x="14724" y="2800"/>
                    <a:pt x="15049" y="3200"/>
                    <a:pt x="15443" y="3800"/>
                  </a:cubicBezTo>
                  <a:cubicBezTo>
                    <a:pt x="15838" y="4400"/>
                    <a:pt x="16303" y="5200"/>
                    <a:pt x="16746" y="6000"/>
                  </a:cubicBezTo>
                  <a:cubicBezTo>
                    <a:pt x="17189" y="6800"/>
                    <a:pt x="17611" y="7600"/>
                    <a:pt x="18011" y="8200"/>
                  </a:cubicBezTo>
                  <a:cubicBezTo>
                    <a:pt x="18411" y="8800"/>
                    <a:pt x="18789" y="9200"/>
                    <a:pt x="19184" y="9600"/>
                  </a:cubicBezTo>
                  <a:cubicBezTo>
                    <a:pt x="19578" y="10000"/>
                    <a:pt x="19989" y="10400"/>
                    <a:pt x="20395" y="10400"/>
                  </a:cubicBezTo>
                  <a:cubicBezTo>
                    <a:pt x="20800" y="10400"/>
                    <a:pt x="21200" y="10000"/>
                    <a:pt x="21600" y="9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3" name="Line"/>
            <p:cNvSpPr/>
            <p:nvPr/>
          </p:nvSpPr>
          <p:spPr>
            <a:xfrm>
              <a:off x="1441450" y="1308966"/>
              <a:ext cx="31750" cy="231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0"/>
                  </a:moveTo>
                  <a:cubicBezTo>
                    <a:pt x="0" y="6087"/>
                    <a:pt x="0" y="12175"/>
                    <a:pt x="720" y="15709"/>
                  </a:cubicBezTo>
                  <a:cubicBezTo>
                    <a:pt x="1440" y="19244"/>
                    <a:pt x="2880" y="20225"/>
                    <a:pt x="3600" y="20225"/>
                  </a:cubicBezTo>
                  <a:cubicBezTo>
                    <a:pt x="4320" y="20225"/>
                    <a:pt x="4320" y="19244"/>
                    <a:pt x="4320" y="16593"/>
                  </a:cubicBezTo>
                  <a:cubicBezTo>
                    <a:pt x="4320" y="13942"/>
                    <a:pt x="4320" y="9622"/>
                    <a:pt x="5040" y="9818"/>
                  </a:cubicBezTo>
                  <a:cubicBezTo>
                    <a:pt x="5760" y="10015"/>
                    <a:pt x="7200" y="14727"/>
                    <a:pt x="7920" y="17575"/>
                  </a:cubicBezTo>
                  <a:cubicBezTo>
                    <a:pt x="8640" y="20422"/>
                    <a:pt x="8640" y="21404"/>
                    <a:pt x="10800" y="21502"/>
                  </a:cubicBezTo>
                  <a:cubicBezTo>
                    <a:pt x="12960" y="21600"/>
                    <a:pt x="17280" y="20815"/>
                    <a:pt x="21600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1429113" y="1702666"/>
              <a:ext cx="12337" cy="241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17" fill="norm" stroke="1" extrusionOk="0">
                  <a:moveTo>
                    <a:pt x="20982" y="0"/>
                  </a:moveTo>
                  <a:cubicBezTo>
                    <a:pt x="13782" y="5447"/>
                    <a:pt x="6582" y="10894"/>
                    <a:pt x="2982" y="14087"/>
                  </a:cubicBezTo>
                  <a:cubicBezTo>
                    <a:pt x="-618" y="17280"/>
                    <a:pt x="-618" y="18219"/>
                    <a:pt x="1182" y="19158"/>
                  </a:cubicBezTo>
                  <a:cubicBezTo>
                    <a:pt x="2982" y="20097"/>
                    <a:pt x="6582" y="21037"/>
                    <a:pt x="10182" y="21318"/>
                  </a:cubicBezTo>
                  <a:cubicBezTo>
                    <a:pt x="13782" y="21600"/>
                    <a:pt x="17382" y="21224"/>
                    <a:pt x="20982" y="20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5" name="Line"/>
            <p:cNvSpPr/>
            <p:nvPr/>
          </p:nvSpPr>
          <p:spPr>
            <a:xfrm>
              <a:off x="2214924" y="1321666"/>
              <a:ext cx="13927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1" h="21600" fill="norm" stroke="1" extrusionOk="0">
                  <a:moveTo>
                    <a:pt x="11044" y="0"/>
                  </a:moveTo>
                  <a:cubicBezTo>
                    <a:pt x="11044" y="3450"/>
                    <a:pt x="11044" y="6900"/>
                    <a:pt x="7958" y="10200"/>
                  </a:cubicBezTo>
                  <a:cubicBezTo>
                    <a:pt x="4872" y="13500"/>
                    <a:pt x="-1299" y="16650"/>
                    <a:pt x="244" y="18525"/>
                  </a:cubicBezTo>
                  <a:cubicBezTo>
                    <a:pt x="1787" y="20400"/>
                    <a:pt x="11044" y="21000"/>
                    <a:pt x="203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6" name="Line"/>
            <p:cNvSpPr/>
            <p:nvPr/>
          </p:nvSpPr>
          <p:spPr>
            <a:xfrm>
              <a:off x="2101850" y="1815834"/>
              <a:ext cx="26623" cy="267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521" fill="norm" stroke="1" extrusionOk="0">
                  <a:moveTo>
                    <a:pt x="0" y="1622"/>
                  </a:moveTo>
                  <a:cubicBezTo>
                    <a:pt x="1662" y="771"/>
                    <a:pt x="3323" y="-79"/>
                    <a:pt x="4985" y="6"/>
                  </a:cubicBezTo>
                  <a:cubicBezTo>
                    <a:pt x="6646" y="91"/>
                    <a:pt x="8308" y="1112"/>
                    <a:pt x="11631" y="4003"/>
                  </a:cubicBezTo>
                  <a:cubicBezTo>
                    <a:pt x="14954" y="6894"/>
                    <a:pt x="19938" y="11656"/>
                    <a:pt x="20769" y="14888"/>
                  </a:cubicBezTo>
                  <a:cubicBezTo>
                    <a:pt x="21600" y="18119"/>
                    <a:pt x="18277" y="19820"/>
                    <a:pt x="14954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2222500" y="1988416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2336791" y="1818412"/>
              <a:ext cx="98874" cy="259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1" h="21182" fill="norm" stroke="1" extrusionOk="0">
                  <a:moveTo>
                    <a:pt x="18516" y="2992"/>
                  </a:moveTo>
                  <a:cubicBezTo>
                    <a:pt x="14990" y="1956"/>
                    <a:pt x="11463" y="919"/>
                    <a:pt x="8598" y="400"/>
                  </a:cubicBezTo>
                  <a:cubicBezTo>
                    <a:pt x="5732" y="-118"/>
                    <a:pt x="3528" y="-118"/>
                    <a:pt x="1985" y="314"/>
                  </a:cubicBezTo>
                  <a:cubicBezTo>
                    <a:pt x="443" y="746"/>
                    <a:pt x="-439" y="1610"/>
                    <a:pt x="222" y="2906"/>
                  </a:cubicBezTo>
                  <a:cubicBezTo>
                    <a:pt x="883" y="4202"/>
                    <a:pt x="3088" y="5930"/>
                    <a:pt x="6834" y="8263"/>
                  </a:cubicBezTo>
                  <a:cubicBezTo>
                    <a:pt x="10581" y="10596"/>
                    <a:pt x="15871" y="13533"/>
                    <a:pt x="18516" y="15607"/>
                  </a:cubicBezTo>
                  <a:cubicBezTo>
                    <a:pt x="21161" y="17680"/>
                    <a:pt x="21161" y="18890"/>
                    <a:pt x="19177" y="19840"/>
                  </a:cubicBezTo>
                  <a:cubicBezTo>
                    <a:pt x="17194" y="20791"/>
                    <a:pt x="13226" y="21482"/>
                    <a:pt x="9920" y="21050"/>
                  </a:cubicBezTo>
                  <a:cubicBezTo>
                    <a:pt x="6614" y="20618"/>
                    <a:pt x="3969" y="19063"/>
                    <a:pt x="1324" y="17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2381250" y="1810616"/>
              <a:ext cx="1968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1422400" y="242166"/>
              <a:ext cx="69850" cy="1163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2" fill="norm" stroke="1" extrusionOk="0">
                  <a:moveTo>
                    <a:pt x="0" y="471"/>
                  </a:moveTo>
                  <a:cubicBezTo>
                    <a:pt x="655" y="236"/>
                    <a:pt x="1309" y="0"/>
                    <a:pt x="1636" y="0"/>
                  </a:cubicBezTo>
                  <a:cubicBezTo>
                    <a:pt x="1964" y="0"/>
                    <a:pt x="1964" y="236"/>
                    <a:pt x="2618" y="1021"/>
                  </a:cubicBezTo>
                  <a:cubicBezTo>
                    <a:pt x="3273" y="1807"/>
                    <a:pt x="4582" y="3142"/>
                    <a:pt x="5891" y="4359"/>
                  </a:cubicBezTo>
                  <a:cubicBezTo>
                    <a:pt x="7200" y="5577"/>
                    <a:pt x="8509" y="6676"/>
                    <a:pt x="9164" y="7992"/>
                  </a:cubicBezTo>
                  <a:cubicBezTo>
                    <a:pt x="9818" y="9308"/>
                    <a:pt x="9818" y="10839"/>
                    <a:pt x="10145" y="12312"/>
                  </a:cubicBezTo>
                  <a:cubicBezTo>
                    <a:pt x="10473" y="13785"/>
                    <a:pt x="11127" y="15199"/>
                    <a:pt x="11782" y="16455"/>
                  </a:cubicBezTo>
                  <a:cubicBezTo>
                    <a:pt x="12436" y="17712"/>
                    <a:pt x="13091" y="18812"/>
                    <a:pt x="13091" y="19558"/>
                  </a:cubicBezTo>
                  <a:cubicBezTo>
                    <a:pt x="13091" y="20304"/>
                    <a:pt x="12436" y="20697"/>
                    <a:pt x="12109" y="21011"/>
                  </a:cubicBezTo>
                  <a:cubicBezTo>
                    <a:pt x="11782" y="21325"/>
                    <a:pt x="11782" y="21561"/>
                    <a:pt x="12436" y="21580"/>
                  </a:cubicBezTo>
                  <a:cubicBezTo>
                    <a:pt x="13091" y="21600"/>
                    <a:pt x="14400" y="21404"/>
                    <a:pt x="16036" y="21207"/>
                  </a:cubicBezTo>
                  <a:cubicBezTo>
                    <a:pt x="17673" y="21011"/>
                    <a:pt x="19636" y="20815"/>
                    <a:pt x="2160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Line"/>
            <p:cNvSpPr/>
            <p:nvPr/>
          </p:nvSpPr>
          <p:spPr>
            <a:xfrm>
              <a:off x="1447800" y="213321"/>
              <a:ext cx="825500" cy="66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0" y="21349"/>
                  </a:moveTo>
                  <a:cubicBezTo>
                    <a:pt x="166" y="18649"/>
                    <a:pt x="332" y="15949"/>
                    <a:pt x="886" y="14262"/>
                  </a:cubicBezTo>
                  <a:cubicBezTo>
                    <a:pt x="1440" y="12574"/>
                    <a:pt x="2382" y="11899"/>
                    <a:pt x="3572" y="10887"/>
                  </a:cubicBezTo>
                  <a:cubicBezTo>
                    <a:pt x="4763" y="9874"/>
                    <a:pt x="6203" y="8524"/>
                    <a:pt x="8003" y="6837"/>
                  </a:cubicBezTo>
                  <a:cubicBezTo>
                    <a:pt x="9803" y="5149"/>
                    <a:pt x="11963" y="3124"/>
                    <a:pt x="13929" y="1774"/>
                  </a:cubicBezTo>
                  <a:cubicBezTo>
                    <a:pt x="15895" y="424"/>
                    <a:pt x="17668" y="-251"/>
                    <a:pt x="18858" y="86"/>
                  </a:cubicBezTo>
                  <a:cubicBezTo>
                    <a:pt x="20049" y="424"/>
                    <a:pt x="20658" y="1774"/>
                    <a:pt x="21018" y="4137"/>
                  </a:cubicBezTo>
                  <a:cubicBezTo>
                    <a:pt x="21378" y="6499"/>
                    <a:pt x="21489" y="9874"/>
                    <a:pt x="21600" y="13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2" name="Line"/>
            <p:cNvSpPr/>
            <p:nvPr/>
          </p:nvSpPr>
          <p:spPr>
            <a:xfrm>
              <a:off x="2250016" y="254866"/>
              <a:ext cx="35984" cy="1177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13976" y="0"/>
                  </a:moveTo>
                  <a:cubicBezTo>
                    <a:pt x="15247" y="890"/>
                    <a:pt x="16518" y="1781"/>
                    <a:pt x="14612" y="2826"/>
                  </a:cubicBezTo>
                  <a:cubicBezTo>
                    <a:pt x="12706" y="3871"/>
                    <a:pt x="7624" y="5071"/>
                    <a:pt x="4447" y="6310"/>
                  </a:cubicBezTo>
                  <a:cubicBezTo>
                    <a:pt x="1271" y="7548"/>
                    <a:pt x="0" y="8826"/>
                    <a:pt x="0" y="10084"/>
                  </a:cubicBezTo>
                  <a:cubicBezTo>
                    <a:pt x="0" y="11342"/>
                    <a:pt x="1271" y="12581"/>
                    <a:pt x="2541" y="13626"/>
                  </a:cubicBezTo>
                  <a:cubicBezTo>
                    <a:pt x="3812" y="14671"/>
                    <a:pt x="5082" y="15523"/>
                    <a:pt x="6353" y="16471"/>
                  </a:cubicBezTo>
                  <a:cubicBezTo>
                    <a:pt x="7624" y="17419"/>
                    <a:pt x="8894" y="18465"/>
                    <a:pt x="9529" y="19181"/>
                  </a:cubicBezTo>
                  <a:cubicBezTo>
                    <a:pt x="10165" y="19897"/>
                    <a:pt x="10165" y="20284"/>
                    <a:pt x="10165" y="20671"/>
                  </a:cubicBezTo>
                  <a:cubicBezTo>
                    <a:pt x="10165" y="21058"/>
                    <a:pt x="10165" y="21445"/>
                    <a:pt x="12071" y="21523"/>
                  </a:cubicBezTo>
                  <a:cubicBezTo>
                    <a:pt x="13976" y="21600"/>
                    <a:pt x="17788" y="21368"/>
                    <a:pt x="21600" y="21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3" name="Line"/>
            <p:cNvSpPr/>
            <p:nvPr/>
          </p:nvSpPr>
          <p:spPr>
            <a:xfrm>
              <a:off x="2489200" y="-1"/>
              <a:ext cx="317500" cy="260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4218"/>
                  </a:moveTo>
                  <a:cubicBezTo>
                    <a:pt x="0" y="3354"/>
                    <a:pt x="0" y="2490"/>
                    <a:pt x="432" y="1799"/>
                  </a:cubicBezTo>
                  <a:cubicBezTo>
                    <a:pt x="864" y="1107"/>
                    <a:pt x="1728" y="589"/>
                    <a:pt x="2808" y="243"/>
                  </a:cubicBezTo>
                  <a:cubicBezTo>
                    <a:pt x="3888" y="-102"/>
                    <a:pt x="5184" y="-275"/>
                    <a:pt x="5904" y="1107"/>
                  </a:cubicBezTo>
                  <a:cubicBezTo>
                    <a:pt x="6624" y="2490"/>
                    <a:pt x="6768" y="5427"/>
                    <a:pt x="5760" y="8624"/>
                  </a:cubicBezTo>
                  <a:cubicBezTo>
                    <a:pt x="4752" y="11821"/>
                    <a:pt x="2592" y="15277"/>
                    <a:pt x="1440" y="17437"/>
                  </a:cubicBezTo>
                  <a:cubicBezTo>
                    <a:pt x="288" y="19597"/>
                    <a:pt x="144" y="20461"/>
                    <a:pt x="576" y="20893"/>
                  </a:cubicBezTo>
                  <a:cubicBezTo>
                    <a:pt x="1008" y="21325"/>
                    <a:pt x="2016" y="21325"/>
                    <a:pt x="5616" y="21066"/>
                  </a:cubicBezTo>
                  <a:cubicBezTo>
                    <a:pt x="9216" y="20807"/>
                    <a:pt x="15408" y="20288"/>
                    <a:pt x="21600" y="19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4" name="Line"/>
            <p:cNvSpPr/>
            <p:nvPr/>
          </p:nvSpPr>
          <p:spPr>
            <a:xfrm>
              <a:off x="1489879" y="267566"/>
              <a:ext cx="148421" cy="404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509" fill="norm" stroke="1" extrusionOk="0">
                  <a:moveTo>
                    <a:pt x="21332" y="0"/>
                  </a:moveTo>
                  <a:cubicBezTo>
                    <a:pt x="18594" y="2925"/>
                    <a:pt x="15856" y="5850"/>
                    <a:pt x="12662" y="8888"/>
                  </a:cubicBezTo>
                  <a:cubicBezTo>
                    <a:pt x="9467" y="11925"/>
                    <a:pt x="5817" y="15075"/>
                    <a:pt x="3687" y="16987"/>
                  </a:cubicBezTo>
                  <a:cubicBezTo>
                    <a:pt x="1557" y="18900"/>
                    <a:pt x="949" y="19575"/>
                    <a:pt x="493" y="20194"/>
                  </a:cubicBezTo>
                  <a:cubicBezTo>
                    <a:pt x="36" y="20813"/>
                    <a:pt x="-268" y="21375"/>
                    <a:pt x="340" y="21488"/>
                  </a:cubicBezTo>
                  <a:cubicBezTo>
                    <a:pt x="949" y="21600"/>
                    <a:pt x="2470" y="21262"/>
                    <a:pt x="3839" y="20813"/>
                  </a:cubicBezTo>
                  <a:cubicBezTo>
                    <a:pt x="5208" y="20362"/>
                    <a:pt x="6425" y="19800"/>
                    <a:pt x="7642" y="19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1547523" y="312016"/>
              <a:ext cx="293977" cy="566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562" fill="norm" stroke="1" extrusionOk="0">
                  <a:moveTo>
                    <a:pt x="21428" y="0"/>
                  </a:moveTo>
                  <a:cubicBezTo>
                    <a:pt x="19268" y="2096"/>
                    <a:pt x="17108" y="4191"/>
                    <a:pt x="14717" y="6448"/>
                  </a:cubicBezTo>
                  <a:cubicBezTo>
                    <a:pt x="12325" y="8704"/>
                    <a:pt x="9702" y="11122"/>
                    <a:pt x="7234" y="13500"/>
                  </a:cubicBezTo>
                  <a:cubicBezTo>
                    <a:pt x="4765" y="15878"/>
                    <a:pt x="2451" y="18215"/>
                    <a:pt x="1217" y="19625"/>
                  </a:cubicBezTo>
                  <a:cubicBezTo>
                    <a:pt x="-18" y="21036"/>
                    <a:pt x="-172" y="21519"/>
                    <a:pt x="137" y="21560"/>
                  </a:cubicBezTo>
                  <a:cubicBezTo>
                    <a:pt x="445" y="21600"/>
                    <a:pt x="1217" y="21197"/>
                    <a:pt x="1988" y="20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1612900" y="477116"/>
              <a:ext cx="342900" cy="59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33" y="843"/>
                    <a:pt x="18667" y="1685"/>
                    <a:pt x="16867" y="3217"/>
                  </a:cubicBezTo>
                  <a:cubicBezTo>
                    <a:pt x="15067" y="4749"/>
                    <a:pt x="12933" y="6970"/>
                    <a:pt x="10867" y="9230"/>
                  </a:cubicBezTo>
                  <a:cubicBezTo>
                    <a:pt x="8800" y="11489"/>
                    <a:pt x="6800" y="13787"/>
                    <a:pt x="5000" y="15855"/>
                  </a:cubicBezTo>
                  <a:cubicBezTo>
                    <a:pt x="3200" y="17923"/>
                    <a:pt x="1600" y="197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Line"/>
            <p:cNvSpPr/>
            <p:nvPr/>
          </p:nvSpPr>
          <p:spPr>
            <a:xfrm>
              <a:off x="1689100" y="743816"/>
              <a:ext cx="298450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43" y="2000"/>
                    <a:pt x="16085" y="4000"/>
                    <a:pt x="13251" y="6350"/>
                  </a:cubicBezTo>
                  <a:cubicBezTo>
                    <a:pt x="10417" y="8700"/>
                    <a:pt x="7506" y="11400"/>
                    <a:pt x="5285" y="14000"/>
                  </a:cubicBezTo>
                  <a:cubicBezTo>
                    <a:pt x="3064" y="16600"/>
                    <a:pt x="1532" y="19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1758950" y="915266"/>
              <a:ext cx="27305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63" y="0"/>
                    <a:pt x="19926" y="0"/>
                    <a:pt x="18251" y="1157"/>
                  </a:cubicBezTo>
                  <a:cubicBezTo>
                    <a:pt x="16577" y="2314"/>
                    <a:pt x="14065" y="4629"/>
                    <a:pt x="11302" y="7393"/>
                  </a:cubicBezTo>
                  <a:cubicBezTo>
                    <a:pt x="8540" y="10157"/>
                    <a:pt x="5526" y="13371"/>
                    <a:pt x="3600" y="15814"/>
                  </a:cubicBezTo>
                  <a:cubicBezTo>
                    <a:pt x="1674" y="18257"/>
                    <a:pt x="837" y="199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9" name="Line"/>
            <p:cNvSpPr/>
            <p:nvPr/>
          </p:nvSpPr>
          <p:spPr>
            <a:xfrm>
              <a:off x="1993900" y="1061316"/>
              <a:ext cx="27305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09" y="4860"/>
                    <a:pt x="11219" y="9720"/>
                    <a:pt x="7619" y="13320"/>
                  </a:cubicBezTo>
                  <a:cubicBezTo>
                    <a:pt x="4019" y="16920"/>
                    <a:pt x="2009" y="192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0" name="Line"/>
            <p:cNvSpPr/>
            <p:nvPr/>
          </p:nvSpPr>
          <p:spPr>
            <a:xfrm>
              <a:off x="2165350" y="788266"/>
              <a:ext cx="7810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32" y="19543"/>
                    <a:pt x="3863" y="17486"/>
                    <a:pt x="6000" y="15429"/>
                  </a:cubicBezTo>
                  <a:cubicBezTo>
                    <a:pt x="8137" y="13371"/>
                    <a:pt x="10478" y="11314"/>
                    <a:pt x="12732" y="9514"/>
                  </a:cubicBezTo>
                  <a:cubicBezTo>
                    <a:pt x="14985" y="7714"/>
                    <a:pt x="17151" y="6171"/>
                    <a:pt x="18615" y="4629"/>
                  </a:cubicBezTo>
                  <a:cubicBezTo>
                    <a:pt x="20078" y="3086"/>
                    <a:pt x="20839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1" name="Line"/>
            <p:cNvSpPr/>
            <p:nvPr/>
          </p:nvSpPr>
          <p:spPr>
            <a:xfrm>
              <a:off x="2853034" y="721838"/>
              <a:ext cx="161279" cy="168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433" fill="norm" stroke="1" extrusionOk="0">
                  <a:moveTo>
                    <a:pt x="3038" y="1993"/>
                  </a:moveTo>
                  <a:cubicBezTo>
                    <a:pt x="1398" y="1183"/>
                    <a:pt x="-243" y="373"/>
                    <a:pt x="30" y="103"/>
                  </a:cubicBezTo>
                  <a:cubicBezTo>
                    <a:pt x="304" y="-167"/>
                    <a:pt x="2491" y="103"/>
                    <a:pt x="6182" y="778"/>
                  </a:cubicBezTo>
                  <a:cubicBezTo>
                    <a:pt x="9873" y="1453"/>
                    <a:pt x="15068" y="2533"/>
                    <a:pt x="17939" y="4693"/>
                  </a:cubicBezTo>
                  <a:cubicBezTo>
                    <a:pt x="20810" y="6853"/>
                    <a:pt x="21357" y="10093"/>
                    <a:pt x="20400" y="13063"/>
                  </a:cubicBezTo>
                  <a:cubicBezTo>
                    <a:pt x="19443" y="16033"/>
                    <a:pt x="16982" y="18733"/>
                    <a:pt x="14522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2" name="Line"/>
            <p:cNvSpPr/>
            <p:nvPr/>
          </p:nvSpPr>
          <p:spPr>
            <a:xfrm>
              <a:off x="3305905" y="583843"/>
              <a:ext cx="161196" cy="298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22" fill="norm" stroke="1" extrusionOk="0">
                  <a:moveTo>
                    <a:pt x="324" y="4195"/>
                  </a:moveTo>
                  <a:cubicBezTo>
                    <a:pt x="44" y="3282"/>
                    <a:pt x="-237" y="2370"/>
                    <a:pt x="324" y="1761"/>
                  </a:cubicBezTo>
                  <a:cubicBezTo>
                    <a:pt x="885" y="1153"/>
                    <a:pt x="2288" y="849"/>
                    <a:pt x="4392" y="544"/>
                  </a:cubicBezTo>
                  <a:cubicBezTo>
                    <a:pt x="6495" y="240"/>
                    <a:pt x="9301" y="-64"/>
                    <a:pt x="11966" y="12"/>
                  </a:cubicBezTo>
                  <a:cubicBezTo>
                    <a:pt x="14631" y="88"/>
                    <a:pt x="17155" y="544"/>
                    <a:pt x="17155" y="2750"/>
                  </a:cubicBezTo>
                  <a:cubicBezTo>
                    <a:pt x="17155" y="4956"/>
                    <a:pt x="14631" y="8911"/>
                    <a:pt x="11825" y="11877"/>
                  </a:cubicBezTo>
                  <a:cubicBezTo>
                    <a:pt x="9020" y="14843"/>
                    <a:pt x="5934" y="16821"/>
                    <a:pt x="4111" y="18266"/>
                  </a:cubicBezTo>
                  <a:cubicBezTo>
                    <a:pt x="2288" y="19711"/>
                    <a:pt x="1727" y="20623"/>
                    <a:pt x="2288" y="21080"/>
                  </a:cubicBezTo>
                  <a:cubicBezTo>
                    <a:pt x="2849" y="21536"/>
                    <a:pt x="4532" y="21536"/>
                    <a:pt x="7898" y="21080"/>
                  </a:cubicBezTo>
                  <a:cubicBezTo>
                    <a:pt x="11264" y="20623"/>
                    <a:pt x="16314" y="19711"/>
                    <a:pt x="21363" y="18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3" name="Line"/>
            <p:cNvSpPr/>
            <p:nvPr/>
          </p:nvSpPr>
          <p:spPr>
            <a:xfrm>
              <a:off x="3644899" y="635866"/>
              <a:ext cx="1968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42" y="4168"/>
                    <a:pt x="10684" y="8337"/>
                    <a:pt x="14284" y="11463"/>
                  </a:cubicBezTo>
                  <a:cubicBezTo>
                    <a:pt x="17884" y="14589"/>
                    <a:pt x="19742" y="16674"/>
                    <a:pt x="20671" y="18189"/>
                  </a:cubicBezTo>
                  <a:cubicBezTo>
                    <a:pt x="21600" y="19705"/>
                    <a:pt x="21600" y="206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4" name="Line"/>
            <p:cNvSpPr/>
            <p:nvPr/>
          </p:nvSpPr>
          <p:spPr>
            <a:xfrm>
              <a:off x="3695700" y="654916"/>
              <a:ext cx="1778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229"/>
                    <a:pt x="14400" y="4457"/>
                    <a:pt x="11057" y="7543"/>
                  </a:cubicBezTo>
                  <a:cubicBezTo>
                    <a:pt x="7714" y="10629"/>
                    <a:pt x="4629" y="14571"/>
                    <a:pt x="2829" y="17057"/>
                  </a:cubicBezTo>
                  <a:cubicBezTo>
                    <a:pt x="1029" y="19543"/>
                    <a:pt x="514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5" name="Line"/>
            <p:cNvSpPr/>
            <p:nvPr/>
          </p:nvSpPr>
          <p:spPr>
            <a:xfrm>
              <a:off x="4055963" y="628069"/>
              <a:ext cx="135588" cy="205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0920" fill="norm" stroke="1" extrusionOk="0">
                  <a:moveTo>
                    <a:pt x="16951" y="3388"/>
                  </a:moveTo>
                  <a:cubicBezTo>
                    <a:pt x="16624" y="2092"/>
                    <a:pt x="16297" y="796"/>
                    <a:pt x="15151" y="256"/>
                  </a:cubicBezTo>
                  <a:cubicBezTo>
                    <a:pt x="14006" y="-284"/>
                    <a:pt x="12042" y="-68"/>
                    <a:pt x="9424" y="1876"/>
                  </a:cubicBezTo>
                  <a:cubicBezTo>
                    <a:pt x="6806" y="3820"/>
                    <a:pt x="3533" y="7492"/>
                    <a:pt x="1733" y="10948"/>
                  </a:cubicBezTo>
                  <a:cubicBezTo>
                    <a:pt x="-67" y="14404"/>
                    <a:pt x="-394" y="17644"/>
                    <a:pt x="424" y="19372"/>
                  </a:cubicBezTo>
                  <a:cubicBezTo>
                    <a:pt x="1242" y="21100"/>
                    <a:pt x="3206" y="21316"/>
                    <a:pt x="6315" y="20344"/>
                  </a:cubicBezTo>
                  <a:cubicBezTo>
                    <a:pt x="9424" y="19372"/>
                    <a:pt x="13679" y="17212"/>
                    <a:pt x="16461" y="14944"/>
                  </a:cubicBezTo>
                  <a:cubicBezTo>
                    <a:pt x="19242" y="12676"/>
                    <a:pt x="20551" y="10300"/>
                    <a:pt x="20879" y="8140"/>
                  </a:cubicBezTo>
                  <a:cubicBezTo>
                    <a:pt x="21206" y="5980"/>
                    <a:pt x="20551" y="4036"/>
                    <a:pt x="19570" y="3388"/>
                  </a:cubicBezTo>
                  <a:cubicBezTo>
                    <a:pt x="18588" y="2740"/>
                    <a:pt x="17279" y="3388"/>
                    <a:pt x="15970" y="4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6" name="Line"/>
            <p:cNvSpPr/>
            <p:nvPr/>
          </p:nvSpPr>
          <p:spPr>
            <a:xfrm>
              <a:off x="4317999" y="724766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7" name="Line"/>
            <p:cNvSpPr/>
            <p:nvPr/>
          </p:nvSpPr>
          <p:spPr>
            <a:xfrm>
              <a:off x="4375246" y="595395"/>
              <a:ext cx="108346" cy="245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5" h="21190" fill="norm" stroke="1" extrusionOk="0">
                  <a:moveTo>
                    <a:pt x="16782" y="1303"/>
                  </a:moveTo>
                  <a:cubicBezTo>
                    <a:pt x="14382" y="937"/>
                    <a:pt x="11982" y="571"/>
                    <a:pt x="9182" y="297"/>
                  </a:cubicBezTo>
                  <a:cubicBezTo>
                    <a:pt x="6382" y="22"/>
                    <a:pt x="3182" y="-161"/>
                    <a:pt x="1382" y="205"/>
                  </a:cubicBezTo>
                  <a:cubicBezTo>
                    <a:pt x="-418" y="571"/>
                    <a:pt x="-818" y="1486"/>
                    <a:pt x="2382" y="3500"/>
                  </a:cubicBezTo>
                  <a:cubicBezTo>
                    <a:pt x="5582" y="5514"/>
                    <a:pt x="12382" y="8625"/>
                    <a:pt x="16182" y="11280"/>
                  </a:cubicBezTo>
                  <a:cubicBezTo>
                    <a:pt x="19982" y="13934"/>
                    <a:pt x="20782" y="16131"/>
                    <a:pt x="20382" y="17686"/>
                  </a:cubicBezTo>
                  <a:cubicBezTo>
                    <a:pt x="19982" y="19242"/>
                    <a:pt x="18382" y="20158"/>
                    <a:pt x="16182" y="20707"/>
                  </a:cubicBezTo>
                  <a:cubicBezTo>
                    <a:pt x="13982" y="21256"/>
                    <a:pt x="11182" y="21439"/>
                    <a:pt x="9382" y="20707"/>
                  </a:cubicBezTo>
                  <a:cubicBezTo>
                    <a:pt x="7582" y="19975"/>
                    <a:pt x="6782" y="18327"/>
                    <a:pt x="5982" y="16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8" name="Line"/>
            <p:cNvSpPr/>
            <p:nvPr/>
          </p:nvSpPr>
          <p:spPr>
            <a:xfrm>
              <a:off x="4419599" y="606232"/>
              <a:ext cx="209551" cy="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55" y="15247"/>
                    <a:pt x="1309" y="8894"/>
                    <a:pt x="3927" y="5082"/>
                  </a:cubicBezTo>
                  <a:cubicBezTo>
                    <a:pt x="6545" y="1271"/>
                    <a:pt x="11127" y="0"/>
                    <a:pt x="14400" y="0"/>
                  </a:cubicBezTo>
                  <a:cubicBezTo>
                    <a:pt x="17673" y="0"/>
                    <a:pt x="19636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9" name="Line"/>
            <p:cNvSpPr/>
            <p:nvPr/>
          </p:nvSpPr>
          <p:spPr>
            <a:xfrm>
              <a:off x="4756149" y="737466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0" name="Line"/>
            <p:cNvSpPr/>
            <p:nvPr/>
          </p:nvSpPr>
          <p:spPr>
            <a:xfrm>
              <a:off x="4731272" y="832716"/>
              <a:ext cx="189979" cy="16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0601" fill="norm" stroke="1" extrusionOk="0">
                  <a:moveTo>
                    <a:pt x="4214" y="8100"/>
                  </a:moveTo>
                  <a:cubicBezTo>
                    <a:pt x="2315" y="13500"/>
                    <a:pt x="416" y="18900"/>
                    <a:pt x="60" y="20250"/>
                  </a:cubicBezTo>
                  <a:cubicBezTo>
                    <a:pt x="-296" y="21600"/>
                    <a:pt x="891" y="18900"/>
                    <a:pt x="4689" y="14850"/>
                  </a:cubicBezTo>
                  <a:cubicBezTo>
                    <a:pt x="8486" y="10800"/>
                    <a:pt x="14895" y="5400"/>
                    <a:pt x="213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1" name="Line"/>
            <p:cNvSpPr/>
            <p:nvPr/>
          </p:nvSpPr>
          <p:spPr>
            <a:xfrm>
              <a:off x="5086349" y="667616"/>
              <a:ext cx="698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4640"/>
                    <a:pt x="15055" y="9280"/>
                    <a:pt x="11455" y="12880"/>
                  </a:cubicBezTo>
                  <a:cubicBezTo>
                    <a:pt x="7855" y="16480"/>
                    <a:pt x="3927" y="190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3" name="Drawing"/>
          <p:cNvGrpSpPr/>
          <p:nvPr/>
        </p:nvGrpSpPr>
        <p:grpSpPr>
          <a:xfrm>
            <a:off x="1295399" y="1536230"/>
            <a:ext cx="9575801" cy="7582370"/>
            <a:chOff x="0" y="0"/>
            <a:chExt cx="9575799" cy="7582369"/>
          </a:xfrm>
        </p:grpSpPr>
        <p:sp>
          <p:nvSpPr>
            <p:cNvPr id="186" name="Line"/>
            <p:cNvSpPr/>
            <p:nvPr/>
          </p:nvSpPr>
          <p:spPr>
            <a:xfrm>
              <a:off x="2324741" y="0"/>
              <a:ext cx="202559" cy="546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462" fill="norm" stroke="1" extrusionOk="0">
                  <a:moveTo>
                    <a:pt x="1282" y="5750"/>
                  </a:moveTo>
                  <a:cubicBezTo>
                    <a:pt x="1507" y="7827"/>
                    <a:pt x="1732" y="9904"/>
                    <a:pt x="1957" y="12397"/>
                  </a:cubicBezTo>
                  <a:cubicBezTo>
                    <a:pt x="2182" y="14889"/>
                    <a:pt x="2407" y="17797"/>
                    <a:pt x="2519" y="19458"/>
                  </a:cubicBezTo>
                  <a:cubicBezTo>
                    <a:pt x="2632" y="21120"/>
                    <a:pt x="2632" y="21535"/>
                    <a:pt x="2407" y="21452"/>
                  </a:cubicBezTo>
                  <a:cubicBezTo>
                    <a:pt x="2182" y="21369"/>
                    <a:pt x="1732" y="20787"/>
                    <a:pt x="1282" y="19084"/>
                  </a:cubicBezTo>
                  <a:cubicBezTo>
                    <a:pt x="832" y="17381"/>
                    <a:pt x="382" y="14557"/>
                    <a:pt x="157" y="11773"/>
                  </a:cubicBezTo>
                  <a:cubicBezTo>
                    <a:pt x="-68" y="8990"/>
                    <a:pt x="-68" y="6249"/>
                    <a:pt x="270" y="4421"/>
                  </a:cubicBezTo>
                  <a:cubicBezTo>
                    <a:pt x="607" y="2593"/>
                    <a:pt x="1282" y="1680"/>
                    <a:pt x="2069" y="1057"/>
                  </a:cubicBezTo>
                  <a:cubicBezTo>
                    <a:pt x="2857" y="433"/>
                    <a:pt x="3757" y="101"/>
                    <a:pt x="4995" y="18"/>
                  </a:cubicBezTo>
                  <a:cubicBezTo>
                    <a:pt x="6232" y="-65"/>
                    <a:pt x="7807" y="101"/>
                    <a:pt x="9607" y="1181"/>
                  </a:cubicBezTo>
                  <a:cubicBezTo>
                    <a:pt x="11407" y="2261"/>
                    <a:pt x="13432" y="4255"/>
                    <a:pt x="14107" y="6083"/>
                  </a:cubicBezTo>
                  <a:cubicBezTo>
                    <a:pt x="14782" y="7910"/>
                    <a:pt x="14107" y="9572"/>
                    <a:pt x="12982" y="10735"/>
                  </a:cubicBezTo>
                  <a:cubicBezTo>
                    <a:pt x="11857" y="11898"/>
                    <a:pt x="10282" y="12563"/>
                    <a:pt x="8594" y="12978"/>
                  </a:cubicBezTo>
                  <a:cubicBezTo>
                    <a:pt x="6907" y="13393"/>
                    <a:pt x="5107" y="13560"/>
                    <a:pt x="4769" y="13850"/>
                  </a:cubicBezTo>
                  <a:cubicBezTo>
                    <a:pt x="4432" y="14141"/>
                    <a:pt x="5557" y="14557"/>
                    <a:pt x="7919" y="15387"/>
                  </a:cubicBezTo>
                  <a:cubicBezTo>
                    <a:pt x="10282" y="16218"/>
                    <a:pt x="13882" y="17464"/>
                    <a:pt x="16357" y="18503"/>
                  </a:cubicBezTo>
                  <a:cubicBezTo>
                    <a:pt x="18832" y="19541"/>
                    <a:pt x="20182" y="20372"/>
                    <a:pt x="21532" y="21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2562489" y="321144"/>
              <a:ext cx="155312" cy="171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091" fill="norm" stroke="1" extrusionOk="0">
                  <a:moveTo>
                    <a:pt x="16164" y="8979"/>
                  </a:moveTo>
                  <a:cubicBezTo>
                    <a:pt x="13829" y="5856"/>
                    <a:pt x="11494" y="2733"/>
                    <a:pt x="9596" y="1171"/>
                  </a:cubicBezTo>
                  <a:cubicBezTo>
                    <a:pt x="7699" y="-390"/>
                    <a:pt x="6240" y="-390"/>
                    <a:pt x="4780" y="1171"/>
                  </a:cubicBezTo>
                  <a:cubicBezTo>
                    <a:pt x="3321" y="2733"/>
                    <a:pt x="1861" y="5856"/>
                    <a:pt x="986" y="8979"/>
                  </a:cubicBezTo>
                  <a:cubicBezTo>
                    <a:pt x="110" y="12102"/>
                    <a:pt x="-182" y="15224"/>
                    <a:pt x="110" y="17437"/>
                  </a:cubicBezTo>
                  <a:cubicBezTo>
                    <a:pt x="402" y="19649"/>
                    <a:pt x="1277" y="20950"/>
                    <a:pt x="3029" y="21080"/>
                  </a:cubicBezTo>
                  <a:cubicBezTo>
                    <a:pt x="4780" y="21210"/>
                    <a:pt x="7407" y="20169"/>
                    <a:pt x="9013" y="18868"/>
                  </a:cubicBezTo>
                  <a:cubicBezTo>
                    <a:pt x="10618" y="17567"/>
                    <a:pt x="11202" y="16005"/>
                    <a:pt x="11786" y="13793"/>
                  </a:cubicBezTo>
                  <a:cubicBezTo>
                    <a:pt x="12369" y="11581"/>
                    <a:pt x="12953" y="8718"/>
                    <a:pt x="13391" y="8198"/>
                  </a:cubicBezTo>
                  <a:cubicBezTo>
                    <a:pt x="13829" y="7677"/>
                    <a:pt x="14121" y="9499"/>
                    <a:pt x="15434" y="11971"/>
                  </a:cubicBezTo>
                  <a:cubicBezTo>
                    <a:pt x="16748" y="14444"/>
                    <a:pt x="19083" y="17567"/>
                    <a:pt x="21418" y="20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2779183" y="331619"/>
              <a:ext cx="129118" cy="17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1416" y="3080"/>
                  </a:moveTo>
                  <a:cubicBezTo>
                    <a:pt x="708" y="7080"/>
                    <a:pt x="0" y="11080"/>
                    <a:pt x="0" y="14280"/>
                  </a:cubicBezTo>
                  <a:cubicBezTo>
                    <a:pt x="0" y="17480"/>
                    <a:pt x="708" y="19880"/>
                    <a:pt x="1062" y="20147"/>
                  </a:cubicBezTo>
                  <a:cubicBezTo>
                    <a:pt x="1416" y="20413"/>
                    <a:pt x="1416" y="18547"/>
                    <a:pt x="1593" y="15213"/>
                  </a:cubicBezTo>
                  <a:cubicBezTo>
                    <a:pt x="1770" y="11880"/>
                    <a:pt x="2125" y="7080"/>
                    <a:pt x="2833" y="4147"/>
                  </a:cubicBezTo>
                  <a:cubicBezTo>
                    <a:pt x="3541" y="1213"/>
                    <a:pt x="4603" y="147"/>
                    <a:pt x="6020" y="13"/>
                  </a:cubicBezTo>
                  <a:cubicBezTo>
                    <a:pt x="7436" y="-120"/>
                    <a:pt x="9207" y="680"/>
                    <a:pt x="11862" y="4413"/>
                  </a:cubicBezTo>
                  <a:cubicBezTo>
                    <a:pt x="14518" y="8147"/>
                    <a:pt x="18059" y="14813"/>
                    <a:pt x="21600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2953307" y="49152"/>
              <a:ext cx="158193" cy="447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448" fill="norm" stroke="1" extrusionOk="0">
                  <a:moveTo>
                    <a:pt x="11156" y="15008"/>
                  </a:moveTo>
                  <a:cubicBezTo>
                    <a:pt x="10868" y="14299"/>
                    <a:pt x="10580" y="13589"/>
                    <a:pt x="9716" y="13335"/>
                  </a:cubicBezTo>
                  <a:cubicBezTo>
                    <a:pt x="8852" y="13082"/>
                    <a:pt x="7412" y="13285"/>
                    <a:pt x="5684" y="14197"/>
                  </a:cubicBezTo>
                  <a:cubicBezTo>
                    <a:pt x="3956" y="15110"/>
                    <a:pt x="1940" y="16732"/>
                    <a:pt x="932" y="17797"/>
                  </a:cubicBezTo>
                  <a:cubicBezTo>
                    <a:pt x="-76" y="18862"/>
                    <a:pt x="-76" y="19369"/>
                    <a:pt x="68" y="19876"/>
                  </a:cubicBezTo>
                  <a:cubicBezTo>
                    <a:pt x="212" y="20383"/>
                    <a:pt x="500" y="20890"/>
                    <a:pt x="1364" y="21194"/>
                  </a:cubicBezTo>
                  <a:cubicBezTo>
                    <a:pt x="2228" y="21499"/>
                    <a:pt x="3668" y="21600"/>
                    <a:pt x="5540" y="21093"/>
                  </a:cubicBezTo>
                  <a:cubicBezTo>
                    <a:pt x="7412" y="20586"/>
                    <a:pt x="9716" y="19470"/>
                    <a:pt x="11300" y="16935"/>
                  </a:cubicBezTo>
                  <a:cubicBezTo>
                    <a:pt x="12884" y="14400"/>
                    <a:pt x="13748" y="10445"/>
                    <a:pt x="14180" y="7555"/>
                  </a:cubicBezTo>
                  <a:cubicBezTo>
                    <a:pt x="14612" y="4665"/>
                    <a:pt x="14612" y="2839"/>
                    <a:pt x="14324" y="1673"/>
                  </a:cubicBezTo>
                  <a:cubicBezTo>
                    <a:pt x="14036" y="507"/>
                    <a:pt x="13460" y="0"/>
                    <a:pt x="12884" y="0"/>
                  </a:cubicBezTo>
                  <a:cubicBezTo>
                    <a:pt x="12308" y="0"/>
                    <a:pt x="11732" y="507"/>
                    <a:pt x="11300" y="2535"/>
                  </a:cubicBezTo>
                  <a:cubicBezTo>
                    <a:pt x="10868" y="4563"/>
                    <a:pt x="10580" y="8113"/>
                    <a:pt x="11300" y="10901"/>
                  </a:cubicBezTo>
                  <a:cubicBezTo>
                    <a:pt x="12020" y="13690"/>
                    <a:pt x="13748" y="15718"/>
                    <a:pt x="15620" y="16935"/>
                  </a:cubicBezTo>
                  <a:cubicBezTo>
                    <a:pt x="17492" y="18152"/>
                    <a:pt x="19508" y="18558"/>
                    <a:pt x="21524" y="18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3132373" y="279869"/>
              <a:ext cx="108539" cy="181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481" fill="norm" stroke="1" extrusionOk="0">
                  <a:moveTo>
                    <a:pt x="14321" y="3767"/>
                  </a:moveTo>
                  <a:cubicBezTo>
                    <a:pt x="11875" y="3516"/>
                    <a:pt x="9430" y="3265"/>
                    <a:pt x="6985" y="4270"/>
                  </a:cubicBezTo>
                  <a:cubicBezTo>
                    <a:pt x="4540" y="5274"/>
                    <a:pt x="2094" y="7535"/>
                    <a:pt x="872" y="10047"/>
                  </a:cubicBezTo>
                  <a:cubicBezTo>
                    <a:pt x="-351" y="12558"/>
                    <a:pt x="-351" y="15321"/>
                    <a:pt x="1279" y="17581"/>
                  </a:cubicBezTo>
                  <a:cubicBezTo>
                    <a:pt x="2909" y="19842"/>
                    <a:pt x="6170" y="21600"/>
                    <a:pt x="9634" y="21474"/>
                  </a:cubicBezTo>
                  <a:cubicBezTo>
                    <a:pt x="13098" y="21349"/>
                    <a:pt x="16766" y="19340"/>
                    <a:pt x="18804" y="16074"/>
                  </a:cubicBezTo>
                  <a:cubicBezTo>
                    <a:pt x="20841" y="12809"/>
                    <a:pt x="21249" y="8288"/>
                    <a:pt x="20638" y="5400"/>
                  </a:cubicBezTo>
                  <a:cubicBezTo>
                    <a:pt x="20026" y="2512"/>
                    <a:pt x="18396" y="1256"/>
                    <a:pt x="17377" y="628"/>
                  </a:cubicBezTo>
                  <a:cubicBezTo>
                    <a:pt x="16358" y="0"/>
                    <a:pt x="15951" y="0"/>
                    <a:pt x="155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3295650" y="273519"/>
              <a:ext cx="279400" cy="163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1662"/>
                  </a:moveTo>
                  <a:cubicBezTo>
                    <a:pt x="164" y="7200"/>
                    <a:pt x="327" y="12738"/>
                    <a:pt x="409" y="16338"/>
                  </a:cubicBezTo>
                  <a:cubicBezTo>
                    <a:pt x="491" y="19938"/>
                    <a:pt x="491" y="21600"/>
                    <a:pt x="655" y="21323"/>
                  </a:cubicBezTo>
                  <a:cubicBezTo>
                    <a:pt x="818" y="21046"/>
                    <a:pt x="1145" y="18831"/>
                    <a:pt x="1718" y="15785"/>
                  </a:cubicBezTo>
                  <a:cubicBezTo>
                    <a:pt x="2291" y="12738"/>
                    <a:pt x="3109" y="8862"/>
                    <a:pt x="3764" y="6231"/>
                  </a:cubicBezTo>
                  <a:cubicBezTo>
                    <a:pt x="4418" y="3600"/>
                    <a:pt x="4909" y="2215"/>
                    <a:pt x="5482" y="1938"/>
                  </a:cubicBezTo>
                  <a:cubicBezTo>
                    <a:pt x="6055" y="1662"/>
                    <a:pt x="6709" y="2492"/>
                    <a:pt x="7282" y="4154"/>
                  </a:cubicBezTo>
                  <a:cubicBezTo>
                    <a:pt x="7855" y="5815"/>
                    <a:pt x="8345" y="8308"/>
                    <a:pt x="8755" y="10938"/>
                  </a:cubicBezTo>
                  <a:cubicBezTo>
                    <a:pt x="9164" y="13569"/>
                    <a:pt x="9491" y="16338"/>
                    <a:pt x="9900" y="16892"/>
                  </a:cubicBezTo>
                  <a:cubicBezTo>
                    <a:pt x="10309" y="17446"/>
                    <a:pt x="10800" y="15785"/>
                    <a:pt x="11618" y="12877"/>
                  </a:cubicBezTo>
                  <a:cubicBezTo>
                    <a:pt x="12436" y="9969"/>
                    <a:pt x="13582" y="5815"/>
                    <a:pt x="14482" y="3323"/>
                  </a:cubicBezTo>
                  <a:cubicBezTo>
                    <a:pt x="15382" y="831"/>
                    <a:pt x="16036" y="0"/>
                    <a:pt x="16691" y="0"/>
                  </a:cubicBezTo>
                  <a:cubicBezTo>
                    <a:pt x="17345" y="0"/>
                    <a:pt x="18000" y="831"/>
                    <a:pt x="18655" y="3600"/>
                  </a:cubicBezTo>
                  <a:cubicBezTo>
                    <a:pt x="19309" y="6369"/>
                    <a:pt x="19964" y="11077"/>
                    <a:pt x="20455" y="14123"/>
                  </a:cubicBezTo>
                  <a:cubicBezTo>
                    <a:pt x="20945" y="17169"/>
                    <a:pt x="21273" y="18554"/>
                    <a:pt x="21600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4162143" y="80388"/>
              <a:ext cx="149507" cy="377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281" fill="norm" stroke="1" extrusionOk="0">
                  <a:moveTo>
                    <a:pt x="496" y="3012"/>
                  </a:moveTo>
                  <a:cubicBezTo>
                    <a:pt x="192" y="2296"/>
                    <a:pt x="-112" y="1580"/>
                    <a:pt x="40" y="1520"/>
                  </a:cubicBezTo>
                  <a:cubicBezTo>
                    <a:pt x="192" y="1461"/>
                    <a:pt x="801" y="2057"/>
                    <a:pt x="2170" y="4325"/>
                  </a:cubicBezTo>
                  <a:cubicBezTo>
                    <a:pt x="3539" y="6592"/>
                    <a:pt x="5668" y="10530"/>
                    <a:pt x="7189" y="13215"/>
                  </a:cubicBezTo>
                  <a:cubicBezTo>
                    <a:pt x="8711" y="15900"/>
                    <a:pt x="9623" y="17333"/>
                    <a:pt x="10536" y="18645"/>
                  </a:cubicBezTo>
                  <a:cubicBezTo>
                    <a:pt x="11449" y="19958"/>
                    <a:pt x="12361" y="21151"/>
                    <a:pt x="12970" y="21271"/>
                  </a:cubicBezTo>
                  <a:cubicBezTo>
                    <a:pt x="13578" y="21390"/>
                    <a:pt x="13882" y="20435"/>
                    <a:pt x="14187" y="17870"/>
                  </a:cubicBezTo>
                  <a:cubicBezTo>
                    <a:pt x="14491" y="15304"/>
                    <a:pt x="14795" y="11127"/>
                    <a:pt x="15099" y="8323"/>
                  </a:cubicBezTo>
                  <a:cubicBezTo>
                    <a:pt x="15403" y="5518"/>
                    <a:pt x="15708" y="4086"/>
                    <a:pt x="16164" y="2833"/>
                  </a:cubicBezTo>
                  <a:cubicBezTo>
                    <a:pt x="16620" y="1580"/>
                    <a:pt x="17229" y="506"/>
                    <a:pt x="18142" y="148"/>
                  </a:cubicBezTo>
                  <a:cubicBezTo>
                    <a:pt x="19054" y="-210"/>
                    <a:pt x="20271" y="148"/>
                    <a:pt x="21488" y="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4339166" y="281889"/>
              <a:ext cx="156634" cy="148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68" fill="norm" stroke="1" extrusionOk="0">
                  <a:moveTo>
                    <a:pt x="14595" y="4156"/>
                  </a:moveTo>
                  <a:cubicBezTo>
                    <a:pt x="13427" y="2973"/>
                    <a:pt x="12259" y="1789"/>
                    <a:pt x="10946" y="901"/>
                  </a:cubicBezTo>
                  <a:cubicBezTo>
                    <a:pt x="9632" y="14"/>
                    <a:pt x="8173" y="-578"/>
                    <a:pt x="6422" y="901"/>
                  </a:cubicBezTo>
                  <a:cubicBezTo>
                    <a:pt x="4670" y="2381"/>
                    <a:pt x="2627" y="5932"/>
                    <a:pt x="1459" y="8890"/>
                  </a:cubicBezTo>
                  <a:cubicBezTo>
                    <a:pt x="292" y="11849"/>
                    <a:pt x="0" y="14217"/>
                    <a:pt x="0" y="16140"/>
                  </a:cubicBezTo>
                  <a:cubicBezTo>
                    <a:pt x="0" y="18063"/>
                    <a:pt x="292" y="19543"/>
                    <a:pt x="1314" y="20282"/>
                  </a:cubicBezTo>
                  <a:cubicBezTo>
                    <a:pt x="2335" y="21022"/>
                    <a:pt x="4086" y="21022"/>
                    <a:pt x="5692" y="19543"/>
                  </a:cubicBezTo>
                  <a:cubicBezTo>
                    <a:pt x="7297" y="18063"/>
                    <a:pt x="8757" y="15104"/>
                    <a:pt x="9924" y="12441"/>
                  </a:cubicBezTo>
                  <a:cubicBezTo>
                    <a:pt x="11092" y="9778"/>
                    <a:pt x="11968" y="7411"/>
                    <a:pt x="12551" y="6967"/>
                  </a:cubicBezTo>
                  <a:cubicBezTo>
                    <a:pt x="13135" y="6523"/>
                    <a:pt x="13427" y="8003"/>
                    <a:pt x="13865" y="9630"/>
                  </a:cubicBezTo>
                  <a:cubicBezTo>
                    <a:pt x="14303" y="11258"/>
                    <a:pt x="14886" y="13033"/>
                    <a:pt x="15908" y="14660"/>
                  </a:cubicBezTo>
                  <a:cubicBezTo>
                    <a:pt x="16930" y="16288"/>
                    <a:pt x="18389" y="17767"/>
                    <a:pt x="19411" y="18507"/>
                  </a:cubicBezTo>
                  <a:cubicBezTo>
                    <a:pt x="20432" y="19247"/>
                    <a:pt x="21016" y="19247"/>
                    <a:pt x="21600" y="19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4546600" y="273519"/>
              <a:ext cx="107950" cy="197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2" fill="norm" stroke="1" extrusionOk="0">
                  <a:moveTo>
                    <a:pt x="0" y="682"/>
                  </a:moveTo>
                  <a:cubicBezTo>
                    <a:pt x="2118" y="682"/>
                    <a:pt x="4235" y="682"/>
                    <a:pt x="7200" y="2615"/>
                  </a:cubicBezTo>
                  <a:cubicBezTo>
                    <a:pt x="10165" y="4547"/>
                    <a:pt x="13976" y="8413"/>
                    <a:pt x="15882" y="11596"/>
                  </a:cubicBezTo>
                  <a:cubicBezTo>
                    <a:pt x="17788" y="14779"/>
                    <a:pt x="17788" y="17280"/>
                    <a:pt x="16729" y="18985"/>
                  </a:cubicBezTo>
                  <a:cubicBezTo>
                    <a:pt x="15671" y="20691"/>
                    <a:pt x="13553" y="21600"/>
                    <a:pt x="12071" y="21145"/>
                  </a:cubicBezTo>
                  <a:cubicBezTo>
                    <a:pt x="10588" y="20691"/>
                    <a:pt x="9741" y="18872"/>
                    <a:pt x="9741" y="15916"/>
                  </a:cubicBezTo>
                  <a:cubicBezTo>
                    <a:pt x="9741" y="12960"/>
                    <a:pt x="10588" y="8867"/>
                    <a:pt x="12706" y="6025"/>
                  </a:cubicBezTo>
                  <a:cubicBezTo>
                    <a:pt x="14824" y="3183"/>
                    <a:pt x="18212" y="15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4730750" y="267169"/>
              <a:ext cx="63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4749800" y="184619"/>
              <a:ext cx="127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4777023" y="14166"/>
              <a:ext cx="317985" cy="410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488" fill="norm" stroke="1" extrusionOk="0">
                  <a:moveTo>
                    <a:pt x="7552" y="12908"/>
                  </a:moveTo>
                  <a:cubicBezTo>
                    <a:pt x="6131" y="13019"/>
                    <a:pt x="4710" y="13130"/>
                    <a:pt x="3431" y="13850"/>
                  </a:cubicBezTo>
                  <a:cubicBezTo>
                    <a:pt x="2152" y="14570"/>
                    <a:pt x="1015" y="15899"/>
                    <a:pt x="446" y="17006"/>
                  </a:cubicBezTo>
                  <a:cubicBezTo>
                    <a:pt x="-122" y="18114"/>
                    <a:pt x="-122" y="19000"/>
                    <a:pt x="304" y="19499"/>
                  </a:cubicBezTo>
                  <a:cubicBezTo>
                    <a:pt x="731" y="19997"/>
                    <a:pt x="1583" y="20108"/>
                    <a:pt x="2720" y="19388"/>
                  </a:cubicBezTo>
                  <a:cubicBezTo>
                    <a:pt x="3857" y="18668"/>
                    <a:pt x="5278" y="17117"/>
                    <a:pt x="5989" y="16065"/>
                  </a:cubicBezTo>
                  <a:cubicBezTo>
                    <a:pt x="6699" y="15013"/>
                    <a:pt x="6699" y="14459"/>
                    <a:pt x="6557" y="14459"/>
                  </a:cubicBezTo>
                  <a:cubicBezTo>
                    <a:pt x="6415" y="14459"/>
                    <a:pt x="6131" y="15013"/>
                    <a:pt x="6060" y="15954"/>
                  </a:cubicBezTo>
                  <a:cubicBezTo>
                    <a:pt x="5989" y="16896"/>
                    <a:pt x="6131" y="18225"/>
                    <a:pt x="6557" y="19056"/>
                  </a:cubicBezTo>
                  <a:cubicBezTo>
                    <a:pt x="6983" y="19886"/>
                    <a:pt x="7694" y="20219"/>
                    <a:pt x="8404" y="20163"/>
                  </a:cubicBezTo>
                  <a:cubicBezTo>
                    <a:pt x="9115" y="20108"/>
                    <a:pt x="9825" y="19665"/>
                    <a:pt x="10820" y="18003"/>
                  </a:cubicBezTo>
                  <a:cubicBezTo>
                    <a:pt x="11815" y="16342"/>
                    <a:pt x="13094" y="13462"/>
                    <a:pt x="14017" y="10471"/>
                  </a:cubicBezTo>
                  <a:cubicBezTo>
                    <a:pt x="14941" y="7480"/>
                    <a:pt x="15510" y="4379"/>
                    <a:pt x="15794" y="2496"/>
                  </a:cubicBezTo>
                  <a:cubicBezTo>
                    <a:pt x="16078" y="613"/>
                    <a:pt x="16078" y="-52"/>
                    <a:pt x="15865" y="3"/>
                  </a:cubicBezTo>
                  <a:cubicBezTo>
                    <a:pt x="15652" y="59"/>
                    <a:pt x="15225" y="834"/>
                    <a:pt x="14657" y="3160"/>
                  </a:cubicBezTo>
                  <a:cubicBezTo>
                    <a:pt x="14089" y="5486"/>
                    <a:pt x="13378" y="9363"/>
                    <a:pt x="13023" y="11911"/>
                  </a:cubicBezTo>
                  <a:cubicBezTo>
                    <a:pt x="12667" y="14459"/>
                    <a:pt x="12667" y="15677"/>
                    <a:pt x="12810" y="16619"/>
                  </a:cubicBezTo>
                  <a:cubicBezTo>
                    <a:pt x="12952" y="17560"/>
                    <a:pt x="13236" y="18225"/>
                    <a:pt x="13591" y="18225"/>
                  </a:cubicBezTo>
                  <a:cubicBezTo>
                    <a:pt x="13946" y="18225"/>
                    <a:pt x="14373" y="17560"/>
                    <a:pt x="15083" y="16563"/>
                  </a:cubicBezTo>
                  <a:cubicBezTo>
                    <a:pt x="15794" y="15566"/>
                    <a:pt x="16789" y="14237"/>
                    <a:pt x="17641" y="13462"/>
                  </a:cubicBezTo>
                  <a:cubicBezTo>
                    <a:pt x="18494" y="12686"/>
                    <a:pt x="19204" y="12465"/>
                    <a:pt x="19773" y="12576"/>
                  </a:cubicBezTo>
                  <a:cubicBezTo>
                    <a:pt x="20341" y="12686"/>
                    <a:pt x="20767" y="13130"/>
                    <a:pt x="21052" y="14071"/>
                  </a:cubicBezTo>
                  <a:cubicBezTo>
                    <a:pt x="21336" y="15013"/>
                    <a:pt x="21478" y="16453"/>
                    <a:pt x="21194" y="17671"/>
                  </a:cubicBezTo>
                  <a:cubicBezTo>
                    <a:pt x="20910" y="18890"/>
                    <a:pt x="20199" y="19886"/>
                    <a:pt x="19489" y="20496"/>
                  </a:cubicBezTo>
                  <a:cubicBezTo>
                    <a:pt x="18778" y="21105"/>
                    <a:pt x="18067" y="21326"/>
                    <a:pt x="17357" y="21437"/>
                  </a:cubicBezTo>
                  <a:cubicBezTo>
                    <a:pt x="16646" y="21548"/>
                    <a:pt x="15936" y="21548"/>
                    <a:pt x="15225" y="20717"/>
                  </a:cubicBezTo>
                  <a:cubicBezTo>
                    <a:pt x="14515" y="19886"/>
                    <a:pt x="13804" y="18225"/>
                    <a:pt x="14017" y="16730"/>
                  </a:cubicBezTo>
                  <a:cubicBezTo>
                    <a:pt x="14231" y="15234"/>
                    <a:pt x="15367" y="13905"/>
                    <a:pt x="16504" y="12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5131305" y="25869"/>
              <a:ext cx="279812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600" fill="norm" stroke="1" extrusionOk="0">
                  <a:moveTo>
                    <a:pt x="3347" y="0"/>
                  </a:moveTo>
                  <a:cubicBezTo>
                    <a:pt x="2380" y="3339"/>
                    <a:pt x="1413" y="6678"/>
                    <a:pt x="849" y="9443"/>
                  </a:cubicBezTo>
                  <a:cubicBezTo>
                    <a:pt x="284" y="12209"/>
                    <a:pt x="123" y="14400"/>
                    <a:pt x="43" y="15965"/>
                  </a:cubicBezTo>
                  <a:cubicBezTo>
                    <a:pt x="-38" y="17530"/>
                    <a:pt x="-38" y="18470"/>
                    <a:pt x="365" y="19043"/>
                  </a:cubicBezTo>
                  <a:cubicBezTo>
                    <a:pt x="768" y="19617"/>
                    <a:pt x="1574" y="19826"/>
                    <a:pt x="2380" y="19774"/>
                  </a:cubicBezTo>
                  <a:cubicBezTo>
                    <a:pt x="3186" y="19722"/>
                    <a:pt x="3992" y="19409"/>
                    <a:pt x="5040" y="18157"/>
                  </a:cubicBezTo>
                  <a:cubicBezTo>
                    <a:pt x="6087" y="16904"/>
                    <a:pt x="7377" y="14713"/>
                    <a:pt x="8022" y="13357"/>
                  </a:cubicBezTo>
                  <a:cubicBezTo>
                    <a:pt x="8666" y="12000"/>
                    <a:pt x="8666" y="11478"/>
                    <a:pt x="8263" y="11165"/>
                  </a:cubicBezTo>
                  <a:cubicBezTo>
                    <a:pt x="7861" y="10852"/>
                    <a:pt x="7055" y="10748"/>
                    <a:pt x="6410" y="11061"/>
                  </a:cubicBezTo>
                  <a:cubicBezTo>
                    <a:pt x="5765" y="11374"/>
                    <a:pt x="5281" y="12104"/>
                    <a:pt x="5040" y="13043"/>
                  </a:cubicBezTo>
                  <a:cubicBezTo>
                    <a:pt x="4798" y="13983"/>
                    <a:pt x="4798" y="15130"/>
                    <a:pt x="4878" y="15965"/>
                  </a:cubicBezTo>
                  <a:cubicBezTo>
                    <a:pt x="4959" y="16800"/>
                    <a:pt x="5120" y="17322"/>
                    <a:pt x="5523" y="17739"/>
                  </a:cubicBezTo>
                  <a:cubicBezTo>
                    <a:pt x="5926" y="18157"/>
                    <a:pt x="6571" y="18470"/>
                    <a:pt x="7780" y="18470"/>
                  </a:cubicBezTo>
                  <a:cubicBezTo>
                    <a:pt x="8989" y="18470"/>
                    <a:pt x="10762" y="18157"/>
                    <a:pt x="12455" y="17009"/>
                  </a:cubicBezTo>
                  <a:cubicBezTo>
                    <a:pt x="14147" y="15861"/>
                    <a:pt x="15759" y="13878"/>
                    <a:pt x="16646" y="12522"/>
                  </a:cubicBezTo>
                  <a:cubicBezTo>
                    <a:pt x="17532" y="11165"/>
                    <a:pt x="17693" y="10435"/>
                    <a:pt x="17693" y="9809"/>
                  </a:cubicBezTo>
                  <a:cubicBezTo>
                    <a:pt x="17693" y="9183"/>
                    <a:pt x="17532" y="8661"/>
                    <a:pt x="17049" y="8400"/>
                  </a:cubicBezTo>
                  <a:cubicBezTo>
                    <a:pt x="16565" y="8139"/>
                    <a:pt x="15759" y="8139"/>
                    <a:pt x="15114" y="8348"/>
                  </a:cubicBezTo>
                  <a:cubicBezTo>
                    <a:pt x="14469" y="8557"/>
                    <a:pt x="13986" y="8974"/>
                    <a:pt x="14228" y="9913"/>
                  </a:cubicBezTo>
                  <a:cubicBezTo>
                    <a:pt x="14469" y="10852"/>
                    <a:pt x="15437" y="12313"/>
                    <a:pt x="16726" y="13774"/>
                  </a:cubicBezTo>
                  <a:cubicBezTo>
                    <a:pt x="18016" y="15235"/>
                    <a:pt x="19628" y="16696"/>
                    <a:pt x="20514" y="17739"/>
                  </a:cubicBezTo>
                  <a:cubicBezTo>
                    <a:pt x="21401" y="18783"/>
                    <a:pt x="21562" y="19409"/>
                    <a:pt x="20917" y="19983"/>
                  </a:cubicBezTo>
                  <a:cubicBezTo>
                    <a:pt x="20272" y="20557"/>
                    <a:pt x="18822" y="21078"/>
                    <a:pt x="173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5696751" y="43835"/>
              <a:ext cx="107150" cy="382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1" h="21423" fill="norm" stroke="1" extrusionOk="0">
                  <a:moveTo>
                    <a:pt x="20631" y="1485"/>
                  </a:moveTo>
                  <a:cubicBezTo>
                    <a:pt x="19408" y="1010"/>
                    <a:pt x="18186" y="535"/>
                    <a:pt x="16556" y="238"/>
                  </a:cubicBezTo>
                  <a:cubicBezTo>
                    <a:pt x="14925" y="-58"/>
                    <a:pt x="12888" y="-177"/>
                    <a:pt x="10442" y="476"/>
                  </a:cubicBezTo>
                  <a:cubicBezTo>
                    <a:pt x="7997" y="1128"/>
                    <a:pt x="5144" y="2553"/>
                    <a:pt x="2903" y="5164"/>
                  </a:cubicBezTo>
                  <a:cubicBezTo>
                    <a:pt x="661" y="7775"/>
                    <a:pt x="-969" y="11572"/>
                    <a:pt x="661" y="14480"/>
                  </a:cubicBezTo>
                  <a:cubicBezTo>
                    <a:pt x="2291" y="17388"/>
                    <a:pt x="7182" y="19405"/>
                    <a:pt x="10850" y="20414"/>
                  </a:cubicBezTo>
                  <a:cubicBezTo>
                    <a:pt x="14518" y="21423"/>
                    <a:pt x="16963" y="21423"/>
                    <a:pt x="19408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5874175" y="94588"/>
              <a:ext cx="164675" cy="333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414" fill="norm" stroke="1" extrusionOk="0">
                  <a:moveTo>
                    <a:pt x="9082" y="3333"/>
                  </a:moveTo>
                  <a:cubicBezTo>
                    <a:pt x="7698" y="3469"/>
                    <a:pt x="6313" y="3605"/>
                    <a:pt x="5067" y="4420"/>
                  </a:cubicBezTo>
                  <a:cubicBezTo>
                    <a:pt x="3821" y="5235"/>
                    <a:pt x="2713" y="6729"/>
                    <a:pt x="2021" y="9379"/>
                  </a:cubicBezTo>
                  <a:cubicBezTo>
                    <a:pt x="1329" y="12028"/>
                    <a:pt x="1052" y="15831"/>
                    <a:pt x="775" y="18209"/>
                  </a:cubicBezTo>
                  <a:cubicBezTo>
                    <a:pt x="498" y="20586"/>
                    <a:pt x="221" y="21537"/>
                    <a:pt x="82" y="21401"/>
                  </a:cubicBezTo>
                  <a:cubicBezTo>
                    <a:pt x="-56" y="21265"/>
                    <a:pt x="-56" y="20043"/>
                    <a:pt x="359" y="17529"/>
                  </a:cubicBezTo>
                  <a:cubicBezTo>
                    <a:pt x="775" y="15016"/>
                    <a:pt x="1606" y="11212"/>
                    <a:pt x="2575" y="8360"/>
                  </a:cubicBezTo>
                  <a:cubicBezTo>
                    <a:pt x="3544" y="5507"/>
                    <a:pt x="4652" y="3605"/>
                    <a:pt x="6036" y="2246"/>
                  </a:cubicBezTo>
                  <a:cubicBezTo>
                    <a:pt x="7421" y="888"/>
                    <a:pt x="9082" y="73"/>
                    <a:pt x="10467" y="5"/>
                  </a:cubicBezTo>
                  <a:cubicBezTo>
                    <a:pt x="11852" y="-63"/>
                    <a:pt x="12959" y="616"/>
                    <a:pt x="13652" y="1703"/>
                  </a:cubicBezTo>
                  <a:cubicBezTo>
                    <a:pt x="14344" y="2790"/>
                    <a:pt x="14621" y="4284"/>
                    <a:pt x="13652" y="5711"/>
                  </a:cubicBezTo>
                  <a:cubicBezTo>
                    <a:pt x="12682" y="7137"/>
                    <a:pt x="10467" y="8495"/>
                    <a:pt x="8667" y="9311"/>
                  </a:cubicBezTo>
                  <a:cubicBezTo>
                    <a:pt x="6867" y="10126"/>
                    <a:pt x="5482" y="10397"/>
                    <a:pt x="4236" y="10941"/>
                  </a:cubicBezTo>
                  <a:cubicBezTo>
                    <a:pt x="2990" y="11484"/>
                    <a:pt x="1882" y="12299"/>
                    <a:pt x="1882" y="12911"/>
                  </a:cubicBezTo>
                  <a:cubicBezTo>
                    <a:pt x="1882" y="13522"/>
                    <a:pt x="2990" y="13929"/>
                    <a:pt x="5344" y="14948"/>
                  </a:cubicBezTo>
                  <a:cubicBezTo>
                    <a:pt x="7698" y="15967"/>
                    <a:pt x="11298" y="17597"/>
                    <a:pt x="13790" y="18548"/>
                  </a:cubicBezTo>
                  <a:cubicBezTo>
                    <a:pt x="16282" y="19499"/>
                    <a:pt x="17667" y="19771"/>
                    <a:pt x="18775" y="19771"/>
                  </a:cubicBezTo>
                  <a:cubicBezTo>
                    <a:pt x="19882" y="19771"/>
                    <a:pt x="20713" y="19499"/>
                    <a:pt x="21544" y="19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6102350" y="97486"/>
              <a:ext cx="146050" cy="275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2" fill="norm" stroke="1" extrusionOk="0">
                  <a:moveTo>
                    <a:pt x="0" y="3762"/>
                  </a:moveTo>
                  <a:cubicBezTo>
                    <a:pt x="313" y="8310"/>
                    <a:pt x="626" y="12857"/>
                    <a:pt x="1252" y="15618"/>
                  </a:cubicBezTo>
                  <a:cubicBezTo>
                    <a:pt x="1878" y="18379"/>
                    <a:pt x="2817" y="19353"/>
                    <a:pt x="3913" y="20084"/>
                  </a:cubicBezTo>
                  <a:cubicBezTo>
                    <a:pt x="5009" y="20815"/>
                    <a:pt x="6261" y="21302"/>
                    <a:pt x="7670" y="21058"/>
                  </a:cubicBezTo>
                  <a:cubicBezTo>
                    <a:pt x="9078" y="20815"/>
                    <a:pt x="10643" y="19840"/>
                    <a:pt x="12522" y="16836"/>
                  </a:cubicBezTo>
                  <a:cubicBezTo>
                    <a:pt x="14400" y="13831"/>
                    <a:pt x="16591" y="8797"/>
                    <a:pt x="18157" y="5467"/>
                  </a:cubicBezTo>
                  <a:cubicBezTo>
                    <a:pt x="19722" y="2138"/>
                    <a:pt x="20661" y="514"/>
                    <a:pt x="21130" y="108"/>
                  </a:cubicBezTo>
                  <a:cubicBezTo>
                    <a:pt x="21600" y="-298"/>
                    <a:pt x="21600" y="514"/>
                    <a:pt x="21600" y="1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6257680" y="224042"/>
              <a:ext cx="69037" cy="193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274" fill="norm" stroke="1" extrusionOk="0">
                  <a:moveTo>
                    <a:pt x="18730" y="3339"/>
                  </a:moveTo>
                  <a:cubicBezTo>
                    <a:pt x="16766" y="2178"/>
                    <a:pt x="14803" y="1016"/>
                    <a:pt x="12184" y="436"/>
                  </a:cubicBezTo>
                  <a:cubicBezTo>
                    <a:pt x="9566" y="-145"/>
                    <a:pt x="6293" y="-145"/>
                    <a:pt x="4003" y="436"/>
                  </a:cubicBezTo>
                  <a:cubicBezTo>
                    <a:pt x="1712" y="1016"/>
                    <a:pt x="403" y="2178"/>
                    <a:pt x="75" y="3339"/>
                  </a:cubicBezTo>
                  <a:cubicBezTo>
                    <a:pt x="-252" y="4500"/>
                    <a:pt x="403" y="5661"/>
                    <a:pt x="3675" y="7171"/>
                  </a:cubicBezTo>
                  <a:cubicBezTo>
                    <a:pt x="6948" y="8681"/>
                    <a:pt x="12839" y="10539"/>
                    <a:pt x="16439" y="12397"/>
                  </a:cubicBezTo>
                  <a:cubicBezTo>
                    <a:pt x="20039" y="14255"/>
                    <a:pt x="21348" y="16113"/>
                    <a:pt x="21348" y="17623"/>
                  </a:cubicBezTo>
                  <a:cubicBezTo>
                    <a:pt x="21348" y="19132"/>
                    <a:pt x="20039" y="20294"/>
                    <a:pt x="17748" y="20874"/>
                  </a:cubicBezTo>
                  <a:cubicBezTo>
                    <a:pt x="15457" y="21455"/>
                    <a:pt x="12184" y="21455"/>
                    <a:pt x="9566" y="20526"/>
                  </a:cubicBezTo>
                  <a:cubicBezTo>
                    <a:pt x="6948" y="19597"/>
                    <a:pt x="4984" y="17739"/>
                    <a:pt x="3021" y="158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6407150" y="76669"/>
              <a:ext cx="73432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3" h="21600" fill="norm" stroke="1" extrusionOk="0">
                  <a:moveTo>
                    <a:pt x="0" y="0"/>
                  </a:moveTo>
                  <a:cubicBezTo>
                    <a:pt x="7589" y="2715"/>
                    <a:pt x="15178" y="5430"/>
                    <a:pt x="18389" y="8203"/>
                  </a:cubicBezTo>
                  <a:cubicBezTo>
                    <a:pt x="21600" y="10977"/>
                    <a:pt x="20432" y="13810"/>
                    <a:pt x="16638" y="16052"/>
                  </a:cubicBezTo>
                  <a:cubicBezTo>
                    <a:pt x="12843" y="18295"/>
                    <a:pt x="6422" y="199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2082800" y="673569"/>
              <a:ext cx="39560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" y="21600"/>
                    <a:pt x="740" y="21600"/>
                    <a:pt x="1150" y="20842"/>
                  </a:cubicBezTo>
                  <a:cubicBezTo>
                    <a:pt x="1560" y="20084"/>
                    <a:pt x="2011" y="18568"/>
                    <a:pt x="2485" y="17242"/>
                  </a:cubicBezTo>
                  <a:cubicBezTo>
                    <a:pt x="2959" y="15916"/>
                    <a:pt x="3456" y="14779"/>
                    <a:pt x="3906" y="14021"/>
                  </a:cubicBezTo>
                  <a:cubicBezTo>
                    <a:pt x="4357" y="13263"/>
                    <a:pt x="4761" y="12884"/>
                    <a:pt x="5189" y="12316"/>
                  </a:cubicBezTo>
                  <a:cubicBezTo>
                    <a:pt x="5617" y="11747"/>
                    <a:pt x="6067" y="10989"/>
                    <a:pt x="6541" y="10232"/>
                  </a:cubicBezTo>
                  <a:cubicBezTo>
                    <a:pt x="7015" y="9474"/>
                    <a:pt x="7512" y="8716"/>
                    <a:pt x="7928" y="8147"/>
                  </a:cubicBezTo>
                  <a:cubicBezTo>
                    <a:pt x="8344" y="7579"/>
                    <a:pt x="8679" y="7200"/>
                    <a:pt x="9032" y="6821"/>
                  </a:cubicBezTo>
                  <a:cubicBezTo>
                    <a:pt x="9384" y="6442"/>
                    <a:pt x="9754" y="6063"/>
                    <a:pt x="10130" y="5495"/>
                  </a:cubicBezTo>
                  <a:cubicBezTo>
                    <a:pt x="10505" y="4926"/>
                    <a:pt x="10887" y="4168"/>
                    <a:pt x="11262" y="3600"/>
                  </a:cubicBezTo>
                  <a:cubicBezTo>
                    <a:pt x="11638" y="3032"/>
                    <a:pt x="12008" y="2653"/>
                    <a:pt x="12383" y="2274"/>
                  </a:cubicBezTo>
                  <a:cubicBezTo>
                    <a:pt x="12759" y="1895"/>
                    <a:pt x="13140" y="1516"/>
                    <a:pt x="13522" y="1137"/>
                  </a:cubicBezTo>
                  <a:cubicBezTo>
                    <a:pt x="13903" y="758"/>
                    <a:pt x="14284" y="379"/>
                    <a:pt x="14648" y="189"/>
                  </a:cubicBezTo>
                  <a:cubicBezTo>
                    <a:pt x="15013" y="0"/>
                    <a:pt x="15359" y="0"/>
                    <a:pt x="15787" y="0"/>
                  </a:cubicBezTo>
                  <a:cubicBezTo>
                    <a:pt x="16214" y="0"/>
                    <a:pt x="16723" y="0"/>
                    <a:pt x="17197" y="0"/>
                  </a:cubicBezTo>
                  <a:cubicBezTo>
                    <a:pt x="17671" y="0"/>
                    <a:pt x="18110" y="0"/>
                    <a:pt x="18589" y="0"/>
                  </a:cubicBezTo>
                  <a:cubicBezTo>
                    <a:pt x="19069" y="0"/>
                    <a:pt x="19589" y="0"/>
                    <a:pt x="20046" y="379"/>
                  </a:cubicBezTo>
                  <a:cubicBezTo>
                    <a:pt x="20502" y="758"/>
                    <a:pt x="20895" y="1516"/>
                    <a:pt x="21143" y="2842"/>
                  </a:cubicBezTo>
                  <a:cubicBezTo>
                    <a:pt x="21392" y="4168"/>
                    <a:pt x="21496" y="6063"/>
                    <a:pt x="21600" y="7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2089150" y="832319"/>
              <a:ext cx="37211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3" y="20533"/>
                    <a:pt x="786" y="19467"/>
                    <a:pt x="1216" y="18667"/>
                  </a:cubicBezTo>
                  <a:cubicBezTo>
                    <a:pt x="1646" y="17867"/>
                    <a:pt x="2113" y="17333"/>
                    <a:pt x="2562" y="16933"/>
                  </a:cubicBezTo>
                  <a:cubicBezTo>
                    <a:pt x="3010" y="16533"/>
                    <a:pt x="3440" y="16267"/>
                    <a:pt x="3907" y="15600"/>
                  </a:cubicBezTo>
                  <a:cubicBezTo>
                    <a:pt x="4374" y="14933"/>
                    <a:pt x="4878" y="13867"/>
                    <a:pt x="5314" y="12933"/>
                  </a:cubicBezTo>
                  <a:cubicBezTo>
                    <a:pt x="5750" y="12000"/>
                    <a:pt x="6119" y="11200"/>
                    <a:pt x="6524" y="10400"/>
                  </a:cubicBezTo>
                  <a:cubicBezTo>
                    <a:pt x="6930" y="9600"/>
                    <a:pt x="7372" y="8800"/>
                    <a:pt x="7802" y="8133"/>
                  </a:cubicBezTo>
                  <a:cubicBezTo>
                    <a:pt x="8232" y="7467"/>
                    <a:pt x="8650" y="6933"/>
                    <a:pt x="9111" y="6267"/>
                  </a:cubicBezTo>
                  <a:cubicBezTo>
                    <a:pt x="9571" y="5600"/>
                    <a:pt x="10075" y="4800"/>
                    <a:pt x="10560" y="4133"/>
                  </a:cubicBezTo>
                  <a:cubicBezTo>
                    <a:pt x="11046" y="3467"/>
                    <a:pt x="11513" y="2933"/>
                    <a:pt x="11998" y="2533"/>
                  </a:cubicBezTo>
                  <a:cubicBezTo>
                    <a:pt x="12483" y="2133"/>
                    <a:pt x="12987" y="1867"/>
                    <a:pt x="13478" y="1600"/>
                  </a:cubicBezTo>
                  <a:cubicBezTo>
                    <a:pt x="13970" y="1333"/>
                    <a:pt x="14449" y="1067"/>
                    <a:pt x="14922" y="933"/>
                  </a:cubicBezTo>
                  <a:cubicBezTo>
                    <a:pt x="15395" y="800"/>
                    <a:pt x="15862" y="800"/>
                    <a:pt x="16421" y="667"/>
                  </a:cubicBezTo>
                  <a:cubicBezTo>
                    <a:pt x="16980" y="533"/>
                    <a:pt x="17631" y="267"/>
                    <a:pt x="18221" y="133"/>
                  </a:cubicBezTo>
                  <a:cubicBezTo>
                    <a:pt x="18811" y="0"/>
                    <a:pt x="19339" y="0"/>
                    <a:pt x="19892" y="0"/>
                  </a:cubicBezTo>
                  <a:cubicBezTo>
                    <a:pt x="20445" y="0"/>
                    <a:pt x="2102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477161" y="1947937"/>
              <a:ext cx="348340" cy="358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273" fill="norm" stroke="1" extrusionOk="0">
                  <a:moveTo>
                    <a:pt x="1515" y="871"/>
                  </a:moveTo>
                  <a:cubicBezTo>
                    <a:pt x="991" y="2880"/>
                    <a:pt x="468" y="4889"/>
                    <a:pt x="206" y="7840"/>
                  </a:cubicBezTo>
                  <a:cubicBezTo>
                    <a:pt x="-56" y="10792"/>
                    <a:pt x="-56" y="14685"/>
                    <a:pt x="140" y="17133"/>
                  </a:cubicBezTo>
                  <a:cubicBezTo>
                    <a:pt x="337" y="19582"/>
                    <a:pt x="729" y="20587"/>
                    <a:pt x="1253" y="21026"/>
                  </a:cubicBezTo>
                  <a:cubicBezTo>
                    <a:pt x="1777" y="21466"/>
                    <a:pt x="2431" y="21340"/>
                    <a:pt x="3086" y="20461"/>
                  </a:cubicBezTo>
                  <a:cubicBezTo>
                    <a:pt x="3740" y="19582"/>
                    <a:pt x="4395" y="17950"/>
                    <a:pt x="4853" y="16757"/>
                  </a:cubicBezTo>
                  <a:cubicBezTo>
                    <a:pt x="5311" y="15564"/>
                    <a:pt x="5573" y="14810"/>
                    <a:pt x="5835" y="14119"/>
                  </a:cubicBezTo>
                  <a:cubicBezTo>
                    <a:pt x="6097" y="13429"/>
                    <a:pt x="6359" y="12801"/>
                    <a:pt x="6620" y="12801"/>
                  </a:cubicBezTo>
                  <a:cubicBezTo>
                    <a:pt x="6882" y="12801"/>
                    <a:pt x="7144" y="13429"/>
                    <a:pt x="7406" y="14057"/>
                  </a:cubicBezTo>
                  <a:cubicBezTo>
                    <a:pt x="7668" y="14685"/>
                    <a:pt x="7929" y="15313"/>
                    <a:pt x="8388" y="15752"/>
                  </a:cubicBezTo>
                  <a:cubicBezTo>
                    <a:pt x="8846" y="16192"/>
                    <a:pt x="9500" y="16443"/>
                    <a:pt x="10155" y="16568"/>
                  </a:cubicBezTo>
                  <a:cubicBezTo>
                    <a:pt x="10809" y="16694"/>
                    <a:pt x="11464" y="16694"/>
                    <a:pt x="12249" y="16066"/>
                  </a:cubicBezTo>
                  <a:cubicBezTo>
                    <a:pt x="13035" y="15438"/>
                    <a:pt x="13951" y="14182"/>
                    <a:pt x="14802" y="11985"/>
                  </a:cubicBezTo>
                  <a:cubicBezTo>
                    <a:pt x="15653" y="9787"/>
                    <a:pt x="16439" y="6647"/>
                    <a:pt x="16831" y="4764"/>
                  </a:cubicBezTo>
                  <a:cubicBezTo>
                    <a:pt x="17224" y="2880"/>
                    <a:pt x="17224" y="2252"/>
                    <a:pt x="17159" y="1624"/>
                  </a:cubicBezTo>
                  <a:cubicBezTo>
                    <a:pt x="17093" y="996"/>
                    <a:pt x="16962" y="368"/>
                    <a:pt x="16569" y="117"/>
                  </a:cubicBezTo>
                  <a:cubicBezTo>
                    <a:pt x="16177" y="-134"/>
                    <a:pt x="15522" y="-8"/>
                    <a:pt x="14933" y="745"/>
                  </a:cubicBezTo>
                  <a:cubicBezTo>
                    <a:pt x="14344" y="1499"/>
                    <a:pt x="13820" y="2880"/>
                    <a:pt x="13559" y="3885"/>
                  </a:cubicBezTo>
                  <a:cubicBezTo>
                    <a:pt x="13297" y="4889"/>
                    <a:pt x="13297" y="5517"/>
                    <a:pt x="13624" y="5957"/>
                  </a:cubicBezTo>
                  <a:cubicBezTo>
                    <a:pt x="13951" y="6396"/>
                    <a:pt x="14606" y="6647"/>
                    <a:pt x="15980" y="6522"/>
                  </a:cubicBezTo>
                  <a:cubicBezTo>
                    <a:pt x="17355" y="6396"/>
                    <a:pt x="19449" y="5894"/>
                    <a:pt x="21544" y="5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1049674" y="1958342"/>
              <a:ext cx="226676" cy="317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321" fill="norm" stroke="1" extrusionOk="0">
                  <a:moveTo>
                    <a:pt x="17218" y="1993"/>
                  </a:moveTo>
                  <a:cubicBezTo>
                    <a:pt x="17218" y="1282"/>
                    <a:pt x="17218" y="572"/>
                    <a:pt x="16618" y="216"/>
                  </a:cubicBezTo>
                  <a:cubicBezTo>
                    <a:pt x="16018" y="-139"/>
                    <a:pt x="14818" y="-139"/>
                    <a:pt x="12818" y="856"/>
                  </a:cubicBezTo>
                  <a:cubicBezTo>
                    <a:pt x="10818" y="1850"/>
                    <a:pt x="8018" y="3840"/>
                    <a:pt x="5718" y="6540"/>
                  </a:cubicBezTo>
                  <a:cubicBezTo>
                    <a:pt x="3418" y="9240"/>
                    <a:pt x="1618" y="12650"/>
                    <a:pt x="718" y="14924"/>
                  </a:cubicBezTo>
                  <a:cubicBezTo>
                    <a:pt x="-182" y="17198"/>
                    <a:pt x="-182" y="18335"/>
                    <a:pt x="418" y="19258"/>
                  </a:cubicBezTo>
                  <a:cubicBezTo>
                    <a:pt x="1018" y="20182"/>
                    <a:pt x="2218" y="20893"/>
                    <a:pt x="4818" y="21177"/>
                  </a:cubicBezTo>
                  <a:cubicBezTo>
                    <a:pt x="7418" y="21461"/>
                    <a:pt x="11418" y="21319"/>
                    <a:pt x="14418" y="20822"/>
                  </a:cubicBezTo>
                  <a:cubicBezTo>
                    <a:pt x="17418" y="20324"/>
                    <a:pt x="19418" y="19472"/>
                    <a:pt x="21418" y="18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1092200" y="2134069"/>
              <a:ext cx="209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6800"/>
                    <a:pt x="11782" y="12000"/>
                    <a:pt x="15382" y="8400"/>
                  </a:cubicBezTo>
                  <a:cubicBezTo>
                    <a:pt x="18982" y="4800"/>
                    <a:pt x="2029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1733550" y="1932215"/>
              <a:ext cx="685800" cy="370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0" y="18593"/>
                  </a:moveTo>
                  <a:cubicBezTo>
                    <a:pt x="2333" y="18715"/>
                    <a:pt x="4667" y="18837"/>
                    <a:pt x="6000" y="18898"/>
                  </a:cubicBezTo>
                  <a:cubicBezTo>
                    <a:pt x="7333" y="18959"/>
                    <a:pt x="7667" y="18959"/>
                    <a:pt x="8000" y="18959"/>
                  </a:cubicBezTo>
                  <a:cubicBezTo>
                    <a:pt x="8333" y="18959"/>
                    <a:pt x="8667" y="18959"/>
                    <a:pt x="8967" y="18776"/>
                  </a:cubicBezTo>
                  <a:cubicBezTo>
                    <a:pt x="9267" y="18593"/>
                    <a:pt x="9533" y="18227"/>
                    <a:pt x="9567" y="17800"/>
                  </a:cubicBezTo>
                  <a:cubicBezTo>
                    <a:pt x="9600" y="17373"/>
                    <a:pt x="9400" y="16885"/>
                    <a:pt x="8933" y="15786"/>
                  </a:cubicBezTo>
                  <a:cubicBezTo>
                    <a:pt x="8467" y="14688"/>
                    <a:pt x="7733" y="12980"/>
                    <a:pt x="7267" y="11332"/>
                  </a:cubicBezTo>
                  <a:cubicBezTo>
                    <a:pt x="6800" y="9685"/>
                    <a:pt x="6600" y="8098"/>
                    <a:pt x="6467" y="6939"/>
                  </a:cubicBezTo>
                  <a:cubicBezTo>
                    <a:pt x="6333" y="5780"/>
                    <a:pt x="6267" y="5047"/>
                    <a:pt x="6700" y="4010"/>
                  </a:cubicBezTo>
                  <a:cubicBezTo>
                    <a:pt x="7133" y="2973"/>
                    <a:pt x="8067" y="1631"/>
                    <a:pt x="9200" y="837"/>
                  </a:cubicBezTo>
                  <a:cubicBezTo>
                    <a:pt x="10333" y="44"/>
                    <a:pt x="11667" y="-200"/>
                    <a:pt x="12733" y="166"/>
                  </a:cubicBezTo>
                  <a:cubicBezTo>
                    <a:pt x="13800" y="532"/>
                    <a:pt x="14600" y="1508"/>
                    <a:pt x="14800" y="3217"/>
                  </a:cubicBezTo>
                  <a:cubicBezTo>
                    <a:pt x="15000" y="4925"/>
                    <a:pt x="14600" y="7366"/>
                    <a:pt x="13967" y="9929"/>
                  </a:cubicBezTo>
                  <a:cubicBezTo>
                    <a:pt x="13333" y="12492"/>
                    <a:pt x="12467" y="15176"/>
                    <a:pt x="12000" y="17007"/>
                  </a:cubicBezTo>
                  <a:cubicBezTo>
                    <a:pt x="11533" y="18837"/>
                    <a:pt x="11467" y="19814"/>
                    <a:pt x="11700" y="20424"/>
                  </a:cubicBezTo>
                  <a:cubicBezTo>
                    <a:pt x="11933" y="21034"/>
                    <a:pt x="12467" y="21278"/>
                    <a:pt x="13700" y="21339"/>
                  </a:cubicBezTo>
                  <a:cubicBezTo>
                    <a:pt x="14933" y="21400"/>
                    <a:pt x="16867" y="21278"/>
                    <a:pt x="18300" y="21156"/>
                  </a:cubicBezTo>
                  <a:cubicBezTo>
                    <a:pt x="19733" y="21034"/>
                    <a:pt x="20667" y="20912"/>
                    <a:pt x="21600" y="20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1084623" y="3133953"/>
              <a:ext cx="179027" cy="409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46" fill="norm" stroke="1" extrusionOk="0">
                  <a:moveTo>
                    <a:pt x="1672" y="8818"/>
                  </a:moveTo>
                  <a:cubicBezTo>
                    <a:pt x="909" y="10148"/>
                    <a:pt x="147" y="11477"/>
                    <a:pt x="20" y="13914"/>
                  </a:cubicBezTo>
                  <a:cubicBezTo>
                    <a:pt x="-107" y="16351"/>
                    <a:pt x="401" y="19895"/>
                    <a:pt x="528" y="20172"/>
                  </a:cubicBezTo>
                  <a:cubicBezTo>
                    <a:pt x="655" y="20449"/>
                    <a:pt x="401" y="17458"/>
                    <a:pt x="528" y="14024"/>
                  </a:cubicBezTo>
                  <a:cubicBezTo>
                    <a:pt x="655" y="10591"/>
                    <a:pt x="1164" y="6714"/>
                    <a:pt x="2053" y="4277"/>
                  </a:cubicBezTo>
                  <a:cubicBezTo>
                    <a:pt x="2942" y="1840"/>
                    <a:pt x="4213" y="843"/>
                    <a:pt x="5484" y="344"/>
                  </a:cubicBezTo>
                  <a:cubicBezTo>
                    <a:pt x="6754" y="-154"/>
                    <a:pt x="8025" y="-154"/>
                    <a:pt x="10312" y="621"/>
                  </a:cubicBezTo>
                  <a:cubicBezTo>
                    <a:pt x="12599" y="1397"/>
                    <a:pt x="15902" y="2948"/>
                    <a:pt x="17427" y="5163"/>
                  </a:cubicBezTo>
                  <a:cubicBezTo>
                    <a:pt x="18952" y="7378"/>
                    <a:pt x="18698" y="10258"/>
                    <a:pt x="17554" y="12141"/>
                  </a:cubicBezTo>
                  <a:cubicBezTo>
                    <a:pt x="16411" y="14024"/>
                    <a:pt x="14378" y="14911"/>
                    <a:pt x="12345" y="15409"/>
                  </a:cubicBezTo>
                  <a:cubicBezTo>
                    <a:pt x="10312" y="15908"/>
                    <a:pt x="8279" y="16018"/>
                    <a:pt x="6627" y="15852"/>
                  </a:cubicBezTo>
                  <a:cubicBezTo>
                    <a:pt x="4975" y="15686"/>
                    <a:pt x="3705" y="15243"/>
                    <a:pt x="3959" y="15243"/>
                  </a:cubicBezTo>
                  <a:cubicBezTo>
                    <a:pt x="4213" y="15243"/>
                    <a:pt x="5992" y="15686"/>
                    <a:pt x="9168" y="16794"/>
                  </a:cubicBezTo>
                  <a:cubicBezTo>
                    <a:pt x="12345" y="17901"/>
                    <a:pt x="16919" y="19674"/>
                    <a:pt x="21493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1301749" y="3181819"/>
              <a:ext cx="184151" cy="310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0"/>
                  </a:moveTo>
                  <a:cubicBezTo>
                    <a:pt x="3228" y="4816"/>
                    <a:pt x="6455" y="9632"/>
                    <a:pt x="8566" y="12770"/>
                  </a:cubicBezTo>
                  <a:cubicBezTo>
                    <a:pt x="10676" y="15908"/>
                    <a:pt x="11669" y="17368"/>
                    <a:pt x="12662" y="18681"/>
                  </a:cubicBezTo>
                  <a:cubicBezTo>
                    <a:pt x="13655" y="19995"/>
                    <a:pt x="14648" y="21162"/>
                    <a:pt x="15517" y="21381"/>
                  </a:cubicBezTo>
                  <a:cubicBezTo>
                    <a:pt x="16386" y="21600"/>
                    <a:pt x="17131" y="20870"/>
                    <a:pt x="17876" y="18608"/>
                  </a:cubicBezTo>
                  <a:cubicBezTo>
                    <a:pt x="18621" y="16346"/>
                    <a:pt x="19366" y="12551"/>
                    <a:pt x="19986" y="9924"/>
                  </a:cubicBezTo>
                  <a:cubicBezTo>
                    <a:pt x="20607" y="7297"/>
                    <a:pt x="21103" y="5838"/>
                    <a:pt x="21600" y="4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1606549" y="3194519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1625600" y="3410419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2089150" y="3175469"/>
              <a:ext cx="234950" cy="368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0" y="0"/>
                  </a:moveTo>
                  <a:cubicBezTo>
                    <a:pt x="2141" y="1105"/>
                    <a:pt x="4281" y="2209"/>
                    <a:pt x="6811" y="4664"/>
                  </a:cubicBezTo>
                  <a:cubicBezTo>
                    <a:pt x="9341" y="7118"/>
                    <a:pt x="12259" y="10923"/>
                    <a:pt x="14303" y="13807"/>
                  </a:cubicBezTo>
                  <a:cubicBezTo>
                    <a:pt x="16346" y="16691"/>
                    <a:pt x="17514" y="18655"/>
                    <a:pt x="18389" y="19882"/>
                  </a:cubicBezTo>
                  <a:cubicBezTo>
                    <a:pt x="19265" y="21109"/>
                    <a:pt x="19849" y="21600"/>
                    <a:pt x="20335" y="21293"/>
                  </a:cubicBezTo>
                  <a:cubicBezTo>
                    <a:pt x="20822" y="20986"/>
                    <a:pt x="21211" y="19882"/>
                    <a:pt x="21600" y="18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2113330" y="3099269"/>
              <a:ext cx="217120" cy="526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94" fill="norm" stroke="1" extrusionOk="0">
                  <a:moveTo>
                    <a:pt x="21511" y="0"/>
                  </a:moveTo>
                  <a:cubicBezTo>
                    <a:pt x="20043" y="2419"/>
                    <a:pt x="18575" y="4838"/>
                    <a:pt x="16163" y="7387"/>
                  </a:cubicBezTo>
                  <a:cubicBezTo>
                    <a:pt x="13752" y="9936"/>
                    <a:pt x="10396" y="12614"/>
                    <a:pt x="7775" y="14731"/>
                  </a:cubicBezTo>
                  <a:cubicBezTo>
                    <a:pt x="5154" y="16848"/>
                    <a:pt x="3266" y="18403"/>
                    <a:pt x="2008" y="19526"/>
                  </a:cubicBezTo>
                  <a:cubicBezTo>
                    <a:pt x="750" y="20650"/>
                    <a:pt x="121" y="21341"/>
                    <a:pt x="16" y="21470"/>
                  </a:cubicBezTo>
                  <a:cubicBezTo>
                    <a:pt x="-89" y="21600"/>
                    <a:pt x="330" y="21168"/>
                    <a:pt x="1064" y="20736"/>
                  </a:cubicBezTo>
                  <a:cubicBezTo>
                    <a:pt x="1798" y="20304"/>
                    <a:pt x="2847" y="19872"/>
                    <a:pt x="3895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2654300" y="3245319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2635249" y="3397719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3136900" y="3192032"/>
              <a:ext cx="336550" cy="321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2038" y="1848"/>
                  </a:moveTo>
                  <a:cubicBezTo>
                    <a:pt x="1358" y="6757"/>
                    <a:pt x="679" y="11666"/>
                    <a:pt x="340" y="14471"/>
                  </a:cubicBezTo>
                  <a:cubicBezTo>
                    <a:pt x="0" y="17276"/>
                    <a:pt x="0" y="17978"/>
                    <a:pt x="0" y="18749"/>
                  </a:cubicBezTo>
                  <a:cubicBezTo>
                    <a:pt x="0" y="19520"/>
                    <a:pt x="0" y="20362"/>
                    <a:pt x="340" y="20853"/>
                  </a:cubicBezTo>
                  <a:cubicBezTo>
                    <a:pt x="679" y="21344"/>
                    <a:pt x="1358" y="21484"/>
                    <a:pt x="1902" y="21133"/>
                  </a:cubicBezTo>
                  <a:cubicBezTo>
                    <a:pt x="2445" y="20783"/>
                    <a:pt x="2853" y="19941"/>
                    <a:pt x="3328" y="18609"/>
                  </a:cubicBezTo>
                  <a:cubicBezTo>
                    <a:pt x="3804" y="17276"/>
                    <a:pt x="4347" y="15453"/>
                    <a:pt x="4755" y="14190"/>
                  </a:cubicBezTo>
                  <a:cubicBezTo>
                    <a:pt x="5162" y="12928"/>
                    <a:pt x="5434" y="12227"/>
                    <a:pt x="5570" y="12297"/>
                  </a:cubicBezTo>
                  <a:cubicBezTo>
                    <a:pt x="5706" y="12367"/>
                    <a:pt x="5706" y="13209"/>
                    <a:pt x="5774" y="14401"/>
                  </a:cubicBezTo>
                  <a:cubicBezTo>
                    <a:pt x="5842" y="15593"/>
                    <a:pt x="5977" y="17136"/>
                    <a:pt x="6317" y="18258"/>
                  </a:cubicBezTo>
                  <a:cubicBezTo>
                    <a:pt x="6657" y="19380"/>
                    <a:pt x="7200" y="20081"/>
                    <a:pt x="7811" y="20432"/>
                  </a:cubicBezTo>
                  <a:cubicBezTo>
                    <a:pt x="8423" y="20783"/>
                    <a:pt x="9102" y="20783"/>
                    <a:pt x="9917" y="20011"/>
                  </a:cubicBezTo>
                  <a:cubicBezTo>
                    <a:pt x="10732" y="19240"/>
                    <a:pt x="11683" y="17697"/>
                    <a:pt x="12566" y="15803"/>
                  </a:cubicBezTo>
                  <a:cubicBezTo>
                    <a:pt x="13449" y="13910"/>
                    <a:pt x="14264" y="11666"/>
                    <a:pt x="14875" y="9422"/>
                  </a:cubicBezTo>
                  <a:cubicBezTo>
                    <a:pt x="15487" y="7178"/>
                    <a:pt x="15894" y="4933"/>
                    <a:pt x="16030" y="3390"/>
                  </a:cubicBezTo>
                  <a:cubicBezTo>
                    <a:pt x="16166" y="1848"/>
                    <a:pt x="16030" y="1006"/>
                    <a:pt x="15623" y="515"/>
                  </a:cubicBezTo>
                  <a:cubicBezTo>
                    <a:pt x="15215" y="24"/>
                    <a:pt x="14536" y="-116"/>
                    <a:pt x="13992" y="94"/>
                  </a:cubicBezTo>
                  <a:cubicBezTo>
                    <a:pt x="13449" y="305"/>
                    <a:pt x="13042" y="866"/>
                    <a:pt x="12838" y="1497"/>
                  </a:cubicBezTo>
                  <a:cubicBezTo>
                    <a:pt x="12634" y="2128"/>
                    <a:pt x="12634" y="2829"/>
                    <a:pt x="12838" y="3461"/>
                  </a:cubicBezTo>
                  <a:cubicBezTo>
                    <a:pt x="13042" y="4092"/>
                    <a:pt x="13449" y="4653"/>
                    <a:pt x="14943" y="5144"/>
                  </a:cubicBezTo>
                  <a:cubicBezTo>
                    <a:pt x="16438" y="5635"/>
                    <a:pt x="19019" y="6055"/>
                    <a:pt x="21600" y="6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3704760" y="3340569"/>
              <a:ext cx="594463" cy="82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77" fill="norm" stroke="1" extrusionOk="0">
                  <a:moveTo>
                    <a:pt x="1505" y="19938"/>
                  </a:moveTo>
                  <a:cubicBezTo>
                    <a:pt x="818" y="20492"/>
                    <a:pt x="131" y="21046"/>
                    <a:pt x="16" y="21323"/>
                  </a:cubicBezTo>
                  <a:cubicBezTo>
                    <a:pt x="-98" y="21600"/>
                    <a:pt x="360" y="21600"/>
                    <a:pt x="1848" y="20492"/>
                  </a:cubicBezTo>
                  <a:cubicBezTo>
                    <a:pt x="3337" y="19385"/>
                    <a:pt x="5855" y="17169"/>
                    <a:pt x="8069" y="15508"/>
                  </a:cubicBezTo>
                  <a:cubicBezTo>
                    <a:pt x="10282" y="13846"/>
                    <a:pt x="12190" y="12738"/>
                    <a:pt x="13984" y="11631"/>
                  </a:cubicBezTo>
                  <a:cubicBezTo>
                    <a:pt x="15778" y="10523"/>
                    <a:pt x="17457" y="9415"/>
                    <a:pt x="18487" y="8862"/>
                  </a:cubicBezTo>
                  <a:cubicBezTo>
                    <a:pt x="19518" y="8308"/>
                    <a:pt x="19899" y="8308"/>
                    <a:pt x="20357" y="7477"/>
                  </a:cubicBezTo>
                  <a:cubicBezTo>
                    <a:pt x="20815" y="6646"/>
                    <a:pt x="21349" y="4985"/>
                    <a:pt x="21426" y="3600"/>
                  </a:cubicBezTo>
                  <a:cubicBezTo>
                    <a:pt x="21502" y="2215"/>
                    <a:pt x="21120" y="1108"/>
                    <a:pt x="207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4178026" y="3288547"/>
              <a:ext cx="194762" cy="191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1500" fill="norm" stroke="1" extrusionOk="0">
                  <a:moveTo>
                    <a:pt x="4754" y="2986"/>
                  </a:moveTo>
                  <a:cubicBezTo>
                    <a:pt x="3854" y="2274"/>
                    <a:pt x="2954" y="1562"/>
                    <a:pt x="1942" y="968"/>
                  </a:cubicBezTo>
                  <a:cubicBezTo>
                    <a:pt x="929" y="375"/>
                    <a:pt x="-196" y="-100"/>
                    <a:pt x="29" y="19"/>
                  </a:cubicBezTo>
                  <a:cubicBezTo>
                    <a:pt x="254" y="137"/>
                    <a:pt x="1829" y="849"/>
                    <a:pt x="4642" y="1443"/>
                  </a:cubicBezTo>
                  <a:cubicBezTo>
                    <a:pt x="7454" y="2036"/>
                    <a:pt x="11504" y="2511"/>
                    <a:pt x="14204" y="2986"/>
                  </a:cubicBezTo>
                  <a:cubicBezTo>
                    <a:pt x="16904" y="3460"/>
                    <a:pt x="18254" y="3935"/>
                    <a:pt x="19379" y="4647"/>
                  </a:cubicBezTo>
                  <a:cubicBezTo>
                    <a:pt x="20504" y="5359"/>
                    <a:pt x="21404" y="6309"/>
                    <a:pt x="19942" y="8445"/>
                  </a:cubicBezTo>
                  <a:cubicBezTo>
                    <a:pt x="18479" y="10581"/>
                    <a:pt x="14654" y="13904"/>
                    <a:pt x="12179" y="16278"/>
                  </a:cubicBezTo>
                  <a:cubicBezTo>
                    <a:pt x="9704" y="18652"/>
                    <a:pt x="8579" y="20076"/>
                    <a:pt x="7454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4578350" y="3099269"/>
              <a:ext cx="635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343"/>
                    <a:pt x="21600" y="8686"/>
                    <a:pt x="18000" y="12286"/>
                  </a:cubicBezTo>
                  <a:cubicBezTo>
                    <a:pt x="14400" y="15886"/>
                    <a:pt x="7200" y="187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4623270" y="3194519"/>
              <a:ext cx="2493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21200" y="0"/>
                  </a:moveTo>
                  <a:cubicBezTo>
                    <a:pt x="14000" y="588"/>
                    <a:pt x="6800" y="1176"/>
                    <a:pt x="3200" y="3527"/>
                  </a:cubicBezTo>
                  <a:cubicBezTo>
                    <a:pt x="-400" y="5878"/>
                    <a:pt x="-400" y="9992"/>
                    <a:pt x="500" y="13298"/>
                  </a:cubicBezTo>
                  <a:cubicBezTo>
                    <a:pt x="1400" y="16604"/>
                    <a:pt x="3200" y="19102"/>
                    <a:pt x="5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4595854" y="3069400"/>
              <a:ext cx="198397" cy="429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01" fill="norm" stroke="1" extrusionOk="0">
                  <a:moveTo>
                    <a:pt x="166" y="6228"/>
                  </a:moveTo>
                  <a:cubicBezTo>
                    <a:pt x="-62" y="4964"/>
                    <a:pt x="-289" y="3700"/>
                    <a:pt x="1189" y="2593"/>
                  </a:cubicBezTo>
                  <a:cubicBezTo>
                    <a:pt x="2667" y="1487"/>
                    <a:pt x="5850" y="539"/>
                    <a:pt x="8806" y="170"/>
                  </a:cubicBezTo>
                  <a:cubicBezTo>
                    <a:pt x="11762" y="-199"/>
                    <a:pt x="14490" y="12"/>
                    <a:pt x="16423" y="1013"/>
                  </a:cubicBezTo>
                  <a:cubicBezTo>
                    <a:pt x="18355" y="2014"/>
                    <a:pt x="19492" y="3805"/>
                    <a:pt x="18014" y="5543"/>
                  </a:cubicBezTo>
                  <a:cubicBezTo>
                    <a:pt x="16536" y="7282"/>
                    <a:pt x="12444" y="8968"/>
                    <a:pt x="9829" y="9916"/>
                  </a:cubicBezTo>
                  <a:cubicBezTo>
                    <a:pt x="7214" y="10864"/>
                    <a:pt x="6077" y="11075"/>
                    <a:pt x="4713" y="11339"/>
                  </a:cubicBezTo>
                  <a:cubicBezTo>
                    <a:pt x="3349" y="11602"/>
                    <a:pt x="1757" y="11918"/>
                    <a:pt x="1189" y="12340"/>
                  </a:cubicBezTo>
                  <a:cubicBezTo>
                    <a:pt x="620" y="12761"/>
                    <a:pt x="1075" y="13288"/>
                    <a:pt x="3463" y="14289"/>
                  </a:cubicBezTo>
                  <a:cubicBezTo>
                    <a:pt x="5850" y="15290"/>
                    <a:pt x="10170" y="16765"/>
                    <a:pt x="13467" y="18029"/>
                  </a:cubicBezTo>
                  <a:cubicBezTo>
                    <a:pt x="16764" y="19294"/>
                    <a:pt x="19037" y="20347"/>
                    <a:pt x="21311" y="2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2324100" y="4322302"/>
              <a:ext cx="285750" cy="422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9" fill="norm" stroke="1" extrusionOk="0">
                  <a:moveTo>
                    <a:pt x="0" y="1731"/>
                  </a:moveTo>
                  <a:cubicBezTo>
                    <a:pt x="0" y="1196"/>
                    <a:pt x="0" y="662"/>
                    <a:pt x="400" y="341"/>
                  </a:cubicBezTo>
                  <a:cubicBezTo>
                    <a:pt x="800" y="20"/>
                    <a:pt x="1600" y="-87"/>
                    <a:pt x="2240" y="73"/>
                  </a:cubicBezTo>
                  <a:cubicBezTo>
                    <a:pt x="2880" y="234"/>
                    <a:pt x="3360" y="662"/>
                    <a:pt x="4880" y="2747"/>
                  </a:cubicBezTo>
                  <a:cubicBezTo>
                    <a:pt x="6400" y="4832"/>
                    <a:pt x="8960" y="8574"/>
                    <a:pt x="11280" y="11568"/>
                  </a:cubicBezTo>
                  <a:cubicBezTo>
                    <a:pt x="13600" y="14563"/>
                    <a:pt x="15680" y="16808"/>
                    <a:pt x="17120" y="18412"/>
                  </a:cubicBezTo>
                  <a:cubicBezTo>
                    <a:pt x="18560" y="20016"/>
                    <a:pt x="19360" y="20978"/>
                    <a:pt x="20000" y="21246"/>
                  </a:cubicBezTo>
                  <a:cubicBezTo>
                    <a:pt x="20640" y="21513"/>
                    <a:pt x="21120" y="21085"/>
                    <a:pt x="21600" y="20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2432972" y="4280369"/>
              <a:ext cx="183228" cy="482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483" fill="norm" stroke="1" extrusionOk="0">
                  <a:moveTo>
                    <a:pt x="21248" y="0"/>
                  </a:moveTo>
                  <a:cubicBezTo>
                    <a:pt x="19530" y="1792"/>
                    <a:pt x="17812" y="3584"/>
                    <a:pt x="15480" y="6084"/>
                  </a:cubicBezTo>
                  <a:cubicBezTo>
                    <a:pt x="13148" y="8583"/>
                    <a:pt x="10203" y="11790"/>
                    <a:pt x="7625" y="14337"/>
                  </a:cubicBezTo>
                  <a:cubicBezTo>
                    <a:pt x="5048" y="16884"/>
                    <a:pt x="2839" y="18770"/>
                    <a:pt x="1489" y="19949"/>
                  </a:cubicBezTo>
                  <a:cubicBezTo>
                    <a:pt x="139" y="21128"/>
                    <a:pt x="-352" y="21600"/>
                    <a:pt x="262" y="21459"/>
                  </a:cubicBezTo>
                  <a:cubicBezTo>
                    <a:pt x="875" y="21317"/>
                    <a:pt x="2593" y="20562"/>
                    <a:pt x="4312" y="19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2731442" y="4282121"/>
              <a:ext cx="126059" cy="438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04" fill="norm" stroke="1" extrusionOk="0">
                  <a:moveTo>
                    <a:pt x="21440" y="2704"/>
                  </a:moveTo>
                  <a:cubicBezTo>
                    <a:pt x="21440" y="2188"/>
                    <a:pt x="21440" y="1671"/>
                    <a:pt x="21440" y="1154"/>
                  </a:cubicBezTo>
                  <a:cubicBezTo>
                    <a:pt x="21440" y="637"/>
                    <a:pt x="21440" y="121"/>
                    <a:pt x="20540" y="17"/>
                  </a:cubicBezTo>
                  <a:cubicBezTo>
                    <a:pt x="19640" y="-86"/>
                    <a:pt x="17840" y="224"/>
                    <a:pt x="14780" y="1929"/>
                  </a:cubicBezTo>
                  <a:cubicBezTo>
                    <a:pt x="11720" y="3635"/>
                    <a:pt x="7400" y="6735"/>
                    <a:pt x="4520" y="9629"/>
                  </a:cubicBezTo>
                  <a:cubicBezTo>
                    <a:pt x="1640" y="12523"/>
                    <a:pt x="200" y="15210"/>
                    <a:pt x="20" y="17122"/>
                  </a:cubicBezTo>
                  <a:cubicBezTo>
                    <a:pt x="-160" y="19034"/>
                    <a:pt x="920" y="20170"/>
                    <a:pt x="2360" y="20791"/>
                  </a:cubicBezTo>
                  <a:cubicBezTo>
                    <a:pt x="3800" y="21411"/>
                    <a:pt x="5600" y="21514"/>
                    <a:pt x="7940" y="21307"/>
                  </a:cubicBezTo>
                  <a:cubicBezTo>
                    <a:pt x="10280" y="21101"/>
                    <a:pt x="13160" y="20584"/>
                    <a:pt x="16040" y="20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2911193" y="4401962"/>
              <a:ext cx="378107" cy="266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274" fill="norm" stroke="1" extrusionOk="0">
                  <a:moveTo>
                    <a:pt x="2369" y="4987"/>
                  </a:moveTo>
                  <a:cubicBezTo>
                    <a:pt x="1766" y="5156"/>
                    <a:pt x="1163" y="5325"/>
                    <a:pt x="801" y="5831"/>
                  </a:cubicBezTo>
                  <a:cubicBezTo>
                    <a:pt x="439" y="6337"/>
                    <a:pt x="318" y="7181"/>
                    <a:pt x="197" y="9291"/>
                  </a:cubicBezTo>
                  <a:cubicBezTo>
                    <a:pt x="77" y="11400"/>
                    <a:pt x="-44" y="14775"/>
                    <a:pt x="16" y="16969"/>
                  </a:cubicBezTo>
                  <a:cubicBezTo>
                    <a:pt x="77" y="19162"/>
                    <a:pt x="318" y="20175"/>
                    <a:pt x="982" y="20766"/>
                  </a:cubicBezTo>
                  <a:cubicBezTo>
                    <a:pt x="1645" y="21356"/>
                    <a:pt x="2731" y="21525"/>
                    <a:pt x="3697" y="20766"/>
                  </a:cubicBezTo>
                  <a:cubicBezTo>
                    <a:pt x="4662" y="20006"/>
                    <a:pt x="5507" y="18319"/>
                    <a:pt x="6050" y="16716"/>
                  </a:cubicBezTo>
                  <a:cubicBezTo>
                    <a:pt x="6593" y="15112"/>
                    <a:pt x="6834" y="13594"/>
                    <a:pt x="6955" y="13425"/>
                  </a:cubicBezTo>
                  <a:cubicBezTo>
                    <a:pt x="7076" y="13256"/>
                    <a:pt x="7076" y="14438"/>
                    <a:pt x="7257" y="15366"/>
                  </a:cubicBezTo>
                  <a:cubicBezTo>
                    <a:pt x="7438" y="16294"/>
                    <a:pt x="7800" y="16969"/>
                    <a:pt x="8282" y="17475"/>
                  </a:cubicBezTo>
                  <a:cubicBezTo>
                    <a:pt x="8765" y="17981"/>
                    <a:pt x="9368" y="18319"/>
                    <a:pt x="10334" y="17644"/>
                  </a:cubicBezTo>
                  <a:cubicBezTo>
                    <a:pt x="11299" y="16969"/>
                    <a:pt x="12626" y="15281"/>
                    <a:pt x="13652" y="12834"/>
                  </a:cubicBezTo>
                  <a:cubicBezTo>
                    <a:pt x="14678" y="10388"/>
                    <a:pt x="15402" y="7181"/>
                    <a:pt x="15824" y="5072"/>
                  </a:cubicBezTo>
                  <a:cubicBezTo>
                    <a:pt x="16247" y="2962"/>
                    <a:pt x="16367" y="1950"/>
                    <a:pt x="16186" y="1191"/>
                  </a:cubicBezTo>
                  <a:cubicBezTo>
                    <a:pt x="16005" y="431"/>
                    <a:pt x="15522" y="-75"/>
                    <a:pt x="14979" y="9"/>
                  </a:cubicBezTo>
                  <a:cubicBezTo>
                    <a:pt x="14436" y="94"/>
                    <a:pt x="13833" y="769"/>
                    <a:pt x="13471" y="1528"/>
                  </a:cubicBezTo>
                  <a:cubicBezTo>
                    <a:pt x="13109" y="2287"/>
                    <a:pt x="12988" y="3131"/>
                    <a:pt x="12928" y="4228"/>
                  </a:cubicBezTo>
                  <a:cubicBezTo>
                    <a:pt x="12868" y="5325"/>
                    <a:pt x="12868" y="6675"/>
                    <a:pt x="13592" y="7687"/>
                  </a:cubicBezTo>
                  <a:cubicBezTo>
                    <a:pt x="14316" y="8700"/>
                    <a:pt x="15764" y="9375"/>
                    <a:pt x="17212" y="8869"/>
                  </a:cubicBezTo>
                  <a:cubicBezTo>
                    <a:pt x="18660" y="8363"/>
                    <a:pt x="20108" y="6675"/>
                    <a:pt x="21556" y="4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3302000" y="4235919"/>
              <a:ext cx="79465" cy="510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539" fill="norm" stroke="1" extrusionOk="0">
                  <a:moveTo>
                    <a:pt x="3411" y="0"/>
                  </a:moveTo>
                  <a:cubicBezTo>
                    <a:pt x="7958" y="2588"/>
                    <a:pt x="12505" y="5177"/>
                    <a:pt x="15916" y="7988"/>
                  </a:cubicBezTo>
                  <a:cubicBezTo>
                    <a:pt x="19326" y="10800"/>
                    <a:pt x="21600" y="13835"/>
                    <a:pt x="21316" y="16111"/>
                  </a:cubicBezTo>
                  <a:cubicBezTo>
                    <a:pt x="21032" y="18387"/>
                    <a:pt x="18189" y="19904"/>
                    <a:pt x="15347" y="20707"/>
                  </a:cubicBezTo>
                  <a:cubicBezTo>
                    <a:pt x="12505" y="21511"/>
                    <a:pt x="9663" y="21600"/>
                    <a:pt x="7105" y="21511"/>
                  </a:cubicBezTo>
                  <a:cubicBezTo>
                    <a:pt x="4547" y="21421"/>
                    <a:pt x="2274" y="21154"/>
                    <a:pt x="0" y="20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298450" y="5302719"/>
              <a:ext cx="76136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429"/>
                  </a:moveTo>
                  <a:cubicBezTo>
                    <a:pt x="210" y="8254"/>
                    <a:pt x="420" y="8078"/>
                    <a:pt x="646" y="7639"/>
                  </a:cubicBezTo>
                  <a:cubicBezTo>
                    <a:pt x="871" y="7200"/>
                    <a:pt x="1111" y="6498"/>
                    <a:pt x="1336" y="5971"/>
                  </a:cubicBezTo>
                  <a:cubicBezTo>
                    <a:pt x="1561" y="5444"/>
                    <a:pt x="1771" y="5093"/>
                    <a:pt x="1991" y="4829"/>
                  </a:cubicBezTo>
                  <a:cubicBezTo>
                    <a:pt x="2210" y="4566"/>
                    <a:pt x="2438" y="4390"/>
                    <a:pt x="2675" y="4215"/>
                  </a:cubicBezTo>
                  <a:cubicBezTo>
                    <a:pt x="2912" y="4039"/>
                    <a:pt x="3159" y="3863"/>
                    <a:pt x="3414" y="3600"/>
                  </a:cubicBezTo>
                  <a:cubicBezTo>
                    <a:pt x="3669" y="3337"/>
                    <a:pt x="3933" y="2985"/>
                    <a:pt x="4140" y="2722"/>
                  </a:cubicBezTo>
                  <a:cubicBezTo>
                    <a:pt x="4348" y="2459"/>
                    <a:pt x="4498" y="2283"/>
                    <a:pt x="4726" y="2107"/>
                  </a:cubicBezTo>
                  <a:cubicBezTo>
                    <a:pt x="4954" y="1932"/>
                    <a:pt x="5260" y="1756"/>
                    <a:pt x="5570" y="1580"/>
                  </a:cubicBezTo>
                  <a:cubicBezTo>
                    <a:pt x="5879" y="1405"/>
                    <a:pt x="6191" y="1229"/>
                    <a:pt x="6434" y="1054"/>
                  </a:cubicBezTo>
                  <a:cubicBezTo>
                    <a:pt x="6678" y="878"/>
                    <a:pt x="6852" y="702"/>
                    <a:pt x="7032" y="615"/>
                  </a:cubicBezTo>
                  <a:cubicBezTo>
                    <a:pt x="7212" y="527"/>
                    <a:pt x="7398" y="527"/>
                    <a:pt x="7581" y="439"/>
                  </a:cubicBezTo>
                  <a:cubicBezTo>
                    <a:pt x="7764" y="351"/>
                    <a:pt x="7945" y="176"/>
                    <a:pt x="8131" y="88"/>
                  </a:cubicBezTo>
                  <a:cubicBezTo>
                    <a:pt x="8317" y="0"/>
                    <a:pt x="8509" y="0"/>
                    <a:pt x="8692" y="0"/>
                  </a:cubicBezTo>
                  <a:cubicBezTo>
                    <a:pt x="8875" y="0"/>
                    <a:pt x="9050" y="0"/>
                    <a:pt x="9239" y="0"/>
                  </a:cubicBezTo>
                  <a:cubicBezTo>
                    <a:pt x="9428" y="0"/>
                    <a:pt x="9632" y="0"/>
                    <a:pt x="9833" y="0"/>
                  </a:cubicBezTo>
                  <a:cubicBezTo>
                    <a:pt x="10034" y="0"/>
                    <a:pt x="10233" y="0"/>
                    <a:pt x="10437" y="0"/>
                  </a:cubicBezTo>
                  <a:cubicBezTo>
                    <a:pt x="10641" y="0"/>
                    <a:pt x="10851" y="0"/>
                    <a:pt x="11052" y="0"/>
                  </a:cubicBezTo>
                  <a:cubicBezTo>
                    <a:pt x="11253" y="0"/>
                    <a:pt x="11446" y="0"/>
                    <a:pt x="11650" y="176"/>
                  </a:cubicBezTo>
                  <a:cubicBezTo>
                    <a:pt x="11854" y="351"/>
                    <a:pt x="12070" y="702"/>
                    <a:pt x="12280" y="966"/>
                  </a:cubicBezTo>
                  <a:cubicBezTo>
                    <a:pt x="12490" y="1229"/>
                    <a:pt x="12695" y="1405"/>
                    <a:pt x="12902" y="1580"/>
                  </a:cubicBezTo>
                  <a:cubicBezTo>
                    <a:pt x="13109" y="1756"/>
                    <a:pt x="13319" y="1932"/>
                    <a:pt x="13520" y="2195"/>
                  </a:cubicBezTo>
                  <a:cubicBezTo>
                    <a:pt x="13721" y="2459"/>
                    <a:pt x="13914" y="2810"/>
                    <a:pt x="14118" y="3161"/>
                  </a:cubicBezTo>
                  <a:cubicBezTo>
                    <a:pt x="14322" y="3512"/>
                    <a:pt x="14538" y="3863"/>
                    <a:pt x="14748" y="4215"/>
                  </a:cubicBezTo>
                  <a:cubicBezTo>
                    <a:pt x="14958" y="4566"/>
                    <a:pt x="15163" y="4917"/>
                    <a:pt x="15364" y="5268"/>
                  </a:cubicBezTo>
                  <a:cubicBezTo>
                    <a:pt x="15565" y="5620"/>
                    <a:pt x="15763" y="5971"/>
                    <a:pt x="16051" y="6585"/>
                  </a:cubicBezTo>
                  <a:cubicBezTo>
                    <a:pt x="16340" y="7200"/>
                    <a:pt x="16718" y="8078"/>
                    <a:pt x="16997" y="8693"/>
                  </a:cubicBezTo>
                  <a:cubicBezTo>
                    <a:pt x="17276" y="9307"/>
                    <a:pt x="17457" y="9659"/>
                    <a:pt x="17718" y="10273"/>
                  </a:cubicBezTo>
                  <a:cubicBezTo>
                    <a:pt x="17979" y="10888"/>
                    <a:pt x="18321" y="11766"/>
                    <a:pt x="18649" y="12644"/>
                  </a:cubicBezTo>
                  <a:cubicBezTo>
                    <a:pt x="18976" y="13522"/>
                    <a:pt x="19288" y="14400"/>
                    <a:pt x="19585" y="15278"/>
                  </a:cubicBezTo>
                  <a:cubicBezTo>
                    <a:pt x="19883" y="16156"/>
                    <a:pt x="20165" y="17034"/>
                    <a:pt x="20435" y="17912"/>
                  </a:cubicBezTo>
                  <a:cubicBezTo>
                    <a:pt x="20705" y="18790"/>
                    <a:pt x="20963" y="19668"/>
                    <a:pt x="21156" y="20283"/>
                  </a:cubicBezTo>
                  <a:cubicBezTo>
                    <a:pt x="21348" y="20898"/>
                    <a:pt x="21474" y="212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20229" y="5654085"/>
              <a:ext cx="264576" cy="361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546" fill="norm" stroke="1" extrusionOk="0">
                  <a:moveTo>
                    <a:pt x="5047" y="7074"/>
                  </a:moveTo>
                  <a:cubicBezTo>
                    <a:pt x="10018" y="5432"/>
                    <a:pt x="14990" y="3789"/>
                    <a:pt x="17818" y="2779"/>
                  </a:cubicBezTo>
                  <a:cubicBezTo>
                    <a:pt x="20647" y="1768"/>
                    <a:pt x="21333" y="1389"/>
                    <a:pt x="21418" y="947"/>
                  </a:cubicBezTo>
                  <a:cubicBezTo>
                    <a:pt x="21504" y="505"/>
                    <a:pt x="20990" y="0"/>
                    <a:pt x="19704" y="0"/>
                  </a:cubicBezTo>
                  <a:cubicBezTo>
                    <a:pt x="18418" y="0"/>
                    <a:pt x="16361" y="505"/>
                    <a:pt x="14047" y="1453"/>
                  </a:cubicBezTo>
                  <a:cubicBezTo>
                    <a:pt x="11733" y="2400"/>
                    <a:pt x="9161" y="3789"/>
                    <a:pt x="7447" y="4863"/>
                  </a:cubicBezTo>
                  <a:cubicBezTo>
                    <a:pt x="5733" y="5937"/>
                    <a:pt x="4875" y="6695"/>
                    <a:pt x="4447" y="7389"/>
                  </a:cubicBezTo>
                  <a:cubicBezTo>
                    <a:pt x="4018" y="8084"/>
                    <a:pt x="4018" y="8716"/>
                    <a:pt x="4447" y="9095"/>
                  </a:cubicBezTo>
                  <a:cubicBezTo>
                    <a:pt x="4875" y="9474"/>
                    <a:pt x="5733" y="9600"/>
                    <a:pt x="6590" y="9663"/>
                  </a:cubicBezTo>
                  <a:cubicBezTo>
                    <a:pt x="7447" y="9726"/>
                    <a:pt x="8304" y="9726"/>
                    <a:pt x="9504" y="9726"/>
                  </a:cubicBezTo>
                  <a:cubicBezTo>
                    <a:pt x="10704" y="9726"/>
                    <a:pt x="12247" y="9726"/>
                    <a:pt x="12675" y="9916"/>
                  </a:cubicBezTo>
                  <a:cubicBezTo>
                    <a:pt x="13104" y="10105"/>
                    <a:pt x="12418" y="10484"/>
                    <a:pt x="10447" y="11621"/>
                  </a:cubicBezTo>
                  <a:cubicBezTo>
                    <a:pt x="8475" y="12758"/>
                    <a:pt x="5218" y="14653"/>
                    <a:pt x="3247" y="15979"/>
                  </a:cubicBezTo>
                  <a:cubicBezTo>
                    <a:pt x="1275" y="17305"/>
                    <a:pt x="590" y="18063"/>
                    <a:pt x="247" y="18821"/>
                  </a:cubicBezTo>
                  <a:cubicBezTo>
                    <a:pt x="-96" y="19579"/>
                    <a:pt x="-96" y="20337"/>
                    <a:pt x="333" y="20842"/>
                  </a:cubicBezTo>
                  <a:cubicBezTo>
                    <a:pt x="761" y="21347"/>
                    <a:pt x="1618" y="21600"/>
                    <a:pt x="3933" y="21537"/>
                  </a:cubicBezTo>
                  <a:cubicBezTo>
                    <a:pt x="6247" y="21474"/>
                    <a:pt x="10018" y="21095"/>
                    <a:pt x="13790" y="207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241300" y="5808399"/>
              <a:ext cx="241300" cy="173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5" fill="norm" stroke="1" extrusionOk="0">
                  <a:moveTo>
                    <a:pt x="0" y="5681"/>
                  </a:moveTo>
                  <a:cubicBezTo>
                    <a:pt x="2084" y="5938"/>
                    <a:pt x="4168" y="6196"/>
                    <a:pt x="5495" y="6838"/>
                  </a:cubicBezTo>
                  <a:cubicBezTo>
                    <a:pt x="6821" y="7481"/>
                    <a:pt x="7389" y="8510"/>
                    <a:pt x="7579" y="10438"/>
                  </a:cubicBezTo>
                  <a:cubicBezTo>
                    <a:pt x="7768" y="12367"/>
                    <a:pt x="7579" y="15196"/>
                    <a:pt x="7011" y="16996"/>
                  </a:cubicBezTo>
                  <a:cubicBezTo>
                    <a:pt x="6442" y="18796"/>
                    <a:pt x="5495" y="19567"/>
                    <a:pt x="4547" y="20210"/>
                  </a:cubicBezTo>
                  <a:cubicBezTo>
                    <a:pt x="3600" y="20853"/>
                    <a:pt x="2653" y="21367"/>
                    <a:pt x="2084" y="20981"/>
                  </a:cubicBezTo>
                  <a:cubicBezTo>
                    <a:pt x="1516" y="20596"/>
                    <a:pt x="1326" y="19310"/>
                    <a:pt x="2558" y="17124"/>
                  </a:cubicBezTo>
                  <a:cubicBezTo>
                    <a:pt x="3789" y="14938"/>
                    <a:pt x="6442" y="11853"/>
                    <a:pt x="8526" y="9410"/>
                  </a:cubicBezTo>
                  <a:cubicBezTo>
                    <a:pt x="10611" y="6967"/>
                    <a:pt x="12126" y="5167"/>
                    <a:pt x="13358" y="3367"/>
                  </a:cubicBezTo>
                  <a:cubicBezTo>
                    <a:pt x="14589" y="1567"/>
                    <a:pt x="15537" y="-233"/>
                    <a:pt x="15253" y="24"/>
                  </a:cubicBezTo>
                  <a:cubicBezTo>
                    <a:pt x="14968" y="281"/>
                    <a:pt x="13453" y="2596"/>
                    <a:pt x="12411" y="4653"/>
                  </a:cubicBezTo>
                  <a:cubicBezTo>
                    <a:pt x="11368" y="6710"/>
                    <a:pt x="10800" y="8510"/>
                    <a:pt x="10516" y="10053"/>
                  </a:cubicBezTo>
                  <a:cubicBezTo>
                    <a:pt x="10232" y="11596"/>
                    <a:pt x="10232" y="12881"/>
                    <a:pt x="12126" y="13781"/>
                  </a:cubicBezTo>
                  <a:cubicBezTo>
                    <a:pt x="14021" y="14681"/>
                    <a:pt x="17811" y="15196"/>
                    <a:pt x="21600" y="15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0" y="6001219"/>
              <a:ext cx="4953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5" y="17486"/>
                    <a:pt x="6831" y="13371"/>
                    <a:pt x="10015" y="9771"/>
                  </a:cubicBezTo>
                  <a:cubicBezTo>
                    <a:pt x="13200" y="6171"/>
                    <a:pt x="16154" y="3086"/>
                    <a:pt x="18046" y="1543"/>
                  </a:cubicBezTo>
                  <a:cubicBezTo>
                    <a:pt x="19938" y="0"/>
                    <a:pt x="2076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234950" y="6026619"/>
              <a:ext cx="1905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552450" y="5817069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558800" y="5937719"/>
              <a:ext cx="19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1023296" y="5796893"/>
              <a:ext cx="250759" cy="179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048" fill="norm" stroke="1" extrusionOk="0">
                  <a:moveTo>
                    <a:pt x="9560" y="1622"/>
                  </a:moveTo>
                  <a:cubicBezTo>
                    <a:pt x="8132" y="629"/>
                    <a:pt x="6703" y="-364"/>
                    <a:pt x="5365" y="133"/>
                  </a:cubicBezTo>
                  <a:cubicBezTo>
                    <a:pt x="4026" y="629"/>
                    <a:pt x="2776" y="2615"/>
                    <a:pt x="1794" y="5967"/>
                  </a:cubicBezTo>
                  <a:cubicBezTo>
                    <a:pt x="813" y="9319"/>
                    <a:pt x="99" y="14036"/>
                    <a:pt x="9" y="16891"/>
                  </a:cubicBezTo>
                  <a:cubicBezTo>
                    <a:pt x="-80" y="19746"/>
                    <a:pt x="456" y="20739"/>
                    <a:pt x="2062" y="20988"/>
                  </a:cubicBezTo>
                  <a:cubicBezTo>
                    <a:pt x="3669" y="21236"/>
                    <a:pt x="6346" y="20739"/>
                    <a:pt x="8221" y="19126"/>
                  </a:cubicBezTo>
                  <a:cubicBezTo>
                    <a:pt x="10095" y="17512"/>
                    <a:pt x="11166" y="14781"/>
                    <a:pt x="11702" y="12670"/>
                  </a:cubicBezTo>
                  <a:cubicBezTo>
                    <a:pt x="12237" y="10560"/>
                    <a:pt x="12237" y="9070"/>
                    <a:pt x="11880" y="8822"/>
                  </a:cubicBezTo>
                  <a:cubicBezTo>
                    <a:pt x="11523" y="8574"/>
                    <a:pt x="10809" y="9567"/>
                    <a:pt x="10452" y="10808"/>
                  </a:cubicBezTo>
                  <a:cubicBezTo>
                    <a:pt x="10095" y="12050"/>
                    <a:pt x="10095" y="13539"/>
                    <a:pt x="11434" y="15402"/>
                  </a:cubicBezTo>
                  <a:cubicBezTo>
                    <a:pt x="12773" y="17264"/>
                    <a:pt x="15451" y="19498"/>
                    <a:pt x="17236" y="20243"/>
                  </a:cubicBezTo>
                  <a:cubicBezTo>
                    <a:pt x="19021" y="20988"/>
                    <a:pt x="19913" y="20243"/>
                    <a:pt x="20538" y="18505"/>
                  </a:cubicBezTo>
                  <a:cubicBezTo>
                    <a:pt x="21163" y="16767"/>
                    <a:pt x="21520" y="14036"/>
                    <a:pt x="20538" y="12174"/>
                  </a:cubicBezTo>
                  <a:cubicBezTo>
                    <a:pt x="19556" y="10312"/>
                    <a:pt x="17236" y="9319"/>
                    <a:pt x="14915" y="8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1422400" y="5836119"/>
              <a:ext cx="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Shape"/>
            <p:cNvSpPr/>
            <p:nvPr/>
          </p:nvSpPr>
          <p:spPr>
            <a:xfrm>
              <a:off x="1420283" y="5751452"/>
              <a:ext cx="8468" cy="2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0800" y="10800"/>
                    <a:pt x="0" y="0"/>
                    <a:pt x="0" y="0"/>
                  </a:cubicBezTo>
                  <a:cubicBezTo>
                    <a:pt x="0" y="0"/>
                    <a:pt x="108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1511299" y="5796813"/>
              <a:ext cx="158751" cy="140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2118"/>
                  </a:moveTo>
                  <a:cubicBezTo>
                    <a:pt x="288" y="7276"/>
                    <a:pt x="576" y="12434"/>
                    <a:pt x="720" y="15980"/>
                  </a:cubicBezTo>
                  <a:cubicBezTo>
                    <a:pt x="864" y="19527"/>
                    <a:pt x="864" y="21461"/>
                    <a:pt x="1008" y="21461"/>
                  </a:cubicBezTo>
                  <a:cubicBezTo>
                    <a:pt x="1152" y="21461"/>
                    <a:pt x="1440" y="19527"/>
                    <a:pt x="2448" y="15980"/>
                  </a:cubicBezTo>
                  <a:cubicBezTo>
                    <a:pt x="3456" y="12434"/>
                    <a:pt x="5184" y="7276"/>
                    <a:pt x="7776" y="4213"/>
                  </a:cubicBezTo>
                  <a:cubicBezTo>
                    <a:pt x="10368" y="1151"/>
                    <a:pt x="13824" y="183"/>
                    <a:pt x="16272" y="22"/>
                  </a:cubicBezTo>
                  <a:cubicBezTo>
                    <a:pt x="18720" y="-139"/>
                    <a:pt x="20160" y="506"/>
                    <a:pt x="20880" y="4052"/>
                  </a:cubicBezTo>
                  <a:cubicBezTo>
                    <a:pt x="21600" y="7598"/>
                    <a:pt x="21600" y="14046"/>
                    <a:pt x="21600" y="20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1733550" y="5937719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3055143" y="5729348"/>
              <a:ext cx="297657" cy="232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05" fill="norm" stroke="1" extrusionOk="0">
                  <a:moveTo>
                    <a:pt x="1322" y="3395"/>
                  </a:moveTo>
                  <a:cubicBezTo>
                    <a:pt x="862" y="7870"/>
                    <a:pt x="403" y="12346"/>
                    <a:pt x="173" y="15070"/>
                  </a:cubicBezTo>
                  <a:cubicBezTo>
                    <a:pt x="-57" y="17795"/>
                    <a:pt x="-57" y="18768"/>
                    <a:pt x="173" y="19643"/>
                  </a:cubicBezTo>
                  <a:cubicBezTo>
                    <a:pt x="403" y="20519"/>
                    <a:pt x="862" y="21297"/>
                    <a:pt x="1398" y="21395"/>
                  </a:cubicBezTo>
                  <a:cubicBezTo>
                    <a:pt x="1934" y="21492"/>
                    <a:pt x="2547" y="20908"/>
                    <a:pt x="3237" y="19254"/>
                  </a:cubicBezTo>
                  <a:cubicBezTo>
                    <a:pt x="3926" y="17600"/>
                    <a:pt x="4692" y="14876"/>
                    <a:pt x="5152" y="12833"/>
                  </a:cubicBezTo>
                  <a:cubicBezTo>
                    <a:pt x="5611" y="10789"/>
                    <a:pt x="5764" y="9427"/>
                    <a:pt x="5917" y="9427"/>
                  </a:cubicBezTo>
                  <a:cubicBezTo>
                    <a:pt x="6071" y="9427"/>
                    <a:pt x="6224" y="10789"/>
                    <a:pt x="6530" y="12541"/>
                  </a:cubicBezTo>
                  <a:cubicBezTo>
                    <a:pt x="6837" y="14292"/>
                    <a:pt x="7296" y="16433"/>
                    <a:pt x="7909" y="17697"/>
                  </a:cubicBezTo>
                  <a:cubicBezTo>
                    <a:pt x="8522" y="18962"/>
                    <a:pt x="9288" y="19351"/>
                    <a:pt x="9977" y="19157"/>
                  </a:cubicBezTo>
                  <a:cubicBezTo>
                    <a:pt x="10666" y="18962"/>
                    <a:pt x="11279" y="18184"/>
                    <a:pt x="12275" y="15849"/>
                  </a:cubicBezTo>
                  <a:cubicBezTo>
                    <a:pt x="13271" y="13514"/>
                    <a:pt x="14649" y="9622"/>
                    <a:pt x="15339" y="7189"/>
                  </a:cubicBezTo>
                  <a:cubicBezTo>
                    <a:pt x="16028" y="4757"/>
                    <a:pt x="16028" y="3784"/>
                    <a:pt x="16028" y="2811"/>
                  </a:cubicBezTo>
                  <a:cubicBezTo>
                    <a:pt x="16028" y="1838"/>
                    <a:pt x="16028" y="865"/>
                    <a:pt x="15645" y="378"/>
                  </a:cubicBezTo>
                  <a:cubicBezTo>
                    <a:pt x="15262" y="-108"/>
                    <a:pt x="14496" y="-108"/>
                    <a:pt x="13883" y="281"/>
                  </a:cubicBezTo>
                  <a:cubicBezTo>
                    <a:pt x="13271" y="670"/>
                    <a:pt x="12811" y="1449"/>
                    <a:pt x="12428" y="2616"/>
                  </a:cubicBezTo>
                  <a:cubicBezTo>
                    <a:pt x="12045" y="3784"/>
                    <a:pt x="11739" y="5341"/>
                    <a:pt x="11969" y="6314"/>
                  </a:cubicBezTo>
                  <a:cubicBezTo>
                    <a:pt x="12198" y="7287"/>
                    <a:pt x="12964" y="7676"/>
                    <a:pt x="14496" y="7773"/>
                  </a:cubicBezTo>
                  <a:cubicBezTo>
                    <a:pt x="16028" y="7870"/>
                    <a:pt x="18326" y="7676"/>
                    <a:pt x="19628" y="7481"/>
                  </a:cubicBezTo>
                  <a:cubicBezTo>
                    <a:pt x="20930" y="7287"/>
                    <a:pt x="21237" y="7092"/>
                    <a:pt x="21543" y="6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3460750" y="5817069"/>
              <a:ext cx="139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3467100" y="5912319"/>
              <a:ext cx="1206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3809021" y="5628670"/>
              <a:ext cx="166080" cy="409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433" fill="norm" stroke="1" extrusionOk="0">
                  <a:moveTo>
                    <a:pt x="21185" y="1884"/>
                  </a:moveTo>
                  <a:cubicBezTo>
                    <a:pt x="19025" y="1219"/>
                    <a:pt x="16865" y="555"/>
                    <a:pt x="14840" y="222"/>
                  </a:cubicBezTo>
                  <a:cubicBezTo>
                    <a:pt x="12815" y="-110"/>
                    <a:pt x="10925" y="-110"/>
                    <a:pt x="9170" y="499"/>
                  </a:cubicBezTo>
                  <a:cubicBezTo>
                    <a:pt x="7415" y="1108"/>
                    <a:pt x="5795" y="2327"/>
                    <a:pt x="5660" y="3158"/>
                  </a:cubicBezTo>
                  <a:cubicBezTo>
                    <a:pt x="5525" y="3988"/>
                    <a:pt x="6875" y="4432"/>
                    <a:pt x="7955" y="4875"/>
                  </a:cubicBezTo>
                  <a:cubicBezTo>
                    <a:pt x="9035" y="5318"/>
                    <a:pt x="9845" y="5761"/>
                    <a:pt x="9845" y="6536"/>
                  </a:cubicBezTo>
                  <a:cubicBezTo>
                    <a:pt x="9845" y="7312"/>
                    <a:pt x="9035" y="8419"/>
                    <a:pt x="8090" y="9139"/>
                  </a:cubicBezTo>
                  <a:cubicBezTo>
                    <a:pt x="7145" y="9859"/>
                    <a:pt x="6065" y="10192"/>
                    <a:pt x="5660" y="10635"/>
                  </a:cubicBezTo>
                  <a:cubicBezTo>
                    <a:pt x="5255" y="11078"/>
                    <a:pt x="5525" y="11632"/>
                    <a:pt x="4715" y="13127"/>
                  </a:cubicBezTo>
                  <a:cubicBezTo>
                    <a:pt x="3905" y="14622"/>
                    <a:pt x="2015" y="17059"/>
                    <a:pt x="935" y="18610"/>
                  </a:cubicBezTo>
                  <a:cubicBezTo>
                    <a:pt x="-145" y="20161"/>
                    <a:pt x="-415" y="20825"/>
                    <a:pt x="800" y="21158"/>
                  </a:cubicBezTo>
                  <a:cubicBezTo>
                    <a:pt x="2015" y="21490"/>
                    <a:pt x="4715" y="21490"/>
                    <a:pt x="7145" y="21324"/>
                  </a:cubicBezTo>
                  <a:cubicBezTo>
                    <a:pt x="9575" y="21158"/>
                    <a:pt x="11735" y="20825"/>
                    <a:pt x="13895" y="20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4093487" y="5683719"/>
              <a:ext cx="22068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600" fill="norm" stroke="1" extrusionOk="0">
                  <a:moveTo>
                    <a:pt x="4497" y="0"/>
                  </a:moveTo>
                  <a:cubicBezTo>
                    <a:pt x="4497" y="4996"/>
                    <a:pt x="4497" y="9992"/>
                    <a:pt x="4191" y="13224"/>
                  </a:cubicBezTo>
                  <a:cubicBezTo>
                    <a:pt x="3885" y="16457"/>
                    <a:pt x="3274" y="17927"/>
                    <a:pt x="2663" y="18955"/>
                  </a:cubicBezTo>
                  <a:cubicBezTo>
                    <a:pt x="2052" y="19984"/>
                    <a:pt x="1440" y="20571"/>
                    <a:pt x="1033" y="20498"/>
                  </a:cubicBezTo>
                  <a:cubicBezTo>
                    <a:pt x="625" y="20424"/>
                    <a:pt x="421" y="19690"/>
                    <a:pt x="218" y="18882"/>
                  </a:cubicBezTo>
                  <a:cubicBezTo>
                    <a:pt x="14" y="18073"/>
                    <a:pt x="-190" y="17192"/>
                    <a:pt x="319" y="16531"/>
                  </a:cubicBezTo>
                  <a:cubicBezTo>
                    <a:pt x="829" y="15869"/>
                    <a:pt x="2052" y="15429"/>
                    <a:pt x="4089" y="14400"/>
                  </a:cubicBezTo>
                  <a:cubicBezTo>
                    <a:pt x="6127" y="13371"/>
                    <a:pt x="8980" y="11755"/>
                    <a:pt x="11629" y="9771"/>
                  </a:cubicBezTo>
                  <a:cubicBezTo>
                    <a:pt x="14278" y="7788"/>
                    <a:pt x="16723" y="5437"/>
                    <a:pt x="18353" y="3894"/>
                  </a:cubicBezTo>
                  <a:cubicBezTo>
                    <a:pt x="19984" y="2351"/>
                    <a:pt x="20799" y="1616"/>
                    <a:pt x="21104" y="1763"/>
                  </a:cubicBezTo>
                  <a:cubicBezTo>
                    <a:pt x="21410" y="1910"/>
                    <a:pt x="21206" y="2939"/>
                    <a:pt x="20595" y="6392"/>
                  </a:cubicBezTo>
                  <a:cubicBezTo>
                    <a:pt x="19984" y="9845"/>
                    <a:pt x="18965" y="15722"/>
                    <a:pt x="179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4330699" y="5975819"/>
              <a:ext cx="571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118"/>
                    <a:pt x="21600" y="4235"/>
                    <a:pt x="18000" y="7835"/>
                  </a:cubicBezTo>
                  <a:cubicBezTo>
                    <a:pt x="14400" y="11435"/>
                    <a:pt x="7200" y="165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4781550" y="5753569"/>
              <a:ext cx="508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160"/>
                    <a:pt x="14400" y="8320"/>
                    <a:pt x="10800" y="11920"/>
                  </a:cubicBezTo>
                  <a:cubicBezTo>
                    <a:pt x="7200" y="15520"/>
                    <a:pt x="3600" y="18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4679949" y="5728169"/>
              <a:ext cx="3365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68" y="15537"/>
                    <a:pt x="7336" y="9474"/>
                    <a:pt x="10936" y="5874"/>
                  </a:cubicBezTo>
                  <a:cubicBezTo>
                    <a:pt x="14536" y="2274"/>
                    <a:pt x="18068" y="11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5029200" y="5619701"/>
              <a:ext cx="156065" cy="597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467" fill="norm" stroke="1" extrusionOk="0">
                  <a:moveTo>
                    <a:pt x="8640" y="1160"/>
                  </a:moveTo>
                  <a:cubicBezTo>
                    <a:pt x="9216" y="780"/>
                    <a:pt x="9792" y="399"/>
                    <a:pt x="11376" y="171"/>
                  </a:cubicBezTo>
                  <a:cubicBezTo>
                    <a:pt x="12960" y="-57"/>
                    <a:pt x="15552" y="-133"/>
                    <a:pt x="17712" y="437"/>
                  </a:cubicBezTo>
                  <a:cubicBezTo>
                    <a:pt x="19872" y="1008"/>
                    <a:pt x="21600" y="2225"/>
                    <a:pt x="21168" y="3404"/>
                  </a:cubicBezTo>
                  <a:cubicBezTo>
                    <a:pt x="20736" y="4582"/>
                    <a:pt x="18144" y="5723"/>
                    <a:pt x="15552" y="6636"/>
                  </a:cubicBezTo>
                  <a:cubicBezTo>
                    <a:pt x="12960" y="7549"/>
                    <a:pt x="10368" y="8233"/>
                    <a:pt x="8640" y="8728"/>
                  </a:cubicBezTo>
                  <a:cubicBezTo>
                    <a:pt x="6912" y="9222"/>
                    <a:pt x="6048" y="9526"/>
                    <a:pt x="6192" y="10249"/>
                  </a:cubicBezTo>
                  <a:cubicBezTo>
                    <a:pt x="6336" y="10971"/>
                    <a:pt x="7488" y="12112"/>
                    <a:pt x="9072" y="13291"/>
                  </a:cubicBezTo>
                  <a:cubicBezTo>
                    <a:pt x="10656" y="14470"/>
                    <a:pt x="12672" y="15687"/>
                    <a:pt x="12672" y="16828"/>
                  </a:cubicBezTo>
                  <a:cubicBezTo>
                    <a:pt x="12672" y="17968"/>
                    <a:pt x="10656" y="19033"/>
                    <a:pt x="8208" y="19794"/>
                  </a:cubicBezTo>
                  <a:cubicBezTo>
                    <a:pt x="5760" y="20554"/>
                    <a:pt x="2880" y="21011"/>
                    <a:pt x="0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920750" y="6909269"/>
              <a:ext cx="222250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2747"/>
                    <a:pt x="5760" y="5495"/>
                    <a:pt x="8331" y="8289"/>
                  </a:cubicBezTo>
                  <a:cubicBezTo>
                    <a:pt x="10903" y="11084"/>
                    <a:pt x="13166" y="13926"/>
                    <a:pt x="15326" y="16153"/>
                  </a:cubicBezTo>
                  <a:cubicBezTo>
                    <a:pt x="17486" y="18379"/>
                    <a:pt x="19543" y="199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857250" y="6871169"/>
              <a:ext cx="330200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38" y="809"/>
                    <a:pt x="18277" y="1618"/>
                    <a:pt x="16200" y="3357"/>
                  </a:cubicBezTo>
                  <a:cubicBezTo>
                    <a:pt x="14123" y="5097"/>
                    <a:pt x="11631" y="7766"/>
                    <a:pt x="9346" y="10234"/>
                  </a:cubicBezTo>
                  <a:cubicBezTo>
                    <a:pt x="7062" y="12701"/>
                    <a:pt x="4985" y="14966"/>
                    <a:pt x="3462" y="16827"/>
                  </a:cubicBezTo>
                  <a:cubicBezTo>
                    <a:pt x="1938" y="18688"/>
                    <a:pt x="969" y="201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1206500" y="7093419"/>
              <a:ext cx="152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1225550" y="7195019"/>
              <a:ext cx="133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1666724" y="6693946"/>
              <a:ext cx="257327" cy="875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586" fill="norm" stroke="1" extrusionOk="0">
                  <a:moveTo>
                    <a:pt x="21349" y="1238"/>
                  </a:moveTo>
                  <a:cubicBezTo>
                    <a:pt x="21173" y="821"/>
                    <a:pt x="20998" y="403"/>
                    <a:pt x="20471" y="195"/>
                  </a:cubicBezTo>
                  <a:cubicBezTo>
                    <a:pt x="19944" y="-14"/>
                    <a:pt x="19066" y="-14"/>
                    <a:pt x="17134" y="12"/>
                  </a:cubicBezTo>
                  <a:cubicBezTo>
                    <a:pt x="15203" y="38"/>
                    <a:pt x="12217" y="90"/>
                    <a:pt x="9934" y="273"/>
                  </a:cubicBezTo>
                  <a:cubicBezTo>
                    <a:pt x="7651" y="456"/>
                    <a:pt x="6071" y="769"/>
                    <a:pt x="5017" y="1160"/>
                  </a:cubicBezTo>
                  <a:cubicBezTo>
                    <a:pt x="3964" y="1551"/>
                    <a:pt x="3437" y="2021"/>
                    <a:pt x="4139" y="2647"/>
                  </a:cubicBezTo>
                  <a:cubicBezTo>
                    <a:pt x="4842" y="3273"/>
                    <a:pt x="6773" y="4056"/>
                    <a:pt x="8003" y="4916"/>
                  </a:cubicBezTo>
                  <a:cubicBezTo>
                    <a:pt x="9232" y="5777"/>
                    <a:pt x="9759" y="6716"/>
                    <a:pt x="9495" y="7421"/>
                  </a:cubicBezTo>
                  <a:cubicBezTo>
                    <a:pt x="9232" y="8125"/>
                    <a:pt x="8178" y="8595"/>
                    <a:pt x="6949" y="8882"/>
                  </a:cubicBezTo>
                  <a:cubicBezTo>
                    <a:pt x="5720" y="9169"/>
                    <a:pt x="4315" y="9273"/>
                    <a:pt x="3876" y="9221"/>
                  </a:cubicBezTo>
                  <a:cubicBezTo>
                    <a:pt x="3437" y="9169"/>
                    <a:pt x="3964" y="8960"/>
                    <a:pt x="4666" y="8803"/>
                  </a:cubicBezTo>
                  <a:cubicBezTo>
                    <a:pt x="5369" y="8647"/>
                    <a:pt x="6247" y="8543"/>
                    <a:pt x="7125" y="8490"/>
                  </a:cubicBezTo>
                  <a:cubicBezTo>
                    <a:pt x="8003" y="8438"/>
                    <a:pt x="8881" y="8438"/>
                    <a:pt x="9671" y="8543"/>
                  </a:cubicBezTo>
                  <a:cubicBezTo>
                    <a:pt x="10461" y="8647"/>
                    <a:pt x="11164" y="8856"/>
                    <a:pt x="11427" y="9403"/>
                  </a:cubicBezTo>
                  <a:cubicBezTo>
                    <a:pt x="11690" y="9951"/>
                    <a:pt x="11515" y="10838"/>
                    <a:pt x="10286" y="12195"/>
                  </a:cubicBezTo>
                  <a:cubicBezTo>
                    <a:pt x="9056" y="13551"/>
                    <a:pt x="6773" y="15377"/>
                    <a:pt x="4842" y="16786"/>
                  </a:cubicBezTo>
                  <a:cubicBezTo>
                    <a:pt x="2910" y="18195"/>
                    <a:pt x="1329" y="19186"/>
                    <a:pt x="539" y="19864"/>
                  </a:cubicBezTo>
                  <a:cubicBezTo>
                    <a:pt x="-251" y="20543"/>
                    <a:pt x="-251" y="20908"/>
                    <a:pt x="1066" y="21116"/>
                  </a:cubicBezTo>
                  <a:cubicBezTo>
                    <a:pt x="2383" y="21325"/>
                    <a:pt x="5017" y="21377"/>
                    <a:pt x="7476" y="21429"/>
                  </a:cubicBezTo>
                  <a:cubicBezTo>
                    <a:pt x="9934" y="21482"/>
                    <a:pt x="12217" y="21534"/>
                    <a:pt x="14500" y="21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2174593" y="6515569"/>
              <a:ext cx="980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795"/>
                    <a:pt x="-1585" y="11590"/>
                    <a:pt x="575" y="15190"/>
                  </a:cubicBezTo>
                  <a:cubicBezTo>
                    <a:pt x="2735" y="18790"/>
                    <a:pt x="11375" y="20195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2768600" y="6667969"/>
              <a:ext cx="6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2794000" y="6560019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2883843" y="6426669"/>
              <a:ext cx="94307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21386" y="3295"/>
                  </a:moveTo>
                  <a:cubicBezTo>
                    <a:pt x="21386" y="2685"/>
                    <a:pt x="21386" y="2075"/>
                    <a:pt x="19946" y="1403"/>
                  </a:cubicBezTo>
                  <a:cubicBezTo>
                    <a:pt x="18506" y="732"/>
                    <a:pt x="15626" y="0"/>
                    <a:pt x="12506" y="0"/>
                  </a:cubicBezTo>
                  <a:cubicBezTo>
                    <a:pt x="9386" y="0"/>
                    <a:pt x="6026" y="732"/>
                    <a:pt x="3626" y="2624"/>
                  </a:cubicBezTo>
                  <a:cubicBezTo>
                    <a:pt x="1226" y="4515"/>
                    <a:pt x="-214" y="7566"/>
                    <a:pt x="26" y="10922"/>
                  </a:cubicBezTo>
                  <a:cubicBezTo>
                    <a:pt x="266" y="14278"/>
                    <a:pt x="2186" y="17939"/>
                    <a:pt x="41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2819400" y="6642569"/>
              <a:ext cx="1270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40" y="16000"/>
                    <a:pt x="6480" y="10400"/>
                    <a:pt x="10080" y="6800"/>
                  </a:cubicBezTo>
                  <a:cubicBezTo>
                    <a:pt x="13680" y="3200"/>
                    <a:pt x="1764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3322139" y="6585419"/>
              <a:ext cx="240211" cy="245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435" fill="norm" stroke="1" extrusionOk="0">
                  <a:moveTo>
                    <a:pt x="3313" y="2769"/>
                  </a:moveTo>
                  <a:cubicBezTo>
                    <a:pt x="2176" y="4800"/>
                    <a:pt x="1039" y="6831"/>
                    <a:pt x="470" y="9508"/>
                  </a:cubicBezTo>
                  <a:cubicBezTo>
                    <a:pt x="-98" y="12185"/>
                    <a:pt x="-98" y="15508"/>
                    <a:pt x="186" y="17631"/>
                  </a:cubicBezTo>
                  <a:cubicBezTo>
                    <a:pt x="470" y="19754"/>
                    <a:pt x="1039" y="20677"/>
                    <a:pt x="1797" y="21138"/>
                  </a:cubicBezTo>
                  <a:cubicBezTo>
                    <a:pt x="2555" y="21600"/>
                    <a:pt x="3502" y="21600"/>
                    <a:pt x="4260" y="20585"/>
                  </a:cubicBezTo>
                  <a:cubicBezTo>
                    <a:pt x="5018" y="19569"/>
                    <a:pt x="5586" y="17538"/>
                    <a:pt x="5965" y="15785"/>
                  </a:cubicBezTo>
                  <a:cubicBezTo>
                    <a:pt x="6344" y="14031"/>
                    <a:pt x="6534" y="12554"/>
                    <a:pt x="6628" y="12277"/>
                  </a:cubicBezTo>
                  <a:cubicBezTo>
                    <a:pt x="6723" y="12000"/>
                    <a:pt x="6723" y="12923"/>
                    <a:pt x="7007" y="14031"/>
                  </a:cubicBezTo>
                  <a:cubicBezTo>
                    <a:pt x="7291" y="15138"/>
                    <a:pt x="7860" y="16431"/>
                    <a:pt x="8618" y="17077"/>
                  </a:cubicBezTo>
                  <a:cubicBezTo>
                    <a:pt x="9376" y="17723"/>
                    <a:pt x="10323" y="17723"/>
                    <a:pt x="12028" y="16338"/>
                  </a:cubicBezTo>
                  <a:cubicBezTo>
                    <a:pt x="13734" y="14954"/>
                    <a:pt x="16197" y="12185"/>
                    <a:pt x="17713" y="9877"/>
                  </a:cubicBezTo>
                  <a:cubicBezTo>
                    <a:pt x="19228" y="7569"/>
                    <a:pt x="19797" y="5723"/>
                    <a:pt x="20176" y="4338"/>
                  </a:cubicBezTo>
                  <a:cubicBezTo>
                    <a:pt x="20555" y="2954"/>
                    <a:pt x="20744" y="2031"/>
                    <a:pt x="20460" y="1292"/>
                  </a:cubicBezTo>
                  <a:cubicBezTo>
                    <a:pt x="20176" y="554"/>
                    <a:pt x="19418" y="0"/>
                    <a:pt x="18660" y="0"/>
                  </a:cubicBezTo>
                  <a:cubicBezTo>
                    <a:pt x="17902" y="0"/>
                    <a:pt x="17144" y="554"/>
                    <a:pt x="16481" y="1292"/>
                  </a:cubicBezTo>
                  <a:cubicBezTo>
                    <a:pt x="15818" y="2031"/>
                    <a:pt x="15249" y="2954"/>
                    <a:pt x="14965" y="3969"/>
                  </a:cubicBezTo>
                  <a:cubicBezTo>
                    <a:pt x="14681" y="4985"/>
                    <a:pt x="14681" y="6092"/>
                    <a:pt x="15818" y="6738"/>
                  </a:cubicBezTo>
                  <a:cubicBezTo>
                    <a:pt x="16955" y="7385"/>
                    <a:pt x="19228" y="7569"/>
                    <a:pt x="21502" y="7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3702049" y="6674319"/>
              <a:ext cx="762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3663949" y="6737819"/>
              <a:ext cx="152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3994149" y="6540969"/>
              <a:ext cx="698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73" y="4547"/>
                    <a:pt x="13745" y="9095"/>
                    <a:pt x="11127" y="12411"/>
                  </a:cubicBezTo>
                  <a:cubicBezTo>
                    <a:pt x="8509" y="15726"/>
                    <a:pt x="7200" y="17811"/>
                    <a:pt x="5564" y="19137"/>
                  </a:cubicBezTo>
                  <a:cubicBezTo>
                    <a:pt x="3927" y="20463"/>
                    <a:pt x="1964" y="210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3992421" y="6576623"/>
              <a:ext cx="188774" cy="211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419" fill="norm" stroke="1" extrusionOk="0">
                  <a:moveTo>
                    <a:pt x="194" y="18853"/>
                  </a:moveTo>
                  <a:cubicBezTo>
                    <a:pt x="-44" y="17783"/>
                    <a:pt x="-281" y="16714"/>
                    <a:pt x="906" y="15431"/>
                  </a:cubicBezTo>
                  <a:cubicBezTo>
                    <a:pt x="2093" y="14148"/>
                    <a:pt x="4704" y="12651"/>
                    <a:pt x="7671" y="10726"/>
                  </a:cubicBezTo>
                  <a:cubicBezTo>
                    <a:pt x="10638" y="8801"/>
                    <a:pt x="13961" y="6449"/>
                    <a:pt x="15978" y="4845"/>
                  </a:cubicBezTo>
                  <a:cubicBezTo>
                    <a:pt x="17996" y="3241"/>
                    <a:pt x="18708" y="2385"/>
                    <a:pt x="19420" y="1530"/>
                  </a:cubicBezTo>
                  <a:cubicBezTo>
                    <a:pt x="20132" y="674"/>
                    <a:pt x="20844" y="-181"/>
                    <a:pt x="21082" y="33"/>
                  </a:cubicBezTo>
                  <a:cubicBezTo>
                    <a:pt x="21319" y="247"/>
                    <a:pt x="21082" y="1530"/>
                    <a:pt x="20251" y="4417"/>
                  </a:cubicBezTo>
                  <a:cubicBezTo>
                    <a:pt x="19420" y="7304"/>
                    <a:pt x="17996" y="11795"/>
                    <a:pt x="17284" y="14896"/>
                  </a:cubicBezTo>
                  <a:cubicBezTo>
                    <a:pt x="16572" y="17997"/>
                    <a:pt x="16572" y="19708"/>
                    <a:pt x="16572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2074736" y="7295952"/>
              <a:ext cx="174270" cy="285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260" fill="norm" stroke="1" extrusionOk="0">
                  <a:moveTo>
                    <a:pt x="12551" y="5725"/>
                  </a:moveTo>
                  <a:cubicBezTo>
                    <a:pt x="13065" y="4937"/>
                    <a:pt x="13580" y="4149"/>
                    <a:pt x="14094" y="3124"/>
                  </a:cubicBezTo>
                  <a:cubicBezTo>
                    <a:pt x="14608" y="2099"/>
                    <a:pt x="15123" y="838"/>
                    <a:pt x="14737" y="286"/>
                  </a:cubicBezTo>
                  <a:cubicBezTo>
                    <a:pt x="14351" y="-266"/>
                    <a:pt x="13065" y="-108"/>
                    <a:pt x="10751" y="1547"/>
                  </a:cubicBezTo>
                  <a:cubicBezTo>
                    <a:pt x="8437" y="3203"/>
                    <a:pt x="5094" y="6356"/>
                    <a:pt x="2908" y="9509"/>
                  </a:cubicBezTo>
                  <a:cubicBezTo>
                    <a:pt x="723" y="12662"/>
                    <a:pt x="-306" y="15816"/>
                    <a:pt x="80" y="17944"/>
                  </a:cubicBezTo>
                  <a:cubicBezTo>
                    <a:pt x="465" y="20073"/>
                    <a:pt x="2265" y="21176"/>
                    <a:pt x="5351" y="21255"/>
                  </a:cubicBezTo>
                  <a:cubicBezTo>
                    <a:pt x="8437" y="21334"/>
                    <a:pt x="12808" y="20388"/>
                    <a:pt x="16023" y="17787"/>
                  </a:cubicBezTo>
                  <a:cubicBezTo>
                    <a:pt x="19237" y="15185"/>
                    <a:pt x="21294" y="10928"/>
                    <a:pt x="21165" y="8011"/>
                  </a:cubicBezTo>
                  <a:cubicBezTo>
                    <a:pt x="21037" y="5095"/>
                    <a:pt x="18723" y="3518"/>
                    <a:pt x="16923" y="2572"/>
                  </a:cubicBezTo>
                  <a:cubicBezTo>
                    <a:pt x="15123" y="1626"/>
                    <a:pt x="13837" y="1311"/>
                    <a:pt x="13065" y="1468"/>
                  </a:cubicBezTo>
                  <a:cubicBezTo>
                    <a:pt x="12294" y="1626"/>
                    <a:pt x="12037" y="2257"/>
                    <a:pt x="11780" y="2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2762250" y="7436319"/>
              <a:ext cx="127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400"/>
                    <a:pt x="0" y="10800"/>
                    <a:pt x="0" y="14400"/>
                  </a:cubicBezTo>
                  <a:cubicBezTo>
                    <a:pt x="0" y="18000"/>
                    <a:pt x="108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2781300" y="7315669"/>
              <a:ext cx="12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2854506" y="7167607"/>
              <a:ext cx="104595" cy="408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483" fill="norm" stroke="1" extrusionOk="0">
                  <a:moveTo>
                    <a:pt x="21347" y="3446"/>
                  </a:moveTo>
                  <a:cubicBezTo>
                    <a:pt x="19187" y="2332"/>
                    <a:pt x="17027" y="1219"/>
                    <a:pt x="14867" y="607"/>
                  </a:cubicBezTo>
                  <a:cubicBezTo>
                    <a:pt x="12707" y="-6"/>
                    <a:pt x="10547" y="-117"/>
                    <a:pt x="8603" y="106"/>
                  </a:cubicBezTo>
                  <a:cubicBezTo>
                    <a:pt x="6659" y="328"/>
                    <a:pt x="4931" y="885"/>
                    <a:pt x="3419" y="2778"/>
                  </a:cubicBezTo>
                  <a:cubicBezTo>
                    <a:pt x="1907" y="4671"/>
                    <a:pt x="611" y="7899"/>
                    <a:pt x="179" y="11240"/>
                  </a:cubicBezTo>
                  <a:cubicBezTo>
                    <a:pt x="-253" y="14580"/>
                    <a:pt x="179" y="18031"/>
                    <a:pt x="611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2800350" y="7391869"/>
              <a:ext cx="1587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84" y="14400"/>
                    <a:pt x="10368" y="7200"/>
                    <a:pt x="13968" y="3600"/>
                  </a:cubicBezTo>
                  <a:cubicBezTo>
                    <a:pt x="17568" y="0"/>
                    <a:pt x="1958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3334661" y="7355506"/>
              <a:ext cx="265790" cy="214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212" fill="norm" stroke="1" extrusionOk="0">
                  <a:moveTo>
                    <a:pt x="1983" y="1715"/>
                  </a:moveTo>
                  <a:cubicBezTo>
                    <a:pt x="1297" y="2554"/>
                    <a:pt x="612" y="3393"/>
                    <a:pt x="269" y="6224"/>
                  </a:cubicBezTo>
                  <a:cubicBezTo>
                    <a:pt x="-74" y="9055"/>
                    <a:pt x="-74" y="13878"/>
                    <a:pt x="183" y="16814"/>
                  </a:cubicBezTo>
                  <a:cubicBezTo>
                    <a:pt x="440" y="19750"/>
                    <a:pt x="955" y="20799"/>
                    <a:pt x="1640" y="21113"/>
                  </a:cubicBezTo>
                  <a:cubicBezTo>
                    <a:pt x="2326" y="21428"/>
                    <a:pt x="3183" y="21009"/>
                    <a:pt x="3869" y="19645"/>
                  </a:cubicBezTo>
                  <a:cubicBezTo>
                    <a:pt x="4555" y="18282"/>
                    <a:pt x="5069" y="15976"/>
                    <a:pt x="5326" y="14298"/>
                  </a:cubicBezTo>
                  <a:cubicBezTo>
                    <a:pt x="5583" y="12620"/>
                    <a:pt x="5583" y="11572"/>
                    <a:pt x="5412" y="11572"/>
                  </a:cubicBezTo>
                  <a:cubicBezTo>
                    <a:pt x="5240" y="11572"/>
                    <a:pt x="4897" y="12620"/>
                    <a:pt x="4897" y="13669"/>
                  </a:cubicBezTo>
                  <a:cubicBezTo>
                    <a:pt x="4897" y="14717"/>
                    <a:pt x="5240" y="15766"/>
                    <a:pt x="5840" y="16395"/>
                  </a:cubicBezTo>
                  <a:cubicBezTo>
                    <a:pt x="6440" y="17024"/>
                    <a:pt x="7297" y="17234"/>
                    <a:pt x="8840" y="16395"/>
                  </a:cubicBezTo>
                  <a:cubicBezTo>
                    <a:pt x="10383" y="15556"/>
                    <a:pt x="12612" y="13669"/>
                    <a:pt x="14069" y="11677"/>
                  </a:cubicBezTo>
                  <a:cubicBezTo>
                    <a:pt x="15526" y="9684"/>
                    <a:pt x="16212" y="7587"/>
                    <a:pt x="16555" y="5595"/>
                  </a:cubicBezTo>
                  <a:cubicBezTo>
                    <a:pt x="16897" y="3603"/>
                    <a:pt x="16897" y="1715"/>
                    <a:pt x="16040" y="772"/>
                  </a:cubicBezTo>
                  <a:cubicBezTo>
                    <a:pt x="15183" y="-172"/>
                    <a:pt x="13469" y="-172"/>
                    <a:pt x="12440" y="352"/>
                  </a:cubicBezTo>
                  <a:cubicBezTo>
                    <a:pt x="11412" y="877"/>
                    <a:pt x="11069" y="1925"/>
                    <a:pt x="11240" y="3603"/>
                  </a:cubicBezTo>
                  <a:cubicBezTo>
                    <a:pt x="11412" y="5280"/>
                    <a:pt x="12097" y="7587"/>
                    <a:pt x="13897" y="8741"/>
                  </a:cubicBezTo>
                  <a:cubicBezTo>
                    <a:pt x="15697" y="9894"/>
                    <a:pt x="18612" y="9894"/>
                    <a:pt x="21526" y="9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3740150" y="7410919"/>
              <a:ext cx="825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3724794" y="7512519"/>
              <a:ext cx="161407" cy="28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9" h="20696" fill="norm" stroke="1" extrusionOk="0">
                  <a:moveTo>
                    <a:pt x="1983" y="18514"/>
                  </a:moveTo>
                  <a:cubicBezTo>
                    <a:pt x="616" y="20057"/>
                    <a:pt x="-751" y="21600"/>
                    <a:pt x="479" y="20057"/>
                  </a:cubicBezTo>
                  <a:cubicBezTo>
                    <a:pt x="1710" y="18514"/>
                    <a:pt x="5538" y="13886"/>
                    <a:pt x="9365" y="10029"/>
                  </a:cubicBezTo>
                  <a:cubicBezTo>
                    <a:pt x="13193" y="6171"/>
                    <a:pt x="17021" y="3086"/>
                    <a:pt x="208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4121150" y="7332602"/>
              <a:ext cx="19050" cy="249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576"/>
                  </a:moveTo>
                  <a:cubicBezTo>
                    <a:pt x="19200" y="3661"/>
                    <a:pt x="16800" y="2746"/>
                    <a:pt x="16800" y="1831"/>
                  </a:cubicBezTo>
                  <a:cubicBezTo>
                    <a:pt x="16800" y="915"/>
                    <a:pt x="19200" y="0"/>
                    <a:pt x="19200" y="0"/>
                  </a:cubicBezTo>
                  <a:cubicBezTo>
                    <a:pt x="19200" y="0"/>
                    <a:pt x="16800" y="915"/>
                    <a:pt x="14400" y="4210"/>
                  </a:cubicBezTo>
                  <a:cubicBezTo>
                    <a:pt x="12000" y="7505"/>
                    <a:pt x="9600" y="13180"/>
                    <a:pt x="7200" y="16475"/>
                  </a:cubicBezTo>
                  <a:cubicBezTo>
                    <a:pt x="4800" y="19769"/>
                    <a:pt x="2400" y="206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4006850" y="7347419"/>
              <a:ext cx="2349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7099027" y="258616"/>
              <a:ext cx="772583" cy="205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89" fill="norm" stroke="1" extrusionOk="0">
                  <a:moveTo>
                    <a:pt x="1420" y="17422"/>
                  </a:moveTo>
                  <a:cubicBezTo>
                    <a:pt x="1126" y="17422"/>
                    <a:pt x="832" y="17422"/>
                    <a:pt x="538" y="17642"/>
                  </a:cubicBezTo>
                  <a:cubicBezTo>
                    <a:pt x="243" y="17862"/>
                    <a:pt x="-51" y="18303"/>
                    <a:pt x="8" y="18524"/>
                  </a:cubicBezTo>
                  <a:cubicBezTo>
                    <a:pt x="67" y="18744"/>
                    <a:pt x="479" y="18744"/>
                    <a:pt x="1626" y="18193"/>
                  </a:cubicBezTo>
                  <a:cubicBezTo>
                    <a:pt x="2774" y="17642"/>
                    <a:pt x="4657" y="16540"/>
                    <a:pt x="6806" y="15218"/>
                  </a:cubicBezTo>
                  <a:cubicBezTo>
                    <a:pt x="8954" y="13895"/>
                    <a:pt x="11367" y="12352"/>
                    <a:pt x="13515" y="11030"/>
                  </a:cubicBezTo>
                  <a:cubicBezTo>
                    <a:pt x="15663" y="9707"/>
                    <a:pt x="17547" y="8605"/>
                    <a:pt x="18636" y="7944"/>
                  </a:cubicBezTo>
                  <a:cubicBezTo>
                    <a:pt x="19724" y="7283"/>
                    <a:pt x="20019" y="7062"/>
                    <a:pt x="20313" y="6732"/>
                  </a:cubicBezTo>
                  <a:cubicBezTo>
                    <a:pt x="20607" y="6401"/>
                    <a:pt x="20902" y="5960"/>
                    <a:pt x="20902" y="5299"/>
                  </a:cubicBezTo>
                  <a:cubicBezTo>
                    <a:pt x="20902" y="4638"/>
                    <a:pt x="20607" y="3756"/>
                    <a:pt x="19872" y="2765"/>
                  </a:cubicBezTo>
                  <a:cubicBezTo>
                    <a:pt x="19136" y="1773"/>
                    <a:pt x="17959" y="671"/>
                    <a:pt x="17694" y="230"/>
                  </a:cubicBezTo>
                  <a:cubicBezTo>
                    <a:pt x="17429" y="-211"/>
                    <a:pt x="18077" y="9"/>
                    <a:pt x="18812" y="671"/>
                  </a:cubicBezTo>
                  <a:cubicBezTo>
                    <a:pt x="19548" y="1332"/>
                    <a:pt x="20372" y="2434"/>
                    <a:pt x="20872" y="3536"/>
                  </a:cubicBezTo>
                  <a:cubicBezTo>
                    <a:pt x="21372" y="4638"/>
                    <a:pt x="21549" y="5740"/>
                    <a:pt x="21461" y="7613"/>
                  </a:cubicBezTo>
                  <a:cubicBezTo>
                    <a:pt x="21372" y="9487"/>
                    <a:pt x="21019" y="12132"/>
                    <a:pt x="20666" y="14556"/>
                  </a:cubicBezTo>
                  <a:cubicBezTo>
                    <a:pt x="20313" y="16981"/>
                    <a:pt x="19960" y="19185"/>
                    <a:pt x="19607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8369300" y="165569"/>
              <a:ext cx="254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322"/>
                    <a:pt x="7200" y="10643"/>
                    <a:pt x="9900" y="14165"/>
                  </a:cubicBezTo>
                  <a:cubicBezTo>
                    <a:pt x="12600" y="17687"/>
                    <a:pt x="14400" y="19409"/>
                    <a:pt x="16200" y="20348"/>
                  </a:cubicBezTo>
                  <a:cubicBezTo>
                    <a:pt x="18000" y="21287"/>
                    <a:pt x="19800" y="214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8321150" y="69982"/>
              <a:ext cx="221797" cy="410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5" h="21288" fill="norm" stroke="1" extrusionOk="0">
                  <a:moveTo>
                    <a:pt x="3319" y="6267"/>
                  </a:moveTo>
                  <a:cubicBezTo>
                    <a:pt x="2130" y="4951"/>
                    <a:pt x="941" y="3635"/>
                    <a:pt x="346" y="2648"/>
                  </a:cubicBezTo>
                  <a:cubicBezTo>
                    <a:pt x="-248" y="1662"/>
                    <a:pt x="-248" y="1004"/>
                    <a:pt x="1734" y="510"/>
                  </a:cubicBezTo>
                  <a:cubicBezTo>
                    <a:pt x="3715" y="17"/>
                    <a:pt x="7679" y="-312"/>
                    <a:pt x="11345" y="456"/>
                  </a:cubicBezTo>
                  <a:cubicBezTo>
                    <a:pt x="15011" y="1223"/>
                    <a:pt x="18380" y="3087"/>
                    <a:pt x="19866" y="4896"/>
                  </a:cubicBezTo>
                  <a:cubicBezTo>
                    <a:pt x="21352" y="6705"/>
                    <a:pt x="20956" y="8460"/>
                    <a:pt x="18974" y="10817"/>
                  </a:cubicBezTo>
                  <a:cubicBezTo>
                    <a:pt x="16992" y="13174"/>
                    <a:pt x="13425" y="16135"/>
                    <a:pt x="11246" y="17834"/>
                  </a:cubicBezTo>
                  <a:cubicBezTo>
                    <a:pt x="9066" y="19534"/>
                    <a:pt x="8273" y="19972"/>
                    <a:pt x="7580" y="20411"/>
                  </a:cubicBezTo>
                  <a:cubicBezTo>
                    <a:pt x="6886" y="20849"/>
                    <a:pt x="6291" y="21288"/>
                    <a:pt x="6093" y="21288"/>
                  </a:cubicBezTo>
                  <a:cubicBezTo>
                    <a:pt x="5895" y="21288"/>
                    <a:pt x="6093" y="20849"/>
                    <a:pt x="6291" y="20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8610600" y="337019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8610600" y="235419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8695808" y="226174"/>
              <a:ext cx="88359" cy="213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182" fill="norm" stroke="1" extrusionOk="0">
                  <a:moveTo>
                    <a:pt x="18960" y="1545"/>
                  </a:moveTo>
                  <a:cubicBezTo>
                    <a:pt x="16448" y="916"/>
                    <a:pt x="13936" y="286"/>
                    <a:pt x="10671" y="77"/>
                  </a:cubicBezTo>
                  <a:cubicBezTo>
                    <a:pt x="7406" y="-133"/>
                    <a:pt x="3388" y="77"/>
                    <a:pt x="1378" y="811"/>
                  </a:cubicBezTo>
                  <a:cubicBezTo>
                    <a:pt x="-631" y="1545"/>
                    <a:pt x="-631" y="2803"/>
                    <a:pt x="2634" y="5110"/>
                  </a:cubicBezTo>
                  <a:cubicBezTo>
                    <a:pt x="5899" y="7417"/>
                    <a:pt x="12429" y="10772"/>
                    <a:pt x="16197" y="13079"/>
                  </a:cubicBezTo>
                  <a:cubicBezTo>
                    <a:pt x="19964" y="15385"/>
                    <a:pt x="20969" y="16644"/>
                    <a:pt x="20969" y="17797"/>
                  </a:cubicBezTo>
                  <a:cubicBezTo>
                    <a:pt x="20969" y="18950"/>
                    <a:pt x="19964" y="19999"/>
                    <a:pt x="17955" y="20628"/>
                  </a:cubicBezTo>
                  <a:cubicBezTo>
                    <a:pt x="15946" y="21257"/>
                    <a:pt x="12932" y="21467"/>
                    <a:pt x="11174" y="20628"/>
                  </a:cubicBezTo>
                  <a:cubicBezTo>
                    <a:pt x="9416" y="19789"/>
                    <a:pt x="8913" y="17902"/>
                    <a:pt x="8411" y="16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8874108" y="231338"/>
              <a:ext cx="117493" cy="199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178" fill="norm" stroke="1" extrusionOk="0">
                  <a:moveTo>
                    <a:pt x="21035" y="3134"/>
                  </a:moveTo>
                  <a:cubicBezTo>
                    <a:pt x="19898" y="2009"/>
                    <a:pt x="18761" y="884"/>
                    <a:pt x="17246" y="321"/>
                  </a:cubicBezTo>
                  <a:cubicBezTo>
                    <a:pt x="15730" y="-241"/>
                    <a:pt x="13835" y="-241"/>
                    <a:pt x="10803" y="1784"/>
                  </a:cubicBezTo>
                  <a:cubicBezTo>
                    <a:pt x="7772" y="3809"/>
                    <a:pt x="3603" y="7859"/>
                    <a:pt x="1519" y="11009"/>
                  </a:cubicBezTo>
                  <a:cubicBezTo>
                    <a:pt x="-565" y="14159"/>
                    <a:pt x="-565" y="16409"/>
                    <a:pt x="1898" y="18096"/>
                  </a:cubicBezTo>
                  <a:cubicBezTo>
                    <a:pt x="4361" y="19784"/>
                    <a:pt x="9288" y="20909"/>
                    <a:pt x="12509" y="21134"/>
                  </a:cubicBezTo>
                  <a:cubicBezTo>
                    <a:pt x="15730" y="21359"/>
                    <a:pt x="17246" y="20684"/>
                    <a:pt x="18761" y="20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9029699" y="73408"/>
              <a:ext cx="546101" cy="363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0" y="12179"/>
                  </a:moveTo>
                  <a:cubicBezTo>
                    <a:pt x="419" y="12179"/>
                    <a:pt x="837" y="12179"/>
                    <a:pt x="1423" y="13178"/>
                  </a:cubicBezTo>
                  <a:cubicBezTo>
                    <a:pt x="2009" y="14177"/>
                    <a:pt x="2763" y="16174"/>
                    <a:pt x="3140" y="17548"/>
                  </a:cubicBezTo>
                  <a:cubicBezTo>
                    <a:pt x="3516" y="18921"/>
                    <a:pt x="3516" y="19670"/>
                    <a:pt x="3391" y="20294"/>
                  </a:cubicBezTo>
                  <a:cubicBezTo>
                    <a:pt x="3265" y="20919"/>
                    <a:pt x="3014" y="21418"/>
                    <a:pt x="2763" y="21418"/>
                  </a:cubicBezTo>
                  <a:cubicBezTo>
                    <a:pt x="2512" y="21418"/>
                    <a:pt x="2260" y="20919"/>
                    <a:pt x="2177" y="19920"/>
                  </a:cubicBezTo>
                  <a:cubicBezTo>
                    <a:pt x="2093" y="18921"/>
                    <a:pt x="2177" y="17423"/>
                    <a:pt x="2512" y="16174"/>
                  </a:cubicBezTo>
                  <a:cubicBezTo>
                    <a:pt x="2847" y="14926"/>
                    <a:pt x="3433" y="13927"/>
                    <a:pt x="4144" y="13615"/>
                  </a:cubicBezTo>
                  <a:cubicBezTo>
                    <a:pt x="4856" y="13303"/>
                    <a:pt x="5693" y="13677"/>
                    <a:pt x="6321" y="13989"/>
                  </a:cubicBezTo>
                  <a:cubicBezTo>
                    <a:pt x="6949" y="14301"/>
                    <a:pt x="7367" y="14551"/>
                    <a:pt x="7786" y="14676"/>
                  </a:cubicBezTo>
                  <a:cubicBezTo>
                    <a:pt x="8205" y="14801"/>
                    <a:pt x="8623" y="14801"/>
                    <a:pt x="9000" y="14301"/>
                  </a:cubicBezTo>
                  <a:cubicBezTo>
                    <a:pt x="9377" y="13802"/>
                    <a:pt x="9712" y="12803"/>
                    <a:pt x="9670" y="12304"/>
                  </a:cubicBezTo>
                  <a:cubicBezTo>
                    <a:pt x="9628" y="11804"/>
                    <a:pt x="9209" y="11804"/>
                    <a:pt x="8791" y="12054"/>
                  </a:cubicBezTo>
                  <a:cubicBezTo>
                    <a:pt x="8372" y="12304"/>
                    <a:pt x="7953" y="12803"/>
                    <a:pt x="7660" y="13677"/>
                  </a:cubicBezTo>
                  <a:cubicBezTo>
                    <a:pt x="7367" y="14551"/>
                    <a:pt x="7200" y="15800"/>
                    <a:pt x="7158" y="16736"/>
                  </a:cubicBezTo>
                  <a:cubicBezTo>
                    <a:pt x="7116" y="17672"/>
                    <a:pt x="7200" y="18297"/>
                    <a:pt x="7409" y="18796"/>
                  </a:cubicBezTo>
                  <a:cubicBezTo>
                    <a:pt x="7619" y="19296"/>
                    <a:pt x="7953" y="19670"/>
                    <a:pt x="8581" y="19670"/>
                  </a:cubicBezTo>
                  <a:cubicBezTo>
                    <a:pt x="9209" y="19670"/>
                    <a:pt x="10130" y="19296"/>
                    <a:pt x="11219" y="17672"/>
                  </a:cubicBezTo>
                  <a:cubicBezTo>
                    <a:pt x="12307" y="16049"/>
                    <a:pt x="13563" y="13178"/>
                    <a:pt x="14442" y="10244"/>
                  </a:cubicBezTo>
                  <a:cubicBezTo>
                    <a:pt x="15321" y="7309"/>
                    <a:pt x="15823" y="4313"/>
                    <a:pt x="16074" y="2503"/>
                  </a:cubicBezTo>
                  <a:cubicBezTo>
                    <a:pt x="16326" y="692"/>
                    <a:pt x="16326" y="68"/>
                    <a:pt x="16200" y="5"/>
                  </a:cubicBezTo>
                  <a:cubicBezTo>
                    <a:pt x="16074" y="-57"/>
                    <a:pt x="15823" y="442"/>
                    <a:pt x="15447" y="2253"/>
                  </a:cubicBezTo>
                  <a:cubicBezTo>
                    <a:pt x="15070" y="4063"/>
                    <a:pt x="14567" y="7185"/>
                    <a:pt x="14274" y="9994"/>
                  </a:cubicBezTo>
                  <a:cubicBezTo>
                    <a:pt x="13981" y="12803"/>
                    <a:pt x="13898" y="15300"/>
                    <a:pt x="13940" y="16861"/>
                  </a:cubicBezTo>
                  <a:cubicBezTo>
                    <a:pt x="13981" y="18422"/>
                    <a:pt x="14149" y="19046"/>
                    <a:pt x="14442" y="19483"/>
                  </a:cubicBezTo>
                  <a:cubicBezTo>
                    <a:pt x="14735" y="19920"/>
                    <a:pt x="15153" y="20170"/>
                    <a:pt x="15781" y="19733"/>
                  </a:cubicBezTo>
                  <a:cubicBezTo>
                    <a:pt x="16409" y="19296"/>
                    <a:pt x="17247" y="18172"/>
                    <a:pt x="17791" y="17235"/>
                  </a:cubicBezTo>
                  <a:cubicBezTo>
                    <a:pt x="18335" y="16299"/>
                    <a:pt x="18586" y="15550"/>
                    <a:pt x="18753" y="14863"/>
                  </a:cubicBezTo>
                  <a:cubicBezTo>
                    <a:pt x="18921" y="14177"/>
                    <a:pt x="19005" y="13552"/>
                    <a:pt x="18837" y="13303"/>
                  </a:cubicBezTo>
                  <a:cubicBezTo>
                    <a:pt x="18670" y="13053"/>
                    <a:pt x="18251" y="13178"/>
                    <a:pt x="17791" y="14114"/>
                  </a:cubicBezTo>
                  <a:cubicBezTo>
                    <a:pt x="17330" y="15051"/>
                    <a:pt x="16828" y="16798"/>
                    <a:pt x="16619" y="18047"/>
                  </a:cubicBezTo>
                  <a:cubicBezTo>
                    <a:pt x="16409" y="19296"/>
                    <a:pt x="16493" y="20045"/>
                    <a:pt x="17121" y="20607"/>
                  </a:cubicBezTo>
                  <a:cubicBezTo>
                    <a:pt x="17749" y="21168"/>
                    <a:pt x="18921" y="21543"/>
                    <a:pt x="19758" y="21418"/>
                  </a:cubicBezTo>
                  <a:cubicBezTo>
                    <a:pt x="20595" y="21293"/>
                    <a:pt x="21098" y="20669"/>
                    <a:pt x="21600" y="20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9347200" y="241769"/>
              <a:ext cx="146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7124136" y="438619"/>
              <a:ext cx="940365" cy="83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600" fill="norm" stroke="1" extrusionOk="0">
                  <a:moveTo>
                    <a:pt x="158" y="0"/>
                  </a:moveTo>
                  <a:cubicBezTo>
                    <a:pt x="61" y="275"/>
                    <a:pt x="-36" y="550"/>
                    <a:pt x="13" y="797"/>
                  </a:cubicBezTo>
                  <a:cubicBezTo>
                    <a:pt x="61" y="1044"/>
                    <a:pt x="255" y="1264"/>
                    <a:pt x="1080" y="1951"/>
                  </a:cubicBezTo>
                  <a:cubicBezTo>
                    <a:pt x="1906" y="2638"/>
                    <a:pt x="3362" y="3792"/>
                    <a:pt x="4842" y="4974"/>
                  </a:cubicBezTo>
                  <a:cubicBezTo>
                    <a:pt x="6323" y="6156"/>
                    <a:pt x="7827" y="7365"/>
                    <a:pt x="9308" y="8574"/>
                  </a:cubicBezTo>
                  <a:cubicBezTo>
                    <a:pt x="10788" y="9783"/>
                    <a:pt x="12244" y="10992"/>
                    <a:pt x="13652" y="12202"/>
                  </a:cubicBezTo>
                  <a:cubicBezTo>
                    <a:pt x="15060" y="13411"/>
                    <a:pt x="16419" y="14620"/>
                    <a:pt x="17560" y="15829"/>
                  </a:cubicBezTo>
                  <a:cubicBezTo>
                    <a:pt x="18700" y="17038"/>
                    <a:pt x="19622" y="18247"/>
                    <a:pt x="20253" y="19209"/>
                  </a:cubicBezTo>
                  <a:cubicBezTo>
                    <a:pt x="20884" y="20171"/>
                    <a:pt x="21224" y="20885"/>
                    <a:pt x="215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7912099" y="1027428"/>
              <a:ext cx="211172" cy="325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36" fill="norm" stroke="1" extrusionOk="0">
                  <a:moveTo>
                    <a:pt x="9624" y="951"/>
                  </a:moveTo>
                  <a:cubicBezTo>
                    <a:pt x="8768" y="393"/>
                    <a:pt x="7913" y="-164"/>
                    <a:pt x="8020" y="45"/>
                  </a:cubicBezTo>
                  <a:cubicBezTo>
                    <a:pt x="8127" y="254"/>
                    <a:pt x="9196" y="1230"/>
                    <a:pt x="11121" y="2623"/>
                  </a:cubicBezTo>
                  <a:cubicBezTo>
                    <a:pt x="13046" y="4017"/>
                    <a:pt x="15826" y="5828"/>
                    <a:pt x="17644" y="7222"/>
                  </a:cubicBezTo>
                  <a:cubicBezTo>
                    <a:pt x="19461" y="8615"/>
                    <a:pt x="20317" y="9591"/>
                    <a:pt x="20851" y="10427"/>
                  </a:cubicBezTo>
                  <a:cubicBezTo>
                    <a:pt x="21386" y="11263"/>
                    <a:pt x="21600" y="11960"/>
                    <a:pt x="20851" y="12935"/>
                  </a:cubicBezTo>
                  <a:cubicBezTo>
                    <a:pt x="20103" y="13911"/>
                    <a:pt x="18392" y="15165"/>
                    <a:pt x="14756" y="16628"/>
                  </a:cubicBezTo>
                  <a:cubicBezTo>
                    <a:pt x="11121" y="18091"/>
                    <a:pt x="5560" y="19764"/>
                    <a:pt x="0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8430097" y="965267"/>
              <a:ext cx="193204" cy="359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313" fill="norm" stroke="1" extrusionOk="0">
                  <a:moveTo>
                    <a:pt x="21200" y="2661"/>
                  </a:moveTo>
                  <a:cubicBezTo>
                    <a:pt x="20968" y="1782"/>
                    <a:pt x="20735" y="903"/>
                    <a:pt x="19923" y="401"/>
                  </a:cubicBezTo>
                  <a:cubicBezTo>
                    <a:pt x="19110" y="-101"/>
                    <a:pt x="17716" y="-227"/>
                    <a:pt x="15626" y="589"/>
                  </a:cubicBezTo>
                  <a:cubicBezTo>
                    <a:pt x="13535" y="1406"/>
                    <a:pt x="10748" y="3164"/>
                    <a:pt x="7961" y="5675"/>
                  </a:cubicBezTo>
                  <a:cubicBezTo>
                    <a:pt x="5174" y="8187"/>
                    <a:pt x="2387" y="11452"/>
                    <a:pt x="994" y="13901"/>
                  </a:cubicBezTo>
                  <a:cubicBezTo>
                    <a:pt x="-400" y="16350"/>
                    <a:pt x="-400" y="17982"/>
                    <a:pt x="1458" y="19238"/>
                  </a:cubicBezTo>
                  <a:cubicBezTo>
                    <a:pt x="3316" y="20494"/>
                    <a:pt x="7032" y="21373"/>
                    <a:pt x="10516" y="21310"/>
                  </a:cubicBezTo>
                  <a:cubicBezTo>
                    <a:pt x="14000" y="21247"/>
                    <a:pt x="17252" y="20243"/>
                    <a:pt x="20503" y="19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8612959" y="1197708"/>
              <a:ext cx="116579" cy="152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1" h="21046" fill="norm" stroke="1" extrusionOk="0">
                  <a:moveTo>
                    <a:pt x="9640" y="4780"/>
                  </a:moveTo>
                  <a:cubicBezTo>
                    <a:pt x="10012" y="3321"/>
                    <a:pt x="10384" y="1861"/>
                    <a:pt x="9640" y="986"/>
                  </a:cubicBezTo>
                  <a:cubicBezTo>
                    <a:pt x="8895" y="110"/>
                    <a:pt x="7033" y="-182"/>
                    <a:pt x="5357" y="110"/>
                  </a:cubicBezTo>
                  <a:cubicBezTo>
                    <a:pt x="3681" y="402"/>
                    <a:pt x="2191" y="1277"/>
                    <a:pt x="1074" y="4342"/>
                  </a:cubicBezTo>
                  <a:cubicBezTo>
                    <a:pt x="-43" y="7407"/>
                    <a:pt x="-788" y="12661"/>
                    <a:pt x="1446" y="16164"/>
                  </a:cubicBezTo>
                  <a:cubicBezTo>
                    <a:pt x="3681" y="19667"/>
                    <a:pt x="8895" y="21418"/>
                    <a:pt x="12619" y="20980"/>
                  </a:cubicBezTo>
                  <a:cubicBezTo>
                    <a:pt x="16343" y="20542"/>
                    <a:pt x="18578" y="17915"/>
                    <a:pt x="19695" y="14559"/>
                  </a:cubicBezTo>
                  <a:cubicBezTo>
                    <a:pt x="20812" y="11202"/>
                    <a:pt x="20812" y="7115"/>
                    <a:pt x="19509" y="4780"/>
                  </a:cubicBezTo>
                  <a:cubicBezTo>
                    <a:pt x="18205" y="2445"/>
                    <a:pt x="15598" y="1861"/>
                    <a:pt x="12991" y="1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8794749" y="1151899"/>
              <a:ext cx="171451" cy="188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9" fill="norm" stroke="1" extrusionOk="0">
                  <a:moveTo>
                    <a:pt x="0" y="6888"/>
                  </a:moveTo>
                  <a:cubicBezTo>
                    <a:pt x="800" y="10923"/>
                    <a:pt x="1600" y="14958"/>
                    <a:pt x="1867" y="17569"/>
                  </a:cubicBezTo>
                  <a:cubicBezTo>
                    <a:pt x="2133" y="20180"/>
                    <a:pt x="1867" y="21367"/>
                    <a:pt x="1733" y="21130"/>
                  </a:cubicBezTo>
                  <a:cubicBezTo>
                    <a:pt x="1600" y="20892"/>
                    <a:pt x="1600" y="19231"/>
                    <a:pt x="2667" y="15908"/>
                  </a:cubicBezTo>
                  <a:cubicBezTo>
                    <a:pt x="3733" y="12585"/>
                    <a:pt x="5867" y="7600"/>
                    <a:pt x="7467" y="4633"/>
                  </a:cubicBezTo>
                  <a:cubicBezTo>
                    <a:pt x="9067" y="1666"/>
                    <a:pt x="10133" y="716"/>
                    <a:pt x="11333" y="242"/>
                  </a:cubicBezTo>
                  <a:cubicBezTo>
                    <a:pt x="12533" y="-233"/>
                    <a:pt x="13867" y="-233"/>
                    <a:pt x="15200" y="2378"/>
                  </a:cubicBezTo>
                  <a:cubicBezTo>
                    <a:pt x="16533" y="4989"/>
                    <a:pt x="17867" y="10211"/>
                    <a:pt x="18933" y="13534"/>
                  </a:cubicBezTo>
                  <a:cubicBezTo>
                    <a:pt x="20000" y="16857"/>
                    <a:pt x="20800" y="18281"/>
                    <a:pt x="21600" y="19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9068526" y="908519"/>
              <a:ext cx="81825" cy="428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54" fill="norm" stroke="1" extrusionOk="0">
                  <a:moveTo>
                    <a:pt x="14764" y="0"/>
                  </a:moveTo>
                  <a:cubicBezTo>
                    <a:pt x="10887" y="3918"/>
                    <a:pt x="7010" y="7835"/>
                    <a:pt x="4518" y="10906"/>
                  </a:cubicBezTo>
                  <a:cubicBezTo>
                    <a:pt x="2025" y="13976"/>
                    <a:pt x="918" y="16200"/>
                    <a:pt x="364" y="17735"/>
                  </a:cubicBezTo>
                  <a:cubicBezTo>
                    <a:pt x="-190" y="19271"/>
                    <a:pt x="-190" y="20118"/>
                    <a:pt x="918" y="20700"/>
                  </a:cubicBezTo>
                  <a:cubicBezTo>
                    <a:pt x="2025" y="21282"/>
                    <a:pt x="4241" y="21600"/>
                    <a:pt x="7841" y="21388"/>
                  </a:cubicBezTo>
                  <a:cubicBezTo>
                    <a:pt x="11441" y="21176"/>
                    <a:pt x="16425" y="20435"/>
                    <a:pt x="21410" y="19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9007389" y="1137119"/>
              <a:ext cx="181062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2648" y="21600"/>
                  </a:moveTo>
                  <a:cubicBezTo>
                    <a:pt x="1392" y="20571"/>
                    <a:pt x="136" y="19543"/>
                    <a:pt x="11" y="17486"/>
                  </a:cubicBezTo>
                  <a:cubicBezTo>
                    <a:pt x="-115" y="15429"/>
                    <a:pt x="890" y="12343"/>
                    <a:pt x="4657" y="9257"/>
                  </a:cubicBezTo>
                  <a:cubicBezTo>
                    <a:pt x="8425" y="6171"/>
                    <a:pt x="14955" y="3086"/>
                    <a:pt x="214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9264649" y="1206969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3900619" y="5462338"/>
              <a:ext cx="1234575" cy="835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75" fill="norm" stroke="1" extrusionOk="0">
                  <a:moveTo>
                    <a:pt x="15145" y="1283"/>
                  </a:moveTo>
                  <a:cubicBezTo>
                    <a:pt x="14702" y="902"/>
                    <a:pt x="14259" y="521"/>
                    <a:pt x="13521" y="277"/>
                  </a:cubicBezTo>
                  <a:cubicBezTo>
                    <a:pt x="12782" y="32"/>
                    <a:pt x="11748" y="-77"/>
                    <a:pt x="10641" y="59"/>
                  </a:cubicBezTo>
                  <a:cubicBezTo>
                    <a:pt x="9533" y="195"/>
                    <a:pt x="8352" y="576"/>
                    <a:pt x="7262" y="1011"/>
                  </a:cubicBezTo>
                  <a:cubicBezTo>
                    <a:pt x="6173" y="1446"/>
                    <a:pt x="5176" y="1936"/>
                    <a:pt x="4272" y="2589"/>
                  </a:cubicBezTo>
                  <a:cubicBezTo>
                    <a:pt x="3367" y="3242"/>
                    <a:pt x="2555" y="4058"/>
                    <a:pt x="1927" y="4929"/>
                  </a:cubicBezTo>
                  <a:cubicBezTo>
                    <a:pt x="1299" y="5799"/>
                    <a:pt x="856" y="6724"/>
                    <a:pt x="542" y="7975"/>
                  </a:cubicBezTo>
                  <a:cubicBezTo>
                    <a:pt x="228" y="9227"/>
                    <a:pt x="44" y="10805"/>
                    <a:pt x="7" y="11866"/>
                  </a:cubicBezTo>
                  <a:cubicBezTo>
                    <a:pt x="-30" y="12927"/>
                    <a:pt x="81" y="13471"/>
                    <a:pt x="339" y="14314"/>
                  </a:cubicBezTo>
                  <a:cubicBezTo>
                    <a:pt x="598" y="15157"/>
                    <a:pt x="1004" y="16300"/>
                    <a:pt x="1668" y="17252"/>
                  </a:cubicBezTo>
                  <a:cubicBezTo>
                    <a:pt x="2333" y="18204"/>
                    <a:pt x="3256" y="18966"/>
                    <a:pt x="4235" y="19646"/>
                  </a:cubicBezTo>
                  <a:cubicBezTo>
                    <a:pt x="5213" y="20326"/>
                    <a:pt x="6247" y="20925"/>
                    <a:pt x="7447" y="21224"/>
                  </a:cubicBezTo>
                  <a:cubicBezTo>
                    <a:pt x="8647" y="21523"/>
                    <a:pt x="10013" y="21523"/>
                    <a:pt x="11287" y="21387"/>
                  </a:cubicBezTo>
                  <a:cubicBezTo>
                    <a:pt x="12561" y="21251"/>
                    <a:pt x="13742" y="20979"/>
                    <a:pt x="14813" y="20516"/>
                  </a:cubicBezTo>
                  <a:cubicBezTo>
                    <a:pt x="15884" y="20054"/>
                    <a:pt x="16844" y="19401"/>
                    <a:pt x="17804" y="18367"/>
                  </a:cubicBezTo>
                  <a:cubicBezTo>
                    <a:pt x="18764" y="17334"/>
                    <a:pt x="19724" y="15919"/>
                    <a:pt x="20407" y="14477"/>
                  </a:cubicBezTo>
                  <a:cubicBezTo>
                    <a:pt x="21090" y="13035"/>
                    <a:pt x="21496" y="11566"/>
                    <a:pt x="21533" y="9988"/>
                  </a:cubicBezTo>
                  <a:cubicBezTo>
                    <a:pt x="21570" y="8411"/>
                    <a:pt x="21238" y="6724"/>
                    <a:pt x="20739" y="5418"/>
                  </a:cubicBezTo>
                  <a:cubicBezTo>
                    <a:pt x="20241" y="4112"/>
                    <a:pt x="19576" y="3187"/>
                    <a:pt x="18358" y="2616"/>
                  </a:cubicBezTo>
                  <a:cubicBezTo>
                    <a:pt x="17139" y="2045"/>
                    <a:pt x="15367" y="1827"/>
                    <a:pt x="13595" y="1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7" name="Drawing"/>
          <p:cNvGrpSpPr/>
          <p:nvPr/>
        </p:nvGrpSpPr>
        <p:grpSpPr>
          <a:xfrm>
            <a:off x="579500" y="1790700"/>
            <a:ext cx="11954508" cy="7924800"/>
            <a:chOff x="0" y="0"/>
            <a:chExt cx="11954506" cy="7924800"/>
          </a:xfrm>
        </p:grpSpPr>
        <p:sp>
          <p:nvSpPr>
            <p:cNvPr id="295" name="Line"/>
            <p:cNvSpPr/>
            <p:nvPr/>
          </p:nvSpPr>
          <p:spPr>
            <a:xfrm>
              <a:off x="0" y="82550"/>
              <a:ext cx="202681" cy="360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498" fill="norm" stroke="1" extrusionOk="0">
                  <a:moveTo>
                    <a:pt x="5838" y="0"/>
                  </a:moveTo>
                  <a:cubicBezTo>
                    <a:pt x="4725" y="0"/>
                    <a:pt x="3612" y="0"/>
                    <a:pt x="3055" y="379"/>
                  </a:cubicBezTo>
                  <a:cubicBezTo>
                    <a:pt x="2498" y="758"/>
                    <a:pt x="2498" y="1516"/>
                    <a:pt x="3500" y="1958"/>
                  </a:cubicBezTo>
                  <a:cubicBezTo>
                    <a:pt x="4502" y="2400"/>
                    <a:pt x="6506" y="2526"/>
                    <a:pt x="9179" y="2337"/>
                  </a:cubicBezTo>
                  <a:cubicBezTo>
                    <a:pt x="11851" y="2147"/>
                    <a:pt x="15191" y="1642"/>
                    <a:pt x="17529" y="1200"/>
                  </a:cubicBezTo>
                  <a:cubicBezTo>
                    <a:pt x="19867" y="758"/>
                    <a:pt x="21203" y="379"/>
                    <a:pt x="21315" y="253"/>
                  </a:cubicBezTo>
                  <a:cubicBezTo>
                    <a:pt x="21426" y="126"/>
                    <a:pt x="20313" y="253"/>
                    <a:pt x="18754" y="758"/>
                  </a:cubicBezTo>
                  <a:cubicBezTo>
                    <a:pt x="17195" y="1263"/>
                    <a:pt x="15191" y="2147"/>
                    <a:pt x="13521" y="3095"/>
                  </a:cubicBezTo>
                  <a:cubicBezTo>
                    <a:pt x="11851" y="4042"/>
                    <a:pt x="10515" y="5053"/>
                    <a:pt x="10737" y="5558"/>
                  </a:cubicBezTo>
                  <a:cubicBezTo>
                    <a:pt x="10960" y="6063"/>
                    <a:pt x="12741" y="6063"/>
                    <a:pt x="13410" y="6379"/>
                  </a:cubicBezTo>
                  <a:cubicBezTo>
                    <a:pt x="14078" y="6695"/>
                    <a:pt x="13632" y="7326"/>
                    <a:pt x="11739" y="8589"/>
                  </a:cubicBezTo>
                  <a:cubicBezTo>
                    <a:pt x="9847" y="9853"/>
                    <a:pt x="6506" y="11747"/>
                    <a:pt x="4280" y="13389"/>
                  </a:cubicBezTo>
                  <a:cubicBezTo>
                    <a:pt x="2053" y="15032"/>
                    <a:pt x="939" y="16421"/>
                    <a:pt x="383" y="17495"/>
                  </a:cubicBezTo>
                  <a:cubicBezTo>
                    <a:pt x="-174" y="18568"/>
                    <a:pt x="-174" y="19326"/>
                    <a:pt x="717" y="20021"/>
                  </a:cubicBezTo>
                  <a:cubicBezTo>
                    <a:pt x="1607" y="20716"/>
                    <a:pt x="3389" y="21347"/>
                    <a:pt x="5727" y="21474"/>
                  </a:cubicBezTo>
                  <a:cubicBezTo>
                    <a:pt x="8065" y="21600"/>
                    <a:pt x="10960" y="21221"/>
                    <a:pt x="13855" y="20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187017" y="254942"/>
              <a:ext cx="179633" cy="138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137" fill="norm" stroke="1" extrusionOk="0">
                  <a:moveTo>
                    <a:pt x="217" y="2757"/>
                  </a:moveTo>
                  <a:cubicBezTo>
                    <a:pt x="1473" y="2435"/>
                    <a:pt x="2729" y="2113"/>
                    <a:pt x="3734" y="2596"/>
                  </a:cubicBezTo>
                  <a:cubicBezTo>
                    <a:pt x="4738" y="3080"/>
                    <a:pt x="5492" y="4369"/>
                    <a:pt x="5743" y="6787"/>
                  </a:cubicBezTo>
                  <a:cubicBezTo>
                    <a:pt x="5994" y="9205"/>
                    <a:pt x="5743" y="12752"/>
                    <a:pt x="5241" y="15169"/>
                  </a:cubicBezTo>
                  <a:cubicBezTo>
                    <a:pt x="4738" y="17587"/>
                    <a:pt x="3985" y="18877"/>
                    <a:pt x="2980" y="19844"/>
                  </a:cubicBezTo>
                  <a:cubicBezTo>
                    <a:pt x="1975" y="20811"/>
                    <a:pt x="720" y="21456"/>
                    <a:pt x="217" y="20972"/>
                  </a:cubicBezTo>
                  <a:cubicBezTo>
                    <a:pt x="-285" y="20489"/>
                    <a:pt x="-34" y="18877"/>
                    <a:pt x="2227" y="15653"/>
                  </a:cubicBezTo>
                  <a:cubicBezTo>
                    <a:pt x="4487" y="12429"/>
                    <a:pt x="8757" y="7593"/>
                    <a:pt x="11268" y="4531"/>
                  </a:cubicBezTo>
                  <a:cubicBezTo>
                    <a:pt x="13780" y="1468"/>
                    <a:pt x="14534" y="178"/>
                    <a:pt x="14282" y="17"/>
                  </a:cubicBezTo>
                  <a:cubicBezTo>
                    <a:pt x="14031" y="-144"/>
                    <a:pt x="12775" y="823"/>
                    <a:pt x="11771" y="1952"/>
                  </a:cubicBezTo>
                  <a:cubicBezTo>
                    <a:pt x="10766" y="3080"/>
                    <a:pt x="10013" y="4369"/>
                    <a:pt x="10138" y="6787"/>
                  </a:cubicBezTo>
                  <a:cubicBezTo>
                    <a:pt x="10264" y="9205"/>
                    <a:pt x="11268" y="12752"/>
                    <a:pt x="13278" y="14847"/>
                  </a:cubicBezTo>
                  <a:cubicBezTo>
                    <a:pt x="15287" y="16943"/>
                    <a:pt x="18301" y="17587"/>
                    <a:pt x="21315" y="18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55499" y="469899"/>
              <a:ext cx="2413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3979" y="18900"/>
                    <a:pt x="7958" y="21600"/>
                    <a:pt x="11558" y="18900"/>
                  </a:cubicBezTo>
                  <a:cubicBezTo>
                    <a:pt x="15158" y="16200"/>
                    <a:pt x="18379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127238" y="501649"/>
              <a:ext cx="131462" cy="34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0806" fill="norm" stroke="1" extrusionOk="0">
                  <a:moveTo>
                    <a:pt x="5865" y="11435"/>
                  </a:moveTo>
                  <a:cubicBezTo>
                    <a:pt x="3123" y="15247"/>
                    <a:pt x="380" y="19059"/>
                    <a:pt x="37" y="20329"/>
                  </a:cubicBezTo>
                  <a:cubicBezTo>
                    <a:pt x="-306" y="21600"/>
                    <a:pt x="1751" y="20329"/>
                    <a:pt x="5694" y="16518"/>
                  </a:cubicBezTo>
                  <a:cubicBezTo>
                    <a:pt x="9637" y="12706"/>
                    <a:pt x="15465" y="6353"/>
                    <a:pt x="212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423799" y="247650"/>
              <a:ext cx="63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436499" y="38735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906399" y="88900"/>
              <a:ext cx="165101" cy="209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0"/>
                  </a:moveTo>
                  <a:cubicBezTo>
                    <a:pt x="1662" y="1728"/>
                    <a:pt x="3323" y="3456"/>
                    <a:pt x="6231" y="6696"/>
                  </a:cubicBezTo>
                  <a:cubicBezTo>
                    <a:pt x="9138" y="9936"/>
                    <a:pt x="13292" y="14688"/>
                    <a:pt x="15646" y="17604"/>
                  </a:cubicBezTo>
                  <a:cubicBezTo>
                    <a:pt x="18000" y="20520"/>
                    <a:pt x="18554" y="21600"/>
                    <a:pt x="19246" y="21384"/>
                  </a:cubicBezTo>
                  <a:cubicBezTo>
                    <a:pt x="19938" y="21168"/>
                    <a:pt x="20769" y="19656"/>
                    <a:pt x="21600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1015529" y="89426"/>
              <a:ext cx="75021" cy="397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366" fill="norm" stroke="1" extrusionOk="0">
                  <a:moveTo>
                    <a:pt x="21266" y="2018"/>
                  </a:moveTo>
                  <a:cubicBezTo>
                    <a:pt x="20066" y="1109"/>
                    <a:pt x="18866" y="199"/>
                    <a:pt x="17966" y="29"/>
                  </a:cubicBezTo>
                  <a:cubicBezTo>
                    <a:pt x="17066" y="-142"/>
                    <a:pt x="16466" y="426"/>
                    <a:pt x="14966" y="2416"/>
                  </a:cubicBezTo>
                  <a:cubicBezTo>
                    <a:pt x="13466" y="4405"/>
                    <a:pt x="11066" y="7816"/>
                    <a:pt x="8366" y="10999"/>
                  </a:cubicBezTo>
                  <a:cubicBezTo>
                    <a:pt x="5666" y="14182"/>
                    <a:pt x="2666" y="17138"/>
                    <a:pt x="1166" y="18900"/>
                  </a:cubicBezTo>
                  <a:cubicBezTo>
                    <a:pt x="-334" y="20662"/>
                    <a:pt x="-334" y="21231"/>
                    <a:pt x="866" y="21344"/>
                  </a:cubicBezTo>
                  <a:cubicBezTo>
                    <a:pt x="2066" y="21458"/>
                    <a:pt x="4466" y="21117"/>
                    <a:pt x="6566" y="20662"/>
                  </a:cubicBezTo>
                  <a:cubicBezTo>
                    <a:pt x="8666" y="20207"/>
                    <a:pt x="10466" y="19639"/>
                    <a:pt x="12266" y="19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1110511" y="285186"/>
              <a:ext cx="85872" cy="180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125" fill="norm" stroke="1" extrusionOk="0">
                  <a:moveTo>
                    <a:pt x="20319" y="811"/>
                  </a:moveTo>
                  <a:cubicBezTo>
                    <a:pt x="17158" y="315"/>
                    <a:pt x="13997" y="-182"/>
                    <a:pt x="11627" y="66"/>
                  </a:cubicBezTo>
                  <a:cubicBezTo>
                    <a:pt x="9256" y="315"/>
                    <a:pt x="7675" y="1308"/>
                    <a:pt x="5832" y="4039"/>
                  </a:cubicBezTo>
                  <a:cubicBezTo>
                    <a:pt x="3988" y="6770"/>
                    <a:pt x="1880" y="11239"/>
                    <a:pt x="827" y="14094"/>
                  </a:cubicBezTo>
                  <a:cubicBezTo>
                    <a:pt x="-227" y="16949"/>
                    <a:pt x="-227" y="18190"/>
                    <a:pt x="563" y="19308"/>
                  </a:cubicBezTo>
                  <a:cubicBezTo>
                    <a:pt x="1353" y="20425"/>
                    <a:pt x="2934" y="21418"/>
                    <a:pt x="6358" y="21046"/>
                  </a:cubicBezTo>
                  <a:cubicBezTo>
                    <a:pt x="9783" y="20673"/>
                    <a:pt x="15051" y="18935"/>
                    <a:pt x="17949" y="16577"/>
                  </a:cubicBezTo>
                  <a:cubicBezTo>
                    <a:pt x="20846" y="14218"/>
                    <a:pt x="21373" y="11239"/>
                    <a:pt x="21373" y="9128"/>
                  </a:cubicBezTo>
                  <a:cubicBezTo>
                    <a:pt x="21373" y="7018"/>
                    <a:pt x="20846" y="5777"/>
                    <a:pt x="19266" y="5032"/>
                  </a:cubicBezTo>
                  <a:cubicBezTo>
                    <a:pt x="17685" y="4287"/>
                    <a:pt x="15051" y="4039"/>
                    <a:pt x="13997" y="4287"/>
                  </a:cubicBezTo>
                  <a:cubicBezTo>
                    <a:pt x="12944" y="4535"/>
                    <a:pt x="13471" y="5280"/>
                    <a:pt x="13997" y="6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1243454" y="323850"/>
              <a:ext cx="183646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600" fill="norm" stroke="1" extrusionOk="0">
                  <a:moveTo>
                    <a:pt x="3665" y="0"/>
                  </a:moveTo>
                  <a:cubicBezTo>
                    <a:pt x="2424" y="1067"/>
                    <a:pt x="1182" y="2133"/>
                    <a:pt x="562" y="4533"/>
                  </a:cubicBezTo>
                  <a:cubicBezTo>
                    <a:pt x="-59" y="6933"/>
                    <a:pt x="-59" y="10667"/>
                    <a:pt x="65" y="13200"/>
                  </a:cubicBezTo>
                  <a:cubicBezTo>
                    <a:pt x="189" y="15733"/>
                    <a:pt x="438" y="17067"/>
                    <a:pt x="1058" y="18133"/>
                  </a:cubicBezTo>
                  <a:cubicBezTo>
                    <a:pt x="1679" y="19200"/>
                    <a:pt x="2672" y="20000"/>
                    <a:pt x="4534" y="17867"/>
                  </a:cubicBezTo>
                  <a:cubicBezTo>
                    <a:pt x="6396" y="15733"/>
                    <a:pt x="9127" y="10667"/>
                    <a:pt x="10741" y="7200"/>
                  </a:cubicBezTo>
                  <a:cubicBezTo>
                    <a:pt x="12355" y="3733"/>
                    <a:pt x="12851" y="1867"/>
                    <a:pt x="13100" y="1733"/>
                  </a:cubicBezTo>
                  <a:cubicBezTo>
                    <a:pt x="13348" y="1600"/>
                    <a:pt x="13348" y="3200"/>
                    <a:pt x="13348" y="5467"/>
                  </a:cubicBezTo>
                  <a:cubicBezTo>
                    <a:pt x="13348" y="7733"/>
                    <a:pt x="13348" y="10667"/>
                    <a:pt x="14093" y="13333"/>
                  </a:cubicBezTo>
                  <a:cubicBezTo>
                    <a:pt x="14838" y="16000"/>
                    <a:pt x="16327" y="18400"/>
                    <a:pt x="17693" y="19733"/>
                  </a:cubicBezTo>
                  <a:cubicBezTo>
                    <a:pt x="19058" y="21067"/>
                    <a:pt x="20300" y="21333"/>
                    <a:pt x="215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1866596" y="224137"/>
              <a:ext cx="102804" cy="276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0" h="21372" fill="norm" stroke="1" extrusionOk="0">
                  <a:moveTo>
                    <a:pt x="18789" y="2309"/>
                  </a:moveTo>
                  <a:cubicBezTo>
                    <a:pt x="18366" y="1490"/>
                    <a:pt x="17942" y="672"/>
                    <a:pt x="16248" y="263"/>
                  </a:cubicBezTo>
                  <a:cubicBezTo>
                    <a:pt x="14554" y="-146"/>
                    <a:pt x="11589" y="-146"/>
                    <a:pt x="8413" y="754"/>
                  </a:cubicBezTo>
                  <a:cubicBezTo>
                    <a:pt x="5236" y="1654"/>
                    <a:pt x="1848" y="3454"/>
                    <a:pt x="578" y="5172"/>
                  </a:cubicBezTo>
                  <a:cubicBezTo>
                    <a:pt x="-693" y="6890"/>
                    <a:pt x="154" y="8527"/>
                    <a:pt x="2907" y="9999"/>
                  </a:cubicBezTo>
                  <a:cubicBezTo>
                    <a:pt x="5660" y="11472"/>
                    <a:pt x="10319" y="12781"/>
                    <a:pt x="13495" y="13763"/>
                  </a:cubicBezTo>
                  <a:cubicBezTo>
                    <a:pt x="16672" y="14745"/>
                    <a:pt x="18366" y="15399"/>
                    <a:pt x="19425" y="16136"/>
                  </a:cubicBezTo>
                  <a:cubicBezTo>
                    <a:pt x="20483" y="16872"/>
                    <a:pt x="20907" y="17690"/>
                    <a:pt x="20272" y="18427"/>
                  </a:cubicBezTo>
                  <a:cubicBezTo>
                    <a:pt x="19636" y="19163"/>
                    <a:pt x="17942" y="19818"/>
                    <a:pt x="16036" y="20309"/>
                  </a:cubicBezTo>
                  <a:cubicBezTo>
                    <a:pt x="14131" y="20799"/>
                    <a:pt x="12013" y="21127"/>
                    <a:pt x="9895" y="21290"/>
                  </a:cubicBezTo>
                  <a:cubicBezTo>
                    <a:pt x="7778" y="21454"/>
                    <a:pt x="5660" y="21454"/>
                    <a:pt x="5448" y="20472"/>
                  </a:cubicBezTo>
                  <a:cubicBezTo>
                    <a:pt x="5236" y="19490"/>
                    <a:pt x="6931" y="17527"/>
                    <a:pt x="8625" y="15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2057032" y="95249"/>
              <a:ext cx="74918" cy="356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377" fill="norm" stroke="1" extrusionOk="0">
                  <a:moveTo>
                    <a:pt x="19436" y="0"/>
                  </a:moveTo>
                  <a:cubicBezTo>
                    <a:pt x="15236" y="2033"/>
                    <a:pt x="11036" y="4066"/>
                    <a:pt x="7736" y="6988"/>
                  </a:cubicBezTo>
                  <a:cubicBezTo>
                    <a:pt x="4436" y="9911"/>
                    <a:pt x="2036" y="13722"/>
                    <a:pt x="836" y="16264"/>
                  </a:cubicBezTo>
                  <a:cubicBezTo>
                    <a:pt x="-364" y="18805"/>
                    <a:pt x="-364" y="20075"/>
                    <a:pt x="1436" y="20774"/>
                  </a:cubicBezTo>
                  <a:cubicBezTo>
                    <a:pt x="3236" y="21473"/>
                    <a:pt x="6836" y="21600"/>
                    <a:pt x="10436" y="20965"/>
                  </a:cubicBezTo>
                  <a:cubicBezTo>
                    <a:pt x="14036" y="20329"/>
                    <a:pt x="17636" y="18932"/>
                    <a:pt x="21236" y="17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2032240" y="292100"/>
              <a:ext cx="16321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4738" y="21600"/>
                  </a:moveTo>
                  <a:cubicBezTo>
                    <a:pt x="2522" y="19440"/>
                    <a:pt x="307" y="17280"/>
                    <a:pt x="30" y="15120"/>
                  </a:cubicBezTo>
                  <a:cubicBezTo>
                    <a:pt x="-247" y="12960"/>
                    <a:pt x="1415" y="10800"/>
                    <a:pt x="5291" y="8280"/>
                  </a:cubicBezTo>
                  <a:cubicBezTo>
                    <a:pt x="9168" y="5760"/>
                    <a:pt x="15261" y="2880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2142768" y="279399"/>
              <a:ext cx="128882" cy="8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107" fill="norm" stroke="1" extrusionOk="0">
                  <a:moveTo>
                    <a:pt x="17032" y="0"/>
                  </a:moveTo>
                  <a:cubicBezTo>
                    <a:pt x="13200" y="0"/>
                    <a:pt x="9368" y="0"/>
                    <a:pt x="6407" y="2371"/>
                  </a:cubicBezTo>
                  <a:cubicBezTo>
                    <a:pt x="3445" y="4741"/>
                    <a:pt x="1355" y="9483"/>
                    <a:pt x="484" y="13171"/>
                  </a:cubicBezTo>
                  <a:cubicBezTo>
                    <a:pt x="-387" y="16859"/>
                    <a:pt x="-39" y="19493"/>
                    <a:pt x="1181" y="20546"/>
                  </a:cubicBezTo>
                  <a:cubicBezTo>
                    <a:pt x="2400" y="21600"/>
                    <a:pt x="4490" y="21073"/>
                    <a:pt x="6058" y="19756"/>
                  </a:cubicBezTo>
                  <a:cubicBezTo>
                    <a:pt x="7626" y="18439"/>
                    <a:pt x="8671" y="16332"/>
                    <a:pt x="9890" y="13171"/>
                  </a:cubicBezTo>
                  <a:cubicBezTo>
                    <a:pt x="11110" y="10010"/>
                    <a:pt x="12503" y="5795"/>
                    <a:pt x="13548" y="5532"/>
                  </a:cubicBezTo>
                  <a:cubicBezTo>
                    <a:pt x="14594" y="5268"/>
                    <a:pt x="15290" y="8956"/>
                    <a:pt x="16510" y="11854"/>
                  </a:cubicBezTo>
                  <a:cubicBezTo>
                    <a:pt x="17729" y="14751"/>
                    <a:pt x="19471" y="16859"/>
                    <a:pt x="21213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2303834" y="171449"/>
              <a:ext cx="113866" cy="20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376" fill="norm" stroke="1" extrusionOk="0">
                  <a:moveTo>
                    <a:pt x="2276" y="8596"/>
                  </a:moveTo>
                  <a:cubicBezTo>
                    <a:pt x="3847" y="11020"/>
                    <a:pt x="5418" y="13445"/>
                    <a:pt x="6203" y="15539"/>
                  </a:cubicBezTo>
                  <a:cubicBezTo>
                    <a:pt x="6989" y="17633"/>
                    <a:pt x="6989" y="19396"/>
                    <a:pt x="6007" y="20388"/>
                  </a:cubicBezTo>
                  <a:cubicBezTo>
                    <a:pt x="5025" y="21380"/>
                    <a:pt x="3062" y="21600"/>
                    <a:pt x="1687" y="21159"/>
                  </a:cubicBezTo>
                  <a:cubicBezTo>
                    <a:pt x="312" y="20718"/>
                    <a:pt x="-473" y="19616"/>
                    <a:pt x="312" y="17302"/>
                  </a:cubicBezTo>
                  <a:cubicBezTo>
                    <a:pt x="1098" y="14988"/>
                    <a:pt x="3454" y="11461"/>
                    <a:pt x="7185" y="8376"/>
                  </a:cubicBezTo>
                  <a:cubicBezTo>
                    <a:pt x="10916" y="5290"/>
                    <a:pt x="16022" y="2645"/>
                    <a:pt x="211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2469589" y="50800"/>
              <a:ext cx="56061" cy="319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483" fill="norm" stroke="1" extrusionOk="0">
                  <a:moveTo>
                    <a:pt x="11588" y="0"/>
                  </a:moveTo>
                  <a:cubicBezTo>
                    <a:pt x="9988" y="3411"/>
                    <a:pt x="8388" y="6821"/>
                    <a:pt x="6388" y="9947"/>
                  </a:cubicBezTo>
                  <a:cubicBezTo>
                    <a:pt x="4388" y="13074"/>
                    <a:pt x="1988" y="15916"/>
                    <a:pt x="788" y="17763"/>
                  </a:cubicBezTo>
                  <a:cubicBezTo>
                    <a:pt x="-412" y="19611"/>
                    <a:pt x="-412" y="20463"/>
                    <a:pt x="1988" y="20961"/>
                  </a:cubicBezTo>
                  <a:cubicBezTo>
                    <a:pt x="4388" y="21458"/>
                    <a:pt x="9188" y="21600"/>
                    <a:pt x="12788" y="21387"/>
                  </a:cubicBezTo>
                  <a:cubicBezTo>
                    <a:pt x="16388" y="21174"/>
                    <a:pt x="18788" y="20605"/>
                    <a:pt x="21188" y="20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2436749" y="222250"/>
              <a:ext cx="1333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71" y="15600"/>
                    <a:pt x="2743" y="9600"/>
                    <a:pt x="6343" y="6000"/>
                  </a:cubicBezTo>
                  <a:cubicBezTo>
                    <a:pt x="9943" y="2400"/>
                    <a:pt x="15771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3135719" y="222250"/>
              <a:ext cx="123626" cy="167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341" fill="norm" stroke="1" extrusionOk="0">
                  <a:moveTo>
                    <a:pt x="4312" y="0"/>
                  </a:moveTo>
                  <a:cubicBezTo>
                    <a:pt x="2848" y="4320"/>
                    <a:pt x="1383" y="8640"/>
                    <a:pt x="651" y="11475"/>
                  </a:cubicBezTo>
                  <a:cubicBezTo>
                    <a:pt x="-81" y="14310"/>
                    <a:pt x="-81" y="15660"/>
                    <a:pt x="102" y="17010"/>
                  </a:cubicBezTo>
                  <a:cubicBezTo>
                    <a:pt x="285" y="18360"/>
                    <a:pt x="651" y="19710"/>
                    <a:pt x="1750" y="20520"/>
                  </a:cubicBezTo>
                  <a:cubicBezTo>
                    <a:pt x="2848" y="21330"/>
                    <a:pt x="4678" y="21600"/>
                    <a:pt x="5960" y="21060"/>
                  </a:cubicBezTo>
                  <a:cubicBezTo>
                    <a:pt x="7241" y="20520"/>
                    <a:pt x="7973" y="19170"/>
                    <a:pt x="8522" y="17820"/>
                  </a:cubicBezTo>
                  <a:cubicBezTo>
                    <a:pt x="9072" y="16470"/>
                    <a:pt x="9438" y="15120"/>
                    <a:pt x="9987" y="15120"/>
                  </a:cubicBezTo>
                  <a:cubicBezTo>
                    <a:pt x="10536" y="15120"/>
                    <a:pt x="11268" y="16470"/>
                    <a:pt x="12550" y="17280"/>
                  </a:cubicBezTo>
                  <a:cubicBezTo>
                    <a:pt x="13831" y="18090"/>
                    <a:pt x="15661" y="18360"/>
                    <a:pt x="17126" y="17955"/>
                  </a:cubicBezTo>
                  <a:cubicBezTo>
                    <a:pt x="18590" y="17550"/>
                    <a:pt x="19688" y="16470"/>
                    <a:pt x="20421" y="14580"/>
                  </a:cubicBezTo>
                  <a:cubicBezTo>
                    <a:pt x="21153" y="12690"/>
                    <a:pt x="21519" y="9990"/>
                    <a:pt x="21336" y="8370"/>
                  </a:cubicBezTo>
                  <a:cubicBezTo>
                    <a:pt x="21153" y="6750"/>
                    <a:pt x="20421" y="6210"/>
                    <a:pt x="19688" y="5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3338449" y="215900"/>
              <a:ext cx="1" cy="1016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3344799" y="82550"/>
              <a:ext cx="63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3450232" y="0"/>
              <a:ext cx="34268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0" h="21600" fill="norm" stroke="1" extrusionOk="0">
                  <a:moveTo>
                    <a:pt x="20570" y="0"/>
                  </a:moveTo>
                  <a:cubicBezTo>
                    <a:pt x="14217" y="4131"/>
                    <a:pt x="7864" y="8262"/>
                    <a:pt x="4052" y="11272"/>
                  </a:cubicBezTo>
                  <a:cubicBezTo>
                    <a:pt x="241" y="14282"/>
                    <a:pt x="-1030" y="16170"/>
                    <a:pt x="876" y="17705"/>
                  </a:cubicBezTo>
                  <a:cubicBezTo>
                    <a:pt x="2782" y="19239"/>
                    <a:pt x="7864" y="20420"/>
                    <a:pt x="129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3368991" y="17918"/>
              <a:ext cx="299659" cy="305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31" fill="norm" stroke="1" extrusionOk="0">
                  <a:moveTo>
                    <a:pt x="2825" y="18850"/>
                  </a:moveTo>
                  <a:cubicBezTo>
                    <a:pt x="2217" y="18403"/>
                    <a:pt x="1608" y="17956"/>
                    <a:pt x="1076" y="17434"/>
                  </a:cubicBezTo>
                  <a:cubicBezTo>
                    <a:pt x="543" y="16913"/>
                    <a:pt x="87" y="16317"/>
                    <a:pt x="11" y="15572"/>
                  </a:cubicBezTo>
                  <a:cubicBezTo>
                    <a:pt x="-65" y="14828"/>
                    <a:pt x="239" y="13934"/>
                    <a:pt x="1684" y="11848"/>
                  </a:cubicBezTo>
                  <a:cubicBezTo>
                    <a:pt x="3129" y="9763"/>
                    <a:pt x="5715" y="6485"/>
                    <a:pt x="7236" y="4549"/>
                  </a:cubicBezTo>
                  <a:cubicBezTo>
                    <a:pt x="8758" y="2612"/>
                    <a:pt x="9214" y="2017"/>
                    <a:pt x="9974" y="1346"/>
                  </a:cubicBezTo>
                  <a:cubicBezTo>
                    <a:pt x="10735" y="676"/>
                    <a:pt x="11800" y="-69"/>
                    <a:pt x="12408" y="5"/>
                  </a:cubicBezTo>
                  <a:cubicBezTo>
                    <a:pt x="13017" y="80"/>
                    <a:pt x="13169" y="974"/>
                    <a:pt x="13093" y="3432"/>
                  </a:cubicBezTo>
                  <a:cubicBezTo>
                    <a:pt x="13017" y="5890"/>
                    <a:pt x="12712" y="9912"/>
                    <a:pt x="12484" y="12444"/>
                  </a:cubicBezTo>
                  <a:cubicBezTo>
                    <a:pt x="12256" y="14977"/>
                    <a:pt x="12104" y="16019"/>
                    <a:pt x="11876" y="16913"/>
                  </a:cubicBezTo>
                  <a:cubicBezTo>
                    <a:pt x="11648" y="17807"/>
                    <a:pt x="11343" y="18552"/>
                    <a:pt x="11191" y="18552"/>
                  </a:cubicBezTo>
                  <a:cubicBezTo>
                    <a:pt x="11039" y="18552"/>
                    <a:pt x="11039" y="17807"/>
                    <a:pt x="11800" y="16690"/>
                  </a:cubicBezTo>
                  <a:cubicBezTo>
                    <a:pt x="12560" y="15572"/>
                    <a:pt x="14081" y="14083"/>
                    <a:pt x="15298" y="13338"/>
                  </a:cubicBezTo>
                  <a:cubicBezTo>
                    <a:pt x="16515" y="12593"/>
                    <a:pt x="17428" y="12593"/>
                    <a:pt x="18417" y="14083"/>
                  </a:cubicBezTo>
                  <a:cubicBezTo>
                    <a:pt x="19405" y="15572"/>
                    <a:pt x="20470" y="18552"/>
                    <a:pt x="21535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4252582" y="75927"/>
              <a:ext cx="102587" cy="288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7" h="21310" fill="norm" stroke="1" extrusionOk="0">
                  <a:moveTo>
                    <a:pt x="19112" y="3777"/>
                  </a:moveTo>
                  <a:cubicBezTo>
                    <a:pt x="18265" y="2994"/>
                    <a:pt x="17418" y="2212"/>
                    <a:pt x="15301" y="1429"/>
                  </a:cubicBezTo>
                  <a:cubicBezTo>
                    <a:pt x="13183" y="647"/>
                    <a:pt x="9795" y="-136"/>
                    <a:pt x="6618" y="21"/>
                  </a:cubicBezTo>
                  <a:cubicBezTo>
                    <a:pt x="3442" y="177"/>
                    <a:pt x="477" y="1273"/>
                    <a:pt x="54" y="3073"/>
                  </a:cubicBezTo>
                  <a:cubicBezTo>
                    <a:pt x="-370" y="4873"/>
                    <a:pt x="1748" y="7377"/>
                    <a:pt x="5559" y="9647"/>
                  </a:cubicBezTo>
                  <a:cubicBezTo>
                    <a:pt x="9371" y="11916"/>
                    <a:pt x="14877" y="13951"/>
                    <a:pt x="17842" y="15516"/>
                  </a:cubicBezTo>
                  <a:cubicBezTo>
                    <a:pt x="20806" y="17081"/>
                    <a:pt x="21230" y="18177"/>
                    <a:pt x="19536" y="19116"/>
                  </a:cubicBezTo>
                  <a:cubicBezTo>
                    <a:pt x="17842" y="20055"/>
                    <a:pt x="14030" y="20838"/>
                    <a:pt x="10854" y="21151"/>
                  </a:cubicBezTo>
                  <a:cubicBezTo>
                    <a:pt x="7677" y="21464"/>
                    <a:pt x="5136" y="21307"/>
                    <a:pt x="3654" y="20760"/>
                  </a:cubicBezTo>
                  <a:cubicBezTo>
                    <a:pt x="2171" y="20212"/>
                    <a:pt x="1748" y="19273"/>
                    <a:pt x="1324" y="18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4284599" y="12700"/>
              <a:ext cx="12701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840"/>
                    <a:pt x="14400" y="7680"/>
                    <a:pt x="10800" y="11280"/>
                  </a:cubicBezTo>
                  <a:cubicBezTo>
                    <a:pt x="7200" y="14880"/>
                    <a:pt x="3600" y="18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4468398" y="74308"/>
              <a:ext cx="151810" cy="266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234" fill="norm" stroke="1" extrusionOk="0">
                  <a:moveTo>
                    <a:pt x="16687" y="3694"/>
                  </a:moveTo>
                  <a:cubicBezTo>
                    <a:pt x="12600" y="3188"/>
                    <a:pt x="8514" y="2682"/>
                    <a:pt x="5741" y="2597"/>
                  </a:cubicBezTo>
                  <a:cubicBezTo>
                    <a:pt x="2968" y="2513"/>
                    <a:pt x="1508" y="2850"/>
                    <a:pt x="633" y="3441"/>
                  </a:cubicBezTo>
                  <a:cubicBezTo>
                    <a:pt x="-243" y="4032"/>
                    <a:pt x="-535" y="4875"/>
                    <a:pt x="1946" y="6816"/>
                  </a:cubicBezTo>
                  <a:cubicBezTo>
                    <a:pt x="4427" y="8757"/>
                    <a:pt x="9681" y="11794"/>
                    <a:pt x="12746" y="13735"/>
                  </a:cubicBezTo>
                  <a:cubicBezTo>
                    <a:pt x="15811" y="15675"/>
                    <a:pt x="16687" y="16519"/>
                    <a:pt x="16541" y="17616"/>
                  </a:cubicBezTo>
                  <a:cubicBezTo>
                    <a:pt x="16395" y="18713"/>
                    <a:pt x="15227" y="20063"/>
                    <a:pt x="13622" y="20738"/>
                  </a:cubicBezTo>
                  <a:cubicBezTo>
                    <a:pt x="12016" y="21413"/>
                    <a:pt x="9973" y="21413"/>
                    <a:pt x="8222" y="20654"/>
                  </a:cubicBezTo>
                  <a:cubicBezTo>
                    <a:pt x="6470" y="19894"/>
                    <a:pt x="5011" y="18376"/>
                    <a:pt x="6470" y="15844"/>
                  </a:cubicBezTo>
                  <a:cubicBezTo>
                    <a:pt x="7930" y="13313"/>
                    <a:pt x="12308" y="9769"/>
                    <a:pt x="14935" y="7660"/>
                  </a:cubicBezTo>
                  <a:cubicBezTo>
                    <a:pt x="17562" y="5550"/>
                    <a:pt x="18438" y="4875"/>
                    <a:pt x="19314" y="4116"/>
                  </a:cubicBezTo>
                  <a:cubicBezTo>
                    <a:pt x="20189" y="3357"/>
                    <a:pt x="21065" y="2513"/>
                    <a:pt x="20919" y="1838"/>
                  </a:cubicBezTo>
                  <a:cubicBezTo>
                    <a:pt x="20773" y="1163"/>
                    <a:pt x="19606" y="657"/>
                    <a:pt x="18292" y="319"/>
                  </a:cubicBezTo>
                  <a:cubicBezTo>
                    <a:pt x="16979" y="-18"/>
                    <a:pt x="15519" y="-187"/>
                    <a:pt x="14351" y="319"/>
                  </a:cubicBezTo>
                  <a:cubicBezTo>
                    <a:pt x="13184" y="825"/>
                    <a:pt x="12308" y="2007"/>
                    <a:pt x="11433" y="3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4754499" y="279400"/>
              <a:ext cx="317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5173599" y="50800"/>
              <a:ext cx="171451" cy="186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0" y="0"/>
                  </a:moveTo>
                  <a:cubicBezTo>
                    <a:pt x="3733" y="5339"/>
                    <a:pt x="7467" y="10679"/>
                    <a:pt x="10267" y="14319"/>
                  </a:cubicBezTo>
                  <a:cubicBezTo>
                    <a:pt x="13067" y="17960"/>
                    <a:pt x="14933" y="19901"/>
                    <a:pt x="16667" y="20751"/>
                  </a:cubicBezTo>
                  <a:cubicBezTo>
                    <a:pt x="18400" y="21600"/>
                    <a:pt x="20000" y="21357"/>
                    <a:pt x="21600" y="21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5266478" y="69849"/>
              <a:ext cx="110322" cy="367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335" fill="norm" stroke="1" extrusionOk="0">
                  <a:moveTo>
                    <a:pt x="21241" y="0"/>
                  </a:moveTo>
                  <a:cubicBezTo>
                    <a:pt x="19203" y="0"/>
                    <a:pt x="17166" y="0"/>
                    <a:pt x="15535" y="368"/>
                  </a:cubicBezTo>
                  <a:cubicBezTo>
                    <a:pt x="13905" y="736"/>
                    <a:pt x="12683" y="1473"/>
                    <a:pt x="10645" y="3743"/>
                  </a:cubicBezTo>
                  <a:cubicBezTo>
                    <a:pt x="8607" y="6014"/>
                    <a:pt x="5754" y="9818"/>
                    <a:pt x="3920" y="12457"/>
                  </a:cubicBezTo>
                  <a:cubicBezTo>
                    <a:pt x="2086" y="15095"/>
                    <a:pt x="1271" y="16568"/>
                    <a:pt x="660" y="17980"/>
                  </a:cubicBezTo>
                  <a:cubicBezTo>
                    <a:pt x="49" y="19391"/>
                    <a:pt x="-359" y="20741"/>
                    <a:pt x="456" y="21170"/>
                  </a:cubicBezTo>
                  <a:cubicBezTo>
                    <a:pt x="1271" y="21600"/>
                    <a:pt x="3309" y="21109"/>
                    <a:pt x="5347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5360664" y="274372"/>
              <a:ext cx="102102" cy="145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0903" fill="norm" stroke="1" extrusionOk="0">
                  <a:moveTo>
                    <a:pt x="13940" y="1635"/>
                  </a:moveTo>
                  <a:cubicBezTo>
                    <a:pt x="11736" y="1027"/>
                    <a:pt x="9532" y="418"/>
                    <a:pt x="7548" y="875"/>
                  </a:cubicBezTo>
                  <a:cubicBezTo>
                    <a:pt x="5565" y="1331"/>
                    <a:pt x="3801" y="2852"/>
                    <a:pt x="2479" y="5590"/>
                  </a:cubicBezTo>
                  <a:cubicBezTo>
                    <a:pt x="1156" y="8328"/>
                    <a:pt x="275" y="12283"/>
                    <a:pt x="54" y="15021"/>
                  </a:cubicBezTo>
                  <a:cubicBezTo>
                    <a:pt x="-166" y="17759"/>
                    <a:pt x="275" y="19280"/>
                    <a:pt x="1597" y="20193"/>
                  </a:cubicBezTo>
                  <a:cubicBezTo>
                    <a:pt x="2920" y="21106"/>
                    <a:pt x="5124" y="21410"/>
                    <a:pt x="8430" y="19433"/>
                  </a:cubicBezTo>
                  <a:cubicBezTo>
                    <a:pt x="11736" y="17455"/>
                    <a:pt x="16144" y="13196"/>
                    <a:pt x="18569" y="10306"/>
                  </a:cubicBezTo>
                  <a:cubicBezTo>
                    <a:pt x="20993" y="7416"/>
                    <a:pt x="21434" y="5895"/>
                    <a:pt x="21214" y="4373"/>
                  </a:cubicBezTo>
                  <a:cubicBezTo>
                    <a:pt x="20993" y="2852"/>
                    <a:pt x="20112" y="1331"/>
                    <a:pt x="18569" y="571"/>
                  </a:cubicBezTo>
                  <a:cubicBezTo>
                    <a:pt x="17026" y="-190"/>
                    <a:pt x="14822" y="-190"/>
                    <a:pt x="13279" y="571"/>
                  </a:cubicBezTo>
                  <a:cubicBezTo>
                    <a:pt x="11736" y="1331"/>
                    <a:pt x="10854" y="2852"/>
                    <a:pt x="10854" y="4069"/>
                  </a:cubicBezTo>
                  <a:cubicBezTo>
                    <a:pt x="10854" y="5286"/>
                    <a:pt x="11736" y="6199"/>
                    <a:pt x="12618" y="7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5500373" y="298449"/>
              <a:ext cx="174877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600" fill="norm" stroke="1" extrusionOk="0">
                  <a:moveTo>
                    <a:pt x="1202" y="0"/>
                  </a:moveTo>
                  <a:cubicBezTo>
                    <a:pt x="682" y="4800"/>
                    <a:pt x="161" y="9600"/>
                    <a:pt x="31" y="13000"/>
                  </a:cubicBezTo>
                  <a:cubicBezTo>
                    <a:pt x="-99" y="16400"/>
                    <a:pt x="161" y="18400"/>
                    <a:pt x="1202" y="19600"/>
                  </a:cubicBezTo>
                  <a:cubicBezTo>
                    <a:pt x="2243" y="20800"/>
                    <a:pt x="4065" y="21200"/>
                    <a:pt x="6147" y="18600"/>
                  </a:cubicBezTo>
                  <a:cubicBezTo>
                    <a:pt x="8229" y="16000"/>
                    <a:pt x="10571" y="10400"/>
                    <a:pt x="12002" y="6600"/>
                  </a:cubicBezTo>
                  <a:cubicBezTo>
                    <a:pt x="13434" y="2800"/>
                    <a:pt x="13954" y="800"/>
                    <a:pt x="13954" y="1000"/>
                  </a:cubicBezTo>
                  <a:cubicBezTo>
                    <a:pt x="13954" y="1200"/>
                    <a:pt x="13434" y="3600"/>
                    <a:pt x="13173" y="6200"/>
                  </a:cubicBezTo>
                  <a:cubicBezTo>
                    <a:pt x="12913" y="8800"/>
                    <a:pt x="12913" y="11600"/>
                    <a:pt x="14344" y="14200"/>
                  </a:cubicBezTo>
                  <a:cubicBezTo>
                    <a:pt x="15776" y="16800"/>
                    <a:pt x="18638" y="19200"/>
                    <a:pt x="215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6149209" y="38100"/>
              <a:ext cx="136860" cy="364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600" fill="norm" stroke="1" extrusionOk="0">
                  <a:moveTo>
                    <a:pt x="6152" y="0"/>
                  </a:moveTo>
                  <a:cubicBezTo>
                    <a:pt x="5185" y="2386"/>
                    <a:pt x="4218" y="4772"/>
                    <a:pt x="4057" y="7660"/>
                  </a:cubicBezTo>
                  <a:cubicBezTo>
                    <a:pt x="3895" y="10549"/>
                    <a:pt x="4540" y="13940"/>
                    <a:pt x="4863" y="16137"/>
                  </a:cubicBezTo>
                  <a:cubicBezTo>
                    <a:pt x="5185" y="18335"/>
                    <a:pt x="5185" y="19340"/>
                    <a:pt x="4863" y="20156"/>
                  </a:cubicBezTo>
                  <a:cubicBezTo>
                    <a:pt x="4540" y="20972"/>
                    <a:pt x="3895" y="21600"/>
                    <a:pt x="3573" y="21600"/>
                  </a:cubicBezTo>
                  <a:cubicBezTo>
                    <a:pt x="3251" y="21600"/>
                    <a:pt x="3251" y="20972"/>
                    <a:pt x="4540" y="19402"/>
                  </a:cubicBezTo>
                  <a:cubicBezTo>
                    <a:pt x="5830" y="17833"/>
                    <a:pt x="8409" y="15321"/>
                    <a:pt x="10343" y="13877"/>
                  </a:cubicBezTo>
                  <a:cubicBezTo>
                    <a:pt x="12278" y="12433"/>
                    <a:pt x="13567" y="12056"/>
                    <a:pt x="15018" y="11993"/>
                  </a:cubicBezTo>
                  <a:cubicBezTo>
                    <a:pt x="16469" y="11930"/>
                    <a:pt x="18081" y="12181"/>
                    <a:pt x="19209" y="12621"/>
                  </a:cubicBezTo>
                  <a:cubicBezTo>
                    <a:pt x="20337" y="13060"/>
                    <a:pt x="20982" y="13688"/>
                    <a:pt x="20821" y="14756"/>
                  </a:cubicBezTo>
                  <a:cubicBezTo>
                    <a:pt x="20660" y="15823"/>
                    <a:pt x="19692" y="17330"/>
                    <a:pt x="17597" y="18398"/>
                  </a:cubicBezTo>
                  <a:cubicBezTo>
                    <a:pt x="15501" y="19465"/>
                    <a:pt x="12278" y="20093"/>
                    <a:pt x="9698" y="20407"/>
                  </a:cubicBezTo>
                  <a:cubicBezTo>
                    <a:pt x="7119" y="20721"/>
                    <a:pt x="5185" y="20721"/>
                    <a:pt x="3251" y="20470"/>
                  </a:cubicBezTo>
                  <a:cubicBezTo>
                    <a:pt x="1316" y="20219"/>
                    <a:pt x="-618" y="19716"/>
                    <a:pt x="188" y="19214"/>
                  </a:cubicBezTo>
                  <a:cubicBezTo>
                    <a:pt x="994" y="18712"/>
                    <a:pt x="4540" y="18209"/>
                    <a:pt x="8086" y="17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6337665" y="229112"/>
              <a:ext cx="105935" cy="113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0732" fill="norm" stroke="1" extrusionOk="0">
                  <a:moveTo>
                    <a:pt x="3409" y="8007"/>
                  </a:moveTo>
                  <a:cubicBezTo>
                    <a:pt x="5526" y="7235"/>
                    <a:pt x="7644" y="6464"/>
                    <a:pt x="9550" y="4921"/>
                  </a:cubicBezTo>
                  <a:cubicBezTo>
                    <a:pt x="11456" y="3378"/>
                    <a:pt x="13150" y="1064"/>
                    <a:pt x="12726" y="292"/>
                  </a:cubicBezTo>
                  <a:cubicBezTo>
                    <a:pt x="12303" y="-479"/>
                    <a:pt x="9762" y="292"/>
                    <a:pt x="7221" y="2414"/>
                  </a:cubicBezTo>
                  <a:cubicBezTo>
                    <a:pt x="4679" y="4535"/>
                    <a:pt x="2138" y="8007"/>
                    <a:pt x="868" y="11092"/>
                  </a:cubicBezTo>
                  <a:cubicBezTo>
                    <a:pt x="-403" y="14178"/>
                    <a:pt x="-403" y="16878"/>
                    <a:pt x="1715" y="18614"/>
                  </a:cubicBezTo>
                  <a:cubicBezTo>
                    <a:pt x="3832" y="20350"/>
                    <a:pt x="8068" y="21121"/>
                    <a:pt x="11668" y="20542"/>
                  </a:cubicBezTo>
                  <a:cubicBezTo>
                    <a:pt x="15268" y="19964"/>
                    <a:pt x="18232" y="18035"/>
                    <a:pt x="21197" y="16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6507099" y="0"/>
              <a:ext cx="69851" cy="389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21600" y="0"/>
                  </a:moveTo>
                  <a:cubicBezTo>
                    <a:pt x="16364" y="1635"/>
                    <a:pt x="11127" y="3269"/>
                    <a:pt x="7527" y="5955"/>
                  </a:cubicBezTo>
                  <a:cubicBezTo>
                    <a:pt x="3927" y="8640"/>
                    <a:pt x="1964" y="12376"/>
                    <a:pt x="982" y="14536"/>
                  </a:cubicBezTo>
                  <a:cubicBezTo>
                    <a:pt x="0" y="16696"/>
                    <a:pt x="0" y="17280"/>
                    <a:pt x="0" y="18156"/>
                  </a:cubicBezTo>
                  <a:cubicBezTo>
                    <a:pt x="0" y="19031"/>
                    <a:pt x="0" y="20199"/>
                    <a:pt x="1636" y="20841"/>
                  </a:cubicBezTo>
                  <a:cubicBezTo>
                    <a:pt x="3273" y="21483"/>
                    <a:pt x="6545" y="21600"/>
                    <a:pt x="9818" y="21308"/>
                  </a:cubicBezTo>
                  <a:cubicBezTo>
                    <a:pt x="13091" y="21016"/>
                    <a:pt x="16364" y="20316"/>
                    <a:pt x="19636" y="19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6475349" y="184149"/>
              <a:ext cx="152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7100"/>
                    <a:pt x="1800" y="12600"/>
                    <a:pt x="5400" y="9000"/>
                  </a:cubicBezTo>
                  <a:cubicBezTo>
                    <a:pt x="9000" y="5400"/>
                    <a:pt x="153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7099300" y="230487"/>
              <a:ext cx="135099" cy="151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0890" fill="norm" stroke="1" extrusionOk="0">
                  <a:moveTo>
                    <a:pt x="14695" y="8497"/>
                  </a:moveTo>
                  <a:cubicBezTo>
                    <a:pt x="15359" y="7037"/>
                    <a:pt x="16024" y="5578"/>
                    <a:pt x="16356" y="4118"/>
                  </a:cubicBezTo>
                  <a:cubicBezTo>
                    <a:pt x="16689" y="2659"/>
                    <a:pt x="16689" y="1199"/>
                    <a:pt x="15193" y="470"/>
                  </a:cubicBezTo>
                  <a:cubicBezTo>
                    <a:pt x="13698" y="-260"/>
                    <a:pt x="10707" y="-260"/>
                    <a:pt x="7883" y="1345"/>
                  </a:cubicBezTo>
                  <a:cubicBezTo>
                    <a:pt x="5058" y="2951"/>
                    <a:pt x="2399" y="6162"/>
                    <a:pt x="1070" y="9664"/>
                  </a:cubicBezTo>
                  <a:cubicBezTo>
                    <a:pt x="-259" y="13167"/>
                    <a:pt x="-259" y="16962"/>
                    <a:pt x="572" y="19005"/>
                  </a:cubicBezTo>
                  <a:cubicBezTo>
                    <a:pt x="1403" y="21048"/>
                    <a:pt x="3064" y="21340"/>
                    <a:pt x="6553" y="20318"/>
                  </a:cubicBezTo>
                  <a:cubicBezTo>
                    <a:pt x="10043" y="19297"/>
                    <a:pt x="15359" y="16962"/>
                    <a:pt x="18184" y="14918"/>
                  </a:cubicBezTo>
                  <a:cubicBezTo>
                    <a:pt x="21009" y="12875"/>
                    <a:pt x="21341" y="11124"/>
                    <a:pt x="21175" y="9518"/>
                  </a:cubicBezTo>
                  <a:cubicBezTo>
                    <a:pt x="21009" y="7913"/>
                    <a:pt x="20344" y="6454"/>
                    <a:pt x="18516" y="5578"/>
                  </a:cubicBezTo>
                  <a:cubicBezTo>
                    <a:pt x="16689" y="4702"/>
                    <a:pt x="13698" y="4410"/>
                    <a:pt x="12701" y="4994"/>
                  </a:cubicBezTo>
                  <a:cubicBezTo>
                    <a:pt x="11704" y="5578"/>
                    <a:pt x="12701" y="7037"/>
                    <a:pt x="13698" y="8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7294499" y="228333"/>
              <a:ext cx="104594" cy="146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330" fill="norm" stroke="1" extrusionOk="0">
                  <a:moveTo>
                    <a:pt x="0" y="6519"/>
                  </a:moveTo>
                  <a:cubicBezTo>
                    <a:pt x="432" y="9604"/>
                    <a:pt x="864" y="12690"/>
                    <a:pt x="864" y="15004"/>
                  </a:cubicBezTo>
                  <a:cubicBezTo>
                    <a:pt x="864" y="17319"/>
                    <a:pt x="432" y="18861"/>
                    <a:pt x="216" y="18861"/>
                  </a:cubicBezTo>
                  <a:cubicBezTo>
                    <a:pt x="0" y="18861"/>
                    <a:pt x="0" y="17319"/>
                    <a:pt x="1512" y="14387"/>
                  </a:cubicBezTo>
                  <a:cubicBezTo>
                    <a:pt x="3024" y="11456"/>
                    <a:pt x="6048" y="7136"/>
                    <a:pt x="9072" y="4204"/>
                  </a:cubicBezTo>
                  <a:cubicBezTo>
                    <a:pt x="12096" y="1273"/>
                    <a:pt x="15120" y="-270"/>
                    <a:pt x="17280" y="39"/>
                  </a:cubicBezTo>
                  <a:cubicBezTo>
                    <a:pt x="19440" y="347"/>
                    <a:pt x="20736" y="2507"/>
                    <a:pt x="21168" y="6364"/>
                  </a:cubicBezTo>
                  <a:cubicBezTo>
                    <a:pt x="21600" y="10221"/>
                    <a:pt x="21168" y="15776"/>
                    <a:pt x="20736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8634349" y="107949"/>
              <a:ext cx="190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760"/>
                    <a:pt x="21600" y="11520"/>
                    <a:pt x="18000" y="15120"/>
                  </a:cubicBezTo>
                  <a:cubicBezTo>
                    <a:pt x="14400" y="18720"/>
                    <a:pt x="720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8526399" y="374649"/>
              <a:ext cx="234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9252011" y="207251"/>
              <a:ext cx="231122" cy="163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0835" fill="norm" stroke="1" extrusionOk="0">
                  <a:moveTo>
                    <a:pt x="11623" y="2723"/>
                  </a:moveTo>
                  <a:cubicBezTo>
                    <a:pt x="11034" y="1643"/>
                    <a:pt x="10445" y="563"/>
                    <a:pt x="9168" y="158"/>
                  </a:cubicBezTo>
                  <a:cubicBezTo>
                    <a:pt x="7892" y="-247"/>
                    <a:pt x="5928" y="23"/>
                    <a:pt x="4259" y="2183"/>
                  </a:cubicBezTo>
                  <a:cubicBezTo>
                    <a:pt x="2590" y="4343"/>
                    <a:pt x="1216" y="8393"/>
                    <a:pt x="528" y="11363"/>
                  </a:cubicBezTo>
                  <a:cubicBezTo>
                    <a:pt x="-159" y="14333"/>
                    <a:pt x="-159" y="16223"/>
                    <a:pt x="430" y="17978"/>
                  </a:cubicBezTo>
                  <a:cubicBezTo>
                    <a:pt x="1019" y="19733"/>
                    <a:pt x="2197" y="21353"/>
                    <a:pt x="5143" y="20678"/>
                  </a:cubicBezTo>
                  <a:cubicBezTo>
                    <a:pt x="8088" y="20003"/>
                    <a:pt x="12801" y="17033"/>
                    <a:pt x="15452" y="14873"/>
                  </a:cubicBezTo>
                  <a:cubicBezTo>
                    <a:pt x="18103" y="12713"/>
                    <a:pt x="18692" y="11363"/>
                    <a:pt x="18986" y="10013"/>
                  </a:cubicBezTo>
                  <a:cubicBezTo>
                    <a:pt x="19281" y="8663"/>
                    <a:pt x="19281" y="7313"/>
                    <a:pt x="18397" y="7043"/>
                  </a:cubicBezTo>
                  <a:cubicBezTo>
                    <a:pt x="17514" y="6773"/>
                    <a:pt x="15746" y="7583"/>
                    <a:pt x="14568" y="8663"/>
                  </a:cubicBezTo>
                  <a:cubicBezTo>
                    <a:pt x="13390" y="9743"/>
                    <a:pt x="12801" y="11093"/>
                    <a:pt x="12801" y="12983"/>
                  </a:cubicBezTo>
                  <a:cubicBezTo>
                    <a:pt x="12801" y="14873"/>
                    <a:pt x="13390" y="17303"/>
                    <a:pt x="14176" y="18518"/>
                  </a:cubicBezTo>
                  <a:cubicBezTo>
                    <a:pt x="14961" y="19733"/>
                    <a:pt x="15943" y="19733"/>
                    <a:pt x="16925" y="19328"/>
                  </a:cubicBezTo>
                  <a:cubicBezTo>
                    <a:pt x="17906" y="18923"/>
                    <a:pt x="18888" y="18113"/>
                    <a:pt x="19772" y="16898"/>
                  </a:cubicBezTo>
                  <a:cubicBezTo>
                    <a:pt x="20656" y="15683"/>
                    <a:pt x="21441" y="14063"/>
                    <a:pt x="21441" y="12848"/>
                  </a:cubicBezTo>
                  <a:cubicBezTo>
                    <a:pt x="21441" y="11633"/>
                    <a:pt x="20656" y="10823"/>
                    <a:pt x="19870" y="10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9536049" y="285750"/>
              <a:ext cx="63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9548749" y="184150"/>
              <a:ext cx="127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9608833" y="209634"/>
              <a:ext cx="148014" cy="133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249" fill="norm" stroke="1" extrusionOk="0">
                  <a:moveTo>
                    <a:pt x="4141" y="3024"/>
                  </a:moveTo>
                  <a:cubicBezTo>
                    <a:pt x="3228" y="6399"/>
                    <a:pt x="2316" y="9774"/>
                    <a:pt x="1555" y="12812"/>
                  </a:cubicBezTo>
                  <a:cubicBezTo>
                    <a:pt x="795" y="15849"/>
                    <a:pt x="186" y="18549"/>
                    <a:pt x="34" y="18887"/>
                  </a:cubicBezTo>
                  <a:cubicBezTo>
                    <a:pt x="-118" y="19224"/>
                    <a:pt x="186" y="17199"/>
                    <a:pt x="1859" y="13824"/>
                  </a:cubicBezTo>
                  <a:cubicBezTo>
                    <a:pt x="3533" y="10449"/>
                    <a:pt x="6575" y="5724"/>
                    <a:pt x="8857" y="3024"/>
                  </a:cubicBezTo>
                  <a:cubicBezTo>
                    <a:pt x="11138" y="324"/>
                    <a:pt x="12659" y="-351"/>
                    <a:pt x="14637" y="155"/>
                  </a:cubicBezTo>
                  <a:cubicBezTo>
                    <a:pt x="16614" y="661"/>
                    <a:pt x="19048" y="2349"/>
                    <a:pt x="20265" y="5049"/>
                  </a:cubicBezTo>
                  <a:cubicBezTo>
                    <a:pt x="21482" y="7749"/>
                    <a:pt x="21482" y="11462"/>
                    <a:pt x="20874" y="14330"/>
                  </a:cubicBezTo>
                  <a:cubicBezTo>
                    <a:pt x="20265" y="17199"/>
                    <a:pt x="19048" y="19224"/>
                    <a:pt x="17831" y="21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10196449" y="30546"/>
              <a:ext cx="152401" cy="337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21600" y="3722"/>
                  </a:moveTo>
                  <a:cubicBezTo>
                    <a:pt x="21600" y="2777"/>
                    <a:pt x="21600" y="1832"/>
                    <a:pt x="21000" y="1157"/>
                  </a:cubicBezTo>
                  <a:cubicBezTo>
                    <a:pt x="20400" y="482"/>
                    <a:pt x="19200" y="77"/>
                    <a:pt x="17850" y="10"/>
                  </a:cubicBezTo>
                  <a:cubicBezTo>
                    <a:pt x="16500" y="-58"/>
                    <a:pt x="15000" y="212"/>
                    <a:pt x="12450" y="1832"/>
                  </a:cubicBezTo>
                  <a:cubicBezTo>
                    <a:pt x="9900" y="3452"/>
                    <a:pt x="6300" y="6422"/>
                    <a:pt x="4050" y="9932"/>
                  </a:cubicBezTo>
                  <a:cubicBezTo>
                    <a:pt x="1800" y="13442"/>
                    <a:pt x="900" y="17492"/>
                    <a:pt x="0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10151999" y="254000"/>
              <a:ext cx="1143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00" y="16200"/>
                    <a:pt x="8800" y="10800"/>
                    <a:pt x="12400" y="7200"/>
                  </a:cubicBezTo>
                  <a:cubicBezTo>
                    <a:pt x="16000" y="3600"/>
                    <a:pt x="188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10367899" y="63500"/>
              <a:ext cx="9525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40" y="2445"/>
                    <a:pt x="14880" y="4891"/>
                    <a:pt x="11760" y="8151"/>
                  </a:cubicBezTo>
                  <a:cubicBezTo>
                    <a:pt x="8640" y="11411"/>
                    <a:pt x="5760" y="15487"/>
                    <a:pt x="3840" y="17864"/>
                  </a:cubicBezTo>
                  <a:cubicBezTo>
                    <a:pt x="1920" y="20242"/>
                    <a:pt x="960" y="209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10438543" y="200755"/>
              <a:ext cx="43657" cy="145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198" fill="norm" stroke="1" extrusionOk="0">
                  <a:moveTo>
                    <a:pt x="8871" y="13316"/>
                  </a:moveTo>
                  <a:cubicBezTo>
                    <a:pt x="5785" y="14859"/>
                    <a:pt x="2700" y="16402"/>
                    <a:pt x="1157" y="17945"/>
                  </a:cubicBezTo>
                  <a:cubicBezTo>
                    <a:pt x="-386" y="19488"/>
                    <a:pt x="-386" y="21030"/>
                    <a:pt x="1157" y="21185"/>
                  </a:cubicBezTo>
                  <a:cubicBezTo>
                    <a:pt x="2700" y="21339"/>
                    <a:pt x="5785" y="20105"/>
                    <a:pt x="7843" y="17019"/>
                  </a:cubicBezTo>
                  <a:cubicBezTo>
                    <a:pt x="9900" y="13933"/>
                    <a:pt x="10928" y="8996"/>
                    <a:pt x="11957" y="5756"/>
                  </a:cubicBezTo>
                  <a:cubicBezTo>
                    <a:pt x="12985" y="2516"/>
                    <a:pt x="14014" y="973"/>
                    <a:pt x="15557" y="356"/>
                  </a:cubicBezTo>
                  <a:cubicBezTo>
                    <a:pt x="17100" y="-261"/>
                    <a:pt x="19157" y="48"/>
                    <a:pt x="21214" y="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10464239" y="174945"/>
              <a:ext cx="165728" cy="391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470" fill="norm" stroke="1" extrusionOk="0">
                  <a:moveTo>
                    <a:pt x="8771" y="3989"/>
                  </a:moveTo>
                  <a:cubicBezTo>
                    <a:pt x="7691" y="7124"/>
                    <a:pt x="6611" y="10259"/>
                    <a:pt x="5531" y="12989"/>
                  </a:cubicBezTo>
                  <a:cubicBezTo>
                    <a:pt x="4451" y="15718"/>
                    <a:pt x="3371" y="18040"/>
                    <a:pt x="2426" y="19492"/>
                  </a:cubicBezTo>
                  <a:cubicBezTo>
                    <a:pt x="1481" y="20943"/>
                    <a:pt x="671" y="21524"/>
                    <a:pt x="266" y="21466"/>
                  </a:cubicBezTo>
                  <a:cubicBezTo>
                    <a:pt x="-139" y="21408"/>
                    <a:pt x="-139" y="20711"/>
                    <a:pt x="671" y="18621"/>
                  </a:cubicBezTo>
                  <a:cubicBezTo>
                    <a:pt x="1481" y="16530"/>
                    <a:pt x="3101" y="13047"/>
                    <a:pt x="5396" y="9853"/>
                  </a:cubicBezTo>
                  <a:cubicBezTo>
                    <a:pt x="7691" y="6659"/>
                    <a:pt x="10661" y="3756"/>
                    <a:pt x="12686" y="2130"/>
                  </a:cubicBezTo>
                  <a:cubicBezTo>
                    <a:pt x="14711" y="505"/>
                    <a:pt x="15791" y="156"/>
                    <a:pt x="17006" y="40"/>
                  </a:cubicBezTo>
                  <a:cubicBezTo>
                    <a:pt x="18221" y="-76"/>
                    <a:pt x="19571" y="40"/>
                    <a:pt x="20381" y="621"/>
                  </a:cubicBezTo>
                  <a:cubicBezTo>
                    <a:pt x="21191" y="1201"/>
                    <a:pt x="21461" y="2247"/>
                    <a:pt x="20651" y="3524"/>
                  </a:cubicBezTo>
                  <a:cubicBezTo>
                    <a:pt x="19841" y="4801"/>
                    <a:pt x="17951" y="6311"/>
                    <a:pt x="15656" y="7240"/>
                  </a:cubicBezTo>
                  <a:cubicBezTo>
                    <a:pt x="13361" y="8169"/>
                    <a:pt x="10661" y="8518"/>
                    <a:pt x="7961" y="8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10634599" y="158205"/>
              <a:ext cx="78645" cy="191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424" fill="norm" stroke="1" extrusionOk="0">
                  <a:moveTo>
                    <a:pt x="20463" y="4334"/>
                  </a:moveTo>
                  <a:cubicBezTo>
                    <a:pt x="21032" y="3147"/>
                    <a:pt x="21600" y="1960"/>
                    <a:pt x="20463" y="1129"/>
                  </a:cubicBezTo>
                  <a:cubicBezTo>
                    <a:pt x="19326" y="299"/>
                    <a:pt x="16484" y="-176"/>
                    <a:pt x="13926" y="61"/>
                  </a:cubicBezTo>
                  <a:cubicBezTo>
                    <a:pt x="11368" y="299"/>
                    <a:pt x="9095" y="1248"/>
                    <a:pt x="7958" y="3266"/>
                  </a:cubicBezTo>
                  <a:cubicBezTo>
                    <a:pt x="6821" y="5283"/>
                    <a:pt x="6821" y="8369"/>
                    <a:pt x="7958" y="10743"/>
                  </a:cubicBezTo>
                  <a:cubicBezTo>
                    <a:pt x="9095" y="13116"/>
                    <a:pt x="11368" y="14778"/>
                    <a:pt x="13074" y="16321"/>
                  </a:cubicBezTo>
                  <a:cubicBezTo>
                    <a:pt x="14779" y="17864"/>
                    <a:pt x="15916" y="19288"/>
                    <a:pt x="15063" y="20000"/>
                  </a:cubicBezTo>
                  <a:cubicBezTo>
                    <a:pt x="14211" y="20712"/>
                    <a:pt x="11368" y="20712"/>
                    <a:pt x="8526" y="20831"/>
                  </a:cubicBezTo>
                  <a:cubicBezTo>
                    <a:pt x="5684" y="20949"/>
                    <a:pt x="2842" y="21187"/>
                    <a:pt x="0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10856849" y="3365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960284" y="1011766"/>
              <a:ext cx="282666" cy="465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88" fill="norm" stroke="1" extrusionOk="0">
                  <a:moveTo>
                    <a:pt x="4117" y="4594"/>
                  </a:moveTo>
                  <a:cubicBezTo>
                    <a:pt x="3311" y="4594"/>
                    <a:pt x="2505" y="4594"/>
                    <a:pt x="1699" y="4496"/>
                  </a:cubicBezTo>
                  <a:cubicBezTo>
                    <a:pt x="893" y="4398"/>
                    <a:pt x="87" y="4203"/>
                    <a:pt x="7" y="3567"/>
                  </a:cubicBezTo>
                  <a:cubicBezTo>
                    <a:pt x="-74" y="2932"/>
                    <a:pt x="571" y="1857"/>
                    <a:pt x="1296" y="1124"/>
                  </a:cubicBezTo>
                  <a:cubicBezTo>
                    <a:pt x="2022" y="391"/>
                    <a:pt x="2827" y="0"/>
                    <a:pt x="3472" y="0"/>
                  </a:cubicBezTo>
                  <a:cubicBezTo>
                    <a:pt x="4117" y="0"/>
                    <a:pt x="4601" y="391"/>
                    <a:pt x="4923" y="1906"/>
                  </a:cubicBezTo>
                  <a:cubicBezTo>
                    <a:pt x="5245" y="3421"/>
                    <a:pt x="5407" y="6060"/>
                    <a:pt x="5245" y="7917"/>
                  </a:cubicBezTo>
                  <a:cubicBezTo>
                    <a:pt x="5084" y="9774"/>
                    <a:pt x="4601" y="10849"/>
                    <a:pt x="4117" y="11631"/>
                  </a:cubicBezTo>
                  <a:cubicBezTo>
                    <a:pt x="3633" y="12413"/>
                    <a:pt x="3150" y="12901"/>
                    <a:pt x="2586" y="12950"/>
                  </a:cubicBezTo>
                  <a:cubicBezTo>
                    <a:pt x="2022" y="12999"/>
                    <a:pt x="1377" y="12608"/>
                    <a:pt x="1699" y="11582"/>
                  </a:cubicBezTo>
                  <a:cubicBezTo>
                    <a:pt x="2022" y="10556"/>
                    <a:pt x="3311" y="8894"/>
                    <a:pt x="5084" y="7379"/>
                  </a:cubicBezTo>
                  <a:cubicBezTo>
                    <a:pt x="6857" y="5864"/>
                    <a:pt x="9114" y="4496"/>
                    <a:pt x="10565" y="3567"/>
                  </a:cubicBezTo>
                  <a:cubicBezTo>
                    <a:pt x="12016" y="2639"/>
                    <a:pt x="12660" y="2150"/>
                    <a:pt x="13547" y="1662"/>
                  </a:cubicBezTo>
                  <a:cubicBezTo>
                    <a:pt x="14433" y="1173"/>
                    <a:pt x="15562" y="684"/>
                    <a:pt x="15965" y="684"/>
                  </a:cubicBezTo>
                  <a:cubicBezTo>
                    <a:pt x="16368" y="684"/>
                    <a:pt x="16045" y="1173"/>
                    <a:pt x="14998" y="2834"/>
                  </a:cubicBezTo>
                  <a:cubicBezTo>
                    <a:pt x="13950" y="4496"/>
                    <a:pt x="12177" y="7330"/>
                    <a:pt x="10726" y="10409"/>
                  </a:cubicBezTo>
                  <a:cubicBezTo>
                    <a:pt x="9275" y="13488"/>
                    <a:pt x="8147" y="16811"/>
                    <a:pt x="7663" y="18766"/>
                  </a:cubicBezTo>
                  <a:cubicBezTo>
                    <a:pt x="7180" y="20720"/>
                    <a:pt x="7341" y="21307"/>
                    <a:pt x="7825" y="21453"/>
                  </a:cubicBezTo>
                  <a:cubicBezTo>
                    <a:pt x="8308" y="21600"/>
                    <a:pt x="9114" y="21307"/>
                    <a:pt x="10081" y="20036"/>
                  </a:cubicBezTo>
                  <a:cubicBezTo>
                    <a:pt x="11048" y="18766"/>
                    <a:pt x="12177" y="16518"/>
                    <a:pt x="12741" y="15149"/>
                  </a:cubicBezTo>
                  <a:cubicBezTo>
                    <a:pt x="13305" y="13781"/>
                    <a:pt x="13305" y="13292"/>
                    <a:pt x="13225" y="12804"/>
                  </a:cubicBezTo>
                  <a:cubicBezTo>
                    <a:pt x="13144" y="12315"/>
                    <a:pt x="12983" y="11826"/>
                    <a:pt x="14353" y="11240"/>
                  </a:cubicBezTo>
                  <a:cubicBezTo>
                    <a:pt x="15723" y="10653"/>
                    <a:pt x="18625" y="9969"/>
                    <a:pt x="21526" y="9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1808091" y="1081391"/>
              <a:ext cx="148576" cy="417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503" fill="norm" stroke="1" extrusionOk="0">
                  <a:moveTo>
                    <a:pt x="3601" y="230"/>
                  </a:moveTo>
                  <a:cubicBezTo>
                    <a:pt x="2101" y="667"/>
                    <a:pt x="601" y="1103"/>
                    <a:pt x="151" y="2303"/>
                  </a:cubicBezTo>
                  <a:cubicBezTo>
                    <a:pt x="-299" y="3503"/>
                    <a:pt x="301" y="5467"/>
                    <a:pt x="1351" y="6612"/>
                  </a:cubicBezTo>
                  <a:cubicBezTo>
                    <a:pt x="2401" y="7758"/>
                    <a:pt x="3901" y="8085"/>
                    <a:pt x="6001" y="7867"/>
                  </a:cubicBezTo>
                  <a:cubicBezTo>
                    <a:pt x="8101" y="7648"/>
                    <a:pt x="10801" y="6885"/>
                    <a:pt x="13051" y="5794"/>
                  </a:cubicBezTo>
                  <a:cubicBezTo>
                    <a:pt x="15301" y="4703"/>
                    <a:pt x="17101" y="3285"/>
                    <a:pt x="18301" y="2139"/>
                  </a:cubicBezTo>
                  <a:cubicBezTo>
                    <a:pt x="19501" y="994"/>
                    <a:pt x="20101" y="121"/>
                    <a:pt x="20101" y="12"/>
                  </a:cubicBezTo>
                  <a:cubicBezTo>
                    <a:pt x="20101" y="-97"/>
                    <a:pt x="19501" y="558"/>
                    <a:pt x="19051" y="2139"/>
                  </a:cubicBezTo>
                  <a:cubicBezTo>
                    <a:pt x="18601" y="3721"/>
                    <a:pt x="18301" y="6230"/>
                    <a:pt x="18751" y="8958"/>
                  </a:cubicBezTo>
                  <a:cubicBezTo>
                    <a:pt x="19201" y="11685"/>
                    <a:pt x="20401" y="14630"/>
                    <a:pt x="20851" y="16648"/>
                  </a:cubicBezTo>
                  <a:cubicBezTo>
                    <a:pt x="21301" y="18667"/>
                    <a:pt x="21001" y="19758"/>
                    <a:pt x="20101" y="20467"/>
                  </a:cubicBezTo>
                  <a:cubicBezTo>
                    <a:pt x="19201" y="21176"/>
                    <a:pt x="17701" y="21503"/>
                    <a:pt x="16201" y="21503"/>
                  </a:cubicBezTo>
                  <a:cubicBezTo>
                    <a:pt x="14701" y="21503"/>
                    <a:pt x="13201" y="21176"/>
                    <a:pt x="12301" y="20412"/>
                  </a:cubicBezTo>
                  <a:cubicBezTo>
                    <a:pt x="11401" y="19648"/>
                    <a:pt x="11101" y="18448"/>
                    <a:pt x="12151" y="17194"/>
                  </a:cubicBezTo>
                  <a:cubicBezTo>
                    <a:pt x="13201" y="15939"/>
                    <a:pt x="15601" y="14630"/>
                    <a:pt x="18001" y="13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2005957" y="1106819"/>
              <a:ext cx="87893" cy="142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0734" fill="norm" stroke="1" extrusionOk="0">
                  <a:moveTo>
                    <a:pt x="21355" y="3423"/>
                  </a:moveTo>
                  <a:cubicBezTo>
                    <a:pt x="19298" y="2189"/>
                    <a:pt x="17241" y="954"/>
                    <a:pt x="14412" y="337"/>
                  </a:cubicBezTo>
                  <a:cubicBezTo>
                    <a:pt x="11584" y="-280"/>
                    <a:pt x="7984" y="-280"/>
                    <a:pt x="5412" y="2343"/>
                  </a:cubicBezTo>
                  <a:cubicBezTo>
                    <a:pt x="2841" y="4966"/>
                    <a:pt x="1298" y="10211"/>
                    <a:pt x="526" y="13606"/>
                  </a:cubicBezTo>
                  <a:cubicBezTo>
                    <a:pt x="-245" y="17000"/>
                    <a:pt x="-245" y="18543"/>
                    <a:pt x="1041" y="19623"/>
                  </a:cubicBezTo>
                  <a:cubicBezTo>
                    <a:pt x="2326" y="20703"/>
                    <a:pt x="4898" y="21320"/>
                    <a:pt x="8241" y="19931"/>
                  </a:cubicBezTo>
                  <a:cubicBezTo>
                    <a:pt x="11584" y="18543"/>
                    <a:pt x="15698" y="15149"/>
                    <a:pt x="17755" y="12526"/>
                  </a:cubicBezTo>
                  <a:cubicBezTo>
                    <a:pt x="19812" y="9903"/>
                    <a:pt x="19812" y="8051"/>
                    <a:pt x="18526" y="6663"/>
                  </a:cubicBezTo>
                  <a:cubicBezTo>
                    <a:pt x="17241" y="5274"/>
                    <a:pt x="14669" y="4349"/>
                    <a:pt x="12098" y="3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2139025" y="1104900"/>
              <a:ext cx="158025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600" fill="norm" stroke="1" extrusionOk="0">
                  <a:moveTo>
                    <a:pt x="3357" y="0"/>
                  </a:moveTo>
                  <a:cubicBezTo>
                    <a:pt x="2205" y="1137"/>
                    <a:pt x="1053" y="2274"/>
                    <a:pt x="477" y="4547"/>
                  </a:cubicBezTo>
                  <a:cubicBezTo>
                    <a:pt x="-99" y="6821"/>
                    <a:pt x="-99" y="10232"/>
                    <a:pt x="189" y="12884"/>
                  </a:cubicBezTo>
                  <a:cubicBezTo>
                    <a:pt x="477" y="15537"/>
                    <a:pt x="1053" y="17432"/>
                    <a:pt x="2061" y="18189"/>
                  </a:cubicBezTo>
                  <a:cubicBezTo>
                    <a:pt x="3069" y="18947"/>
                    <a:pt x="4509" y="18568"/>
                    <a:pt x="6093" y="16484"/>
                  </a:cubicBezTo>
                  <a:cubicBezTo>
                    <a:pt x="7677" y="14400"/>
                    <a:pt x="9405" y="10611"/>
                    <a:pt x="10557" y="7768"/>
                  </a:cubicBezTo>
                  <a:cubicBezTo>
                    <a:pt x="11709" y="4926"/>
                    <a:pt x="12285" y="3032"/>
                    <a:pt x="12573" y="3600"/>
                  </a:cubicBezTo>
                  <a:cubicBezTo>
                    <a:pt x="12861" y="4168"/>
                    <a:pt x="12861" y="7200"/>
                    <a:pt x="14301" y="10611"/>
                  </a:cubicBezTo>
                  <a:cubicBezTo>
                    <a:pt x="15741" y="14021"/>
                    <a:pt x="18621" y="17811"/>
                    <a:pt x="215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2691692" y="1055837"/>
              <a:ext cx="113358" cy="159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164" fill="norm" stroke="1" extrusionOk="0">
                  <a:moveTo>
                    <a:pt x="19022" y="3978"/>
                  </a:moveTo>
                  <a:cubicBezTo>
                    <a:pt x="18222" y="2575"/>
                    <a:pt x="17422" y="1173"/>
                    <a:pt x="15822" y="471"/>
                  </a:cubicBezTo>
                  <a:cubicBezTo>
                    <a:pt x="14222" y="-230"/>
                    <a:pt x="11822" y="-230"/>
                    <a:pt x="9422" y="1032"/>
                  </a:cubicBezTo>
                  <a:cubicBezTo>
                    <a:pt x="7022" y="2295"/>
                    <a:pt x="4622" y="4819"/>
                    <a:pt x="2822" y="7905"/>
                  </a:cubicBezTo>
                  <a:cubicBezTo>
                    <a:pt x="1022" y="10991"/>
                    <a:pt x="-178" y="14638"/>
                    <a:pt x="22" y="17022"/>
                  </a:cubicBezTo>
                  <a:cubicBezTo>
                    <a:pt x="222" y="19406"/>
                    <a:pt x="1822" y="20528"/>
                    <a:pt x="5622" y="20949"/>
                  </a:cubicBezTo>
                  <a:cubicBezTo>
                    <a:pt x="9422" y="21370"/>
                    <a:pt x="15422" y="21089"/>
                    <a:pt x="21422" y="20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2844738" y="1087551"/>
              <a:ext cx="87312" cy="105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024" fill="norm" stroke="1" extrusionOk="0">
                  <a:moveTo>
                    <a:pt x="21214" y="4742"/>
                  </a:moveTo>
                  <a:cubicBezTo>
                    <a:pt x="19671" y="3048"/>
                    <a:pt x="18128" y="1354"/>
                    <a:pt x="15557" y="507"/>
                  </a:cubicBezTo>
                  <a:cubicBezTo>
                    <a:pt x="12985" y="-340"/>
                    <a:pt x="9385" y="-340"/>
                    <a:pt x="6557" y="2201"/>
                  </a:cubicBezTo>
                  <a:cubicBezTo>
                    <a:pt x="3728" y="4742"/>
                    <a:pt x="1671" y="9825"/>
                    <a:pt x="643" y="13425"/>
                  </a:cubicBezTo>
                  <a:cubicBezTo>
                    <a:pt x="-386" y="17025"/>
                    <a:pt x="-386" y="19142"/>
                    <a:pt x="2185" y="20201"/>
                  </a:cubicBezTo>
                  <a:cubicBezTo>
                    <a:pt x="4757" y="21260"/>
                    <a:pt x="9900" y="21260"/>
                    <a:pt x="13243" y="20413"/>
                  </a:cubicBezTo>
                  <a:cubicBezTo>
                    <a:pt x="16585" y="19566"/>
                    <a:pt x="18128" y="17872"/>
                    <a:pt x="18385" y="14907"/>
                  </a:cubicBezTo>
                  <a:cubicBezTo>
                    <a:pt x="18643" y="11942"/>
                    <a:pt x="17614" y="7707"/>
                    <a:pt x="16585" y="3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2957449" y="1047750"/>
              <a:ext cx="114301" cy="144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4696"/>
                  </a:moveTo>
                  <a:cubicBezTo>
                    <a:pt x="1600" y="3757"/>
                    <a:pt x="3200" y="2817"/>
                    <a:pt x="4800" y="2974"/>
                  </a:cubicBezTo>
                  <a:cubicBezTo>
                    <a:pt x="6400" y="3130"/>
                    <a:pt x="8000" y="4383"/>
                    <a:pt x="9600" y="6417"/>
                  </a:cubicBezTo>
                  <a:cubicBezTo>
                    <a:pt x="11200" y="8452"/>
                    <a:pt x="12800" y="11270"/>
                    <a:pt x="13600" y="13617"/>
                  </a:cubicBezTo>
                  <a:cubicBezTo>
                    <a:pt x="14400" y="15965"/>
                    <a:pt x="14400" y="17843"/>
                    <a:pt x="13400" y="19252"/>
                  </a:cubicBezTo>
                  <a:cubicBezTo>
                    <a:pt x="12400" y="20661"/>
                    <a:pt x="10400" y="21600"/>
                    <a:pt x="9200" y="21287"/>
                  </a:cubicBezTo>
                  <a:cubicBezTo>
                    <a:pt x="8000" y="20974"/>
                    <a:pt x="7600" y="19409"/>
                    <a:pt x="8000" y="16591"/>
                  </a:cubicBezTo>
                  <a:cubicBezTo>
                    <a:pt x="8400" y="13774"/>
                    <a:pt x="9600" y="9704"/>
                    <a:pt x="12000" y="6730"/>
                  </a:cubicBezTo>
                  <a:cubicBezTo>
                    <a:pt x="14400" y="3757"/>
                    <a:pt x="18000" y="187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3084449" y="1047749"/>
              <a:ext cx="95251" cy="149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0"/>
                  </a:moveTo>
                  <a:cubicBezTo>
                    <a:pt x="3360" y="2434"/>
                    <a:pt x="6720" y="4868"/>
                    <a:pt x="9120" y="7910"/>
                  </a:cubicBezTo>
                  <a:cubicBezTo>
                    <a:pt x="11520" y="10952"/>
                    <a:pt x="12960" y="14603"/>
                    <a:pt x="13200" y="17189"/>
                  </a:cubicBezTo>
                  <a:cubicBezTo>
                    <a:pt x="13440" y="19775"/>
                    <a:pt x="12480" y="21296"/>
                    <a:pt x="11280" y="21448"/>
                  </a:cubicBezTo>
                  <a:cubicBezTo>
                    <a:pt x="10080" y="21600"/>
                    <a:pt x="8640" y="20383"/>
                    <a:pt x="8400" y="18101"/>
                  </a:cubicBezTo>
                  <a:cubicBezTo>
                    <a:pt x="8160" y="15820"/>
                    <a:pt x="9120" y="12473"/>
                    <a:pt x="11520" y="9735"/>
                  </a:cubicBezTo>
                  <a:cubicBezTo>
                    <a:pt x="13920" y="6997"/>
                    <a:pt x="17760" y="4868"/>
                    <a:pt x="21600" y="2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3200195" y="1041975"/>
              <a:ext cx="68405" cy="142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087" fill="norm" stroke="1" extrusionOk="0">
                  <a:moveTo>
                    <a:pt x="3480" y="4611"/>
                  </a:moveTo>
                  <a:cubicBezTo>
                    <a:pt x="6098" y="5550"/>
                    <a:pt x="8717" y="6489"/>
                    <a:pt x="11335" y="6489"/>
                  </a:cubicBezTo>
                  <a:cubicBezTo>
                    <a:pt x="13953" y="6489"/>
                    <a:pt x="16571" y="5550"/>
                    <a:pt x="18208" y="4141"/>
                  </a:cubicBezTo>
                  <a:cubicBezTo>
                    <a:pt x="19844" y="2732"/>
                    <a:pt x="20498" y="854"/>
                    <a:pt x="19189" y="228"/>
                  </a:cubicBezTo>
                  <a:cubicBezTo>
                    <a:pt x="17880" y="-398"/>
                    <a:pt x="14608" y="228"/>
                    <a:pt x="11008" y="2576"/>
                  </a:cubicBezTo>
                  <a:cubicBezTo>
                    <a:pt x="7408" y="4924"/>
                    <a:pt x="3480" y="8993"/>
                    <a:pt x="1517" y="12124"/>
                  </a:cubicBezTo>
                  <a:cubicBezTo>
                    <a:pt x="-447" y="15254"/>
                    <a:pt x="-447" y="17445"/>
                    <a:pt x="1189" y="18854"/>
                  </a:cubicBezTo>
                  <a:cubicBezTo>
                    <a:pt x="2826" y="20263"/>
                    <a:pt x="6098" y="20889"/>
                    <a:pt x="9698" y="21045"/>
                  </a:cubicBezTo>
                  <a:cubicBezTo>
                    <a:pt x="13298" y="21202"/>
                    <a:pt x="17226" y="20889"/>
                    <a:pt x="21153" y="20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3328834" y="1038882"/>
              <a:ext cx="98516" cy="161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0907" fill="norm" stroke="1" extrusionOk="0">
                  <a:moveTo>
                    <a:pt x="17254" y="4426"/>
                  </a:moveTo>
                  <a:cubicBezTo>
                    <a:pt x="17254" y="3059"/>
                    <a:pt x="17254" y="1692"/>
                    <a:pt x="16105" y="872"/>
                  </a:cubicBezTo>
                  <a:cubicBezTo>
                    <a:pt x="14956" y="51"/>
                    <a:pt x="12658" y="-222"/>
                    <a:pt x="10360" y="188"/>
                  </a:cubicBezTo>
                  <a:cubicBezTo>
                    <a:pt x="8062" y="598"/>
                    <a:pt x="5764" y="1692"/>
                    <a:pt x="3696" y="4289"/>
                  </a:cubicBezTo>
                  <a:cubicBezTo>
                    <a:pt x="1628" y="6887"/>
                    <a:pt x="-210" y="10988"/>
                    <a:pt x="20" y="14269"/>
                  </a:cubicBezTo>
                  <a:cubicBezTo>
                    <a:pt x="250" y="17550"/>
                    <a:pt x="2547" y="20011"/>
                    <a:pt x="6454" y="20694"/>
                  </a:cubicBezTo>
                  <a:cubicBezTo>
                    <a:pt x="10360" y="21378"/>
                    <a:pt x="15875" y="20284"/>
                    <a:pt x="21390" y="19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3476931" y="908050"/>
              <a:ext cx="71069" cy="300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52" fill="norm" stroke="1" extrusionOk="0">
                  <a:moveTo>
                    <a:pt x="21330" y="0"/>
                  </a:moveTo>
                  <a:cubicBezTo>
                    <a:pt x="15612" y="3474"/>
                    <a:pt x="9895" y="6948"/>
                    <a:pt x="6083" y="10196"/>
                  </a:cubicBezTo>
                  <a:cubicBezTo>
                    <a:pt x="2271" y="13443"/>
                    <a:pt x="365" y="16464"/>
                    <a:pt x="48" y="18352"/>
                  </a:cubicBezTo>
                  <a:cubicBezTo>
                    <a:pt x="-270" y="20241"/>
                    <a:pt x="1001" y="20996"/>
                    <a:pt x="3542" y="21298"/>
                  </a:cubicBezTo>
                  <a:cubicBezTo>
                    <a:pt x="6083" y="21600"/>
                    <a:pt x="9895" y="21449"/>
                    <a:pt x="13071" y="20920"/>
                  </a:cubicBezTo>
                  <a:cubicBezTo>
                    <a:pt x="16248" y="20392"/>
                    <a:pt x="18789" y="19485"/>
                    <a:pt x="21330" y="18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3459099" y="929216"/>
              <a:ext cx="326114" cy="439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59" fill="norm" stroke="1" extrusionOk="0">
                  <a:moveTo>
                    <a:pt x="0" y="6127"/>
                  </a:moveTo>
                  <a:cubicBezTo>
                    <a:pt x="1115" y="5504"/>
                    <a:pt x="2230" y="4881"/>
                    <a:pt x="3902" y="3998"/>
                  </a:cubicBezTo>
                  <a:cubicBezTo>
                    <a:pt x="5574" y="3115"/>
                    <a:pt x="7804" y="1973"/>
                    <a:pt x="9197" y="1194"/>
                  </a:cubicBezTo>
                  <a:cubicBezTo>
                    <a:pt x="10591" y="415"/>
                    <a:pt x="11148" y="0"/>
                    <a:pt x="11218" y="0"/>
                  </a:cubicBezTo>
                  <a:cubicBezTo>
                    <a:pt x="11288" y="0"/>
                    <a:pt x="10870" y="415"/>
                    <a:pt x="10173" y="2233"/>
                  </a:cubicBezTo>
                  <a:cubicBezTo>
                    <a:pt x="9476" y="4050"/>
                    <a:pt x="8501" y="7269"/>
                    <a:pt x="8013" y="9138"/>
                  </a:cubicBezTo>
                  <a:cubicBezTo>
                    <a:pt x="7525" y="11008"/>
                    <a:pt x="7525" y="11527"/>
                    <a:pt x="7595" y="12046"/>
                  </a:cubicBezTo>
                  <a:cubicBezTo>
                    <a:pt x="7665" y="12565"/>
                    <a:pt x="7804" y="13085"/>
                    <a:pt x="8152" y="13137"/>
                  </a:cubicBezTo>
                  <a:cubicBezTo>
                    <a:pt x="8501" y="13188"/>
                    <a:pt x="9058" y="12773"/>
                    <a:pt x="9546" y="12306"/>
                  </a:cubicBezTo>
                  <a:cubicBezTo>
                    <a:pt x="10034" y="11838"/>
                    <a:pt x="10452" y="11319"/>
                    <a:pt x="10939" y="10748"/>
                  </a:cubicBezTo>
                  <a:cubicBezTo>
                    <a:pt x="11427" y="10177"/>
                    <a:pt x="11985" y="9554"/>
                    <a:pt x="12333" y="9502"/>
                  </a:cubicBezTo>
                  <a:cubicBezTo>
                    <a:pt x="12681" y="9450"/>
                    <a:pt x="12821" y="9969"/>
                    <a:pt x="13239" y="10229"/>
                  </a:cubicBezTo>
                  <a:cubicBezTo>
                    <a:pt x="13657" y="10488"/>
                    <a:pt x="14354" y="10488"/>
                    <a:pt x="15399" y="10177"/>
                  </a:cubicBezTo>
                  <a:cubicBezTo>
                    <a:pt x="16444" y="9865"/>
                    <a:pt x="17837" y="9242"/>
                    <a:pt x="18952" y="8723"/>
                  </a:cubicBezTo>
                  <a:cubicBezTo>
                    <a:pt x="20067" y="8204"/>
                    <a:pt x="20903" y="7788"/>
                    <a:pt x="21252" y="7840"/>
                  </a:cubicBezTo>
                  <a:cubicBezTo>
                    <a:pt x="21600" y="7892"/>
                    <a:pt x="21461" y="8412"/>
                    <a:pt x="21321" y="10073"/>
                  </a:cubicBezTo>
                  <a:cubicBezTo>
                    <a:pt x="21182" y="11735"/>
                    <a:pt x="21043" y="14538"/>
                    <a:pt x="20694" y="16615"/>
                  </a:cubicBezTo>
                  <a:cubicBezTo>
                    <a:pt x="20346" y="18692"/>
                    <a:pt x="19788" y="20042"/>
                    <a:pt x="19161" y="20769"/>
                  </a:cubicBezTo>
                  <a:cubicBezTo>
                    <a:pt x="18534" y="21496"/>
                    <a:pt x="17837" y="21600"/>
                    <a:pt x="17141" y="21548"/>
                  </a:cubicBezTo>
                  <a:cubicBezTo>
                    <a:pt x="16444" y="21496"/>
                    <a:pt x="15747" y="21288"/>
                    <a:pt x="15050" y="21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4336193" y="1060813"/>
              <a:ext cx="126207" cy="337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385" fill="norm" stroke="1" extrusionOk="0">
                  <a:moveTo>
                    <a:pt x="21465" y="380"/>
                  </a:moveTo>
                  <a:cubicBezTo>
                    <a:pt x="17865" y="111"/>
                    <a:pt x="14265" y="-157"/>
                    <a:pt x="11025" y="111"/>
                  </a:cubicBezTo>
                  <a:cubicBezTo>
                    <a:pt x="7785" y="380"/>
                    <a:pt x="4905" y="1185"/>
                    <a:pt x="3105" y="1923"/>
                  </a:cubicBezTo>
                  <a:cubicBezTo>
                    <a:pt x="1305" y="2660"/>
                    <a:pt x="585" y="3331"/>
                    <a:pt x="225" y="4002"/>
                  </a:cubicBezTo>
                  <a:cubicBezTo>
                    <a:pt x="-135" y="4673"/>
                    <a:pt x="-135" y="5344"/>
                    <a:pt x="765" y="5612"/>
                  </a:cubicBezTo>
                  <a:cubicBezTo>
                    <a:pt x="1665" y="5880"/>
                    <a:pt x="3465" y="5746"/>
                    <a:pt x="5085" y="5411"/>
                  </a:cubicBezTo>
                  <a:cubicBezTo>
                    <a:pt x="6705" y="5075"/>
                    <a:pt x="8145" y="4539"/>
                    <a:pt x="9765" y="3734"/>
                  </a:cubicBezTo>
                  <a:cubicBezTo>
                    <a:pt x="11385" y="2929"/>
                    <a:pt x="13185" y="1855"/>
                    <a:pt x="14085" y="1788"/>
                  </a:cubicBezTo>
                  <a:cubicBezTo>
                    <a:pt x="14985" y="1721"/>
                    <a:pt x="14985" y="2660"/>
                    <a:pt x="15885" y="5142"/>
                  </a:cubicBezTo>
                  <a:cubicBezTo>
                    <a:pt x="16785" y="7624"/>
                    <a:pt x="18585" y="11649"/>
                    <a:pt x="19305" y="14534"/>
                  </a:cubicBezTo>
                  <a:cubicBezTo>
                    <a:pt x="20025" y="17418"/>
                    <a:pt x="19665" y="19162"/>
                    <a:pt x="18225" y="20168"/>
                  </a:cubicBezTo>
                  <a:cubicBezTo>
                    <a:pt x="16785" y="21175"/>
                    <a:pt x="14265" y="21443"/>
                    <a:pt x="12105" y="21376"/>
                  </a:cubicBezTo>
                  <a:cubicBezTo>
                    <a:pt x="9945" y="21309"/>
                    <a:pt x="8145" y="20906"/>
                    <a:pt x="6705" y="20034"/>
                  </a:cubicBezTo>
                  <a:cubicBezTo>
                    <a:pt x="5265" y="19162"/>
                    <a:pt x="4185" y="17821"/>
                    <a:pt x="6165" y="16144"/>
                  </a:cubicBezTo>
                  <a:cubicBezTo>
                    <a:pt x="8145" y="14467"/>
                    <a:pt x="13185" y="12454"/>
                    <a:pt x="18225" y="10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4496266" y="1036496"/>
              <a:ext cx="383951" cy="153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135" fill="norm" stroke="1" extrusionOk="0">
                  <a:moveTo>
                    <a:pt x="1662" y="5055"/>
                  </a:moveTo>
                  <a:cubicBezTo>
                    <a:pt x="1187" y="5931"/>
                    <a:pt x="712" y="6806"/>
                    <a:pt x="415" y="7974"/>
                  </a:cubicBezTo>
                  <a:cubicBezTo>
                    <a:pt x="119" y="9142"/>
                    <a:pt x="0" y="10601"/>
                    <a:pt x="0" y="12206"/>
                  </a:cubicBezTo>
                  <a:cubicBezTo>
                    <a:pt x="0" y="13812"/>
                    <a:pt x="119" y="15563"/>
                    <a:pt x="475" y="16439"/>
                  </a:cubicBezTo>
                  <a:cubicBezTo>
                    <a:pt x="831" y="17315"/>
                    <a:pt x="1424" y="17315"/>
                    <a:pt x="1899" y="16731"/>
                  </a:cubicBezTo>
                  <a:cubicBezTo>
                    <a:pt x="2374" y="16147"/>
                    <a:pt x="2730" y="14979"/>
                    <a:pt x="2967" y="13374"/>
                  </a:cubicBezTo>
                  <a:cubicBezTo>
                    <a:pt x="3204" y="11769"/>
                    <a:pt x="3323" y="9725"/>
                    <a:pt x="3323" y="9433"/>
                  </a:cubicBezTo>
                  <a:cubicBezTo>
                    <a:pt x="3323" y="9142"/>
                    <a:pt x="3204" y="10601"/>
                    <a:pt x="3145" y="12060"/>
                  </a:cubicBezTo>
                  <a:cubicBezTo>
                    <a:pt x="3086" y="13520"/>
                    <a:pt x="3086" y="14979"/>
                    <a:pt x="3442" y="16001"/>
                  </a:cubicBezTo>
                  <a:cubicBezTo>
                    <a:pt x="3798" y="17023"/>
                    <a:pt x="4510" y="17606"/>
                    <a:pt x="5459" y="16731"/>
                  </a:cubicBezTo>
                  <a:cubicBezTo>
                    <a:pt x="6409" y="15855"/>
                    <a:pt x="7596" y="13520"/>
                    <a:pt x="8426" y="11769"/>
                  </a:cubicBezTo>
                  <a:cubicBezTo>
                    <a:pt x="9257" y="10017"/>
                    <a:pt x="9732" y="8850"/>
                    <a:pt x="10088" y="7536"/>
                  </a:cubicBezTo>
                  <a:cubicBezTo>
                    <a:pt x="10444" y="6223"/>
                    <a:pt x="10681" y="4763"/>
                    <a:pt x="10503" y="3742"/>
                  </a:cubicBezTo>
                  <a:cubicBezTo>
                    <a:pt x="10325" y="2720"/>
                    <a:pt x="9732" y="2136"/>
                    <a:pt x="9257" y="2574"/>
                  </a:cubicBezTo>
                  <a:cubicBezTo>
                    <a:pt x="8782" y="3012"/>
                    <a:pt x="8426" y="4471"/>
                    <a:pt x="8130" y="6660"/>
                  </a:cubicBezTo>
                  <a:cubicBezTo>
                    <a:pt x="7833" y="8850"/>
                    <a:pt x="7596" y="11769"/>
                    <a:pt x="7536" y="13958"/>
                  </a:cubicBezTo>
                  <a:cubicBezTo>
                    <a:pt x="7477" y="16147"/>
                    <a:pt x="7596" y="17606"/>
                    <a:pt x="7952" y="18336"/>
                  </a:cubicBezTo>
                  <a:cubicBezTo>
                    <a:pt x="8308" y="19066"/>
                    <a:pt x="8901" y="19066"/>
                    <a:pt x="9791" y="17898"/>
                  </a:cubicBezTo>
                  <a:cubicBezTo>
                    <a:pt x="10681" y="16731"/>
                    <a:pt x="11868" y="14396"/>
                    <a:pt x="12640" y="11769"/>
                  </a:cubicBezTo>
                  <a:cubicBezTo>
                    <a:pt x="13411" y="9142"/>
                    <a:pt x="13767" y="6223"/>
                    <a:pt x="13945" y="4033"/>
                  </a:cubicBezTo>
                  <a:cubicBezTo>
                    <a:pt x="14123" y="1844"/>
                    <a:pt x="14123" y="385"/>
                    <a:pt x="14123" y="385"/>
                  </a:cubicBezTo>
                  <a:cubicBezTo>
                    <a:pt x="14123" y="385"/>
                    <a:pt x="14123" y="1844"/>
                    <a:pt x="14420" y="4325"/>
                  </a:cubicBezTo>
                  <a:cubicBezTo>
                    <a:pt x="14716" y="6806"/>
                    <a:pt x="15310" y="10309"/>
                    <a:pt x="15666" y="12790"/>
                  </a:cubicBezTo>
                  <a:cubicBezTo>
                    <a:pt x="16022" y="15271"/>
                    <a:pt x="16141" y="16731"/>
                    <a:pt x="15963" y="17898"/>
                  </a:cubicBezTo>
                  <a:cubicBezTo>
                    <a:pt x="15785" y="19066"/>
                    <a:pt x="15310" y="19942"/>
                    <a:pt x="14776" y="20525"/>
                  </a:cubicBezTo>
                  <a:cubicBezTo>
                    <a:pt x="14242" y="21109"/>
                    <a:pt x="13648" y="21401"/>
                    <a:pt x="13470" y="20817"/>
                  </a:cubicBezTo>
                  <a:cubicBezTo>
                    <a:pt x="13292" y="20233"/>
                    <a:pt x="13530" y="18774"/>
                    <a:pt x="14360" y="17023"/>
                  </a:cubicBezTo>
                  <a:cubicBezTo>
                    <a:pt x="15191" y="15271"/>
                    <a:pt x="16615" y="13228"/>
                    <a:pt x="17505" y="11623"/>
                  </a:cubicBezTo>
                  <a:cubicBezTo>
                    <a:pt x="18396" y="10017"/>
                    <a:pt x="18752" y="8850"/>
                    <a:pt x="19108" y="7682"/>
                  </a:cubicBezTo>
                  <a:cubicBezTo>
                    <a:pt x="19464" y="6515"/>
                    <a:pt x="19820" y="5347"/>
                    <a:pt x="20057" y="4033"/>
                  </a:cubicBezTo>
                  <a:cubicBezTo>
                    <a:pt x="20295" y="2720"/>
                    <a:pt x="20413" y="1260"/>
                    <a:pt x="20176" y="531"/>
                  </a:cubicBezTo>
                  <a:cubicBezTo>
                    <a:pt x="19938" y="-199"/>
                    <a:pt x="19345" y="-199"/>
                    <a:pt x="19048" y="677"/>
                  </a:cubicBezTo>
                  <a:cubicBezTo>
                    <a:pt x="18752" y="1552"/>
                    <a:pt x="18752" y="3304"/>
                    <a:pt x="18989" y="5055"/>
                  </a:cubicBezTo>
                  <a:cubicBezTo>
                    <a:pt x="19226" y="6806"/>
                    <a:pt x="19701" y="8558"/>
                    <a:pt x="20176" y="10163"/>
                  </a:cubicBezTo>
                  <a:cubicBezTo>
                    <a:pt x="20651" y="11769"/>
                    <a:pt x="21125" y="13228"/>
                    <a:pt x="21363" y="14687"/>
                  </a:cubicBezTo>
                  <a:cubicBezTo>
                    <a:pt x="21600" y="16147"/>
                    <a:pt x="21600" y="17606"/>
                    <a:pt x="21244" y="18482"/>
                  </a:cubicBezTo>
                  <a:cubicBezTo>
                    <a:pt x="20888" y="19358"/>
                    <a:pt x="20176" y="19650"/>
                    <a:pt x="19464" y="19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5330550" y="844549"/>
              <a:ext cx="293900" cy="333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28" fill="norm" stroke="1" extrusionOk="0">
                  <a:moveTo>
                    <a:pt x="4760" y="0"/>
                  </a:moveTo>
                  <a:cubicBezTo>
                    <a:pt x="3834" y="3804"/>
                    <a:pt x="2909" y="7608"/>
                    <a:pt x="2369" y="10664"/>
                  </a:cubicBezTo>
                  <a:cubicBezTo>
                    <a:pt x="1829" y="13721"/>
                    <a:pt x="1674" y="16030"/>
                    <a:pt x="1674" y="17796"/>
                  </a:cubicBezTo>
                  <a:cubicBezTo>
                    <a:pt x="1674" y="19562"/>
                    <a:pt x="1829" y="20785"/>
                    <a:pt x="2137" y="21057"/>
                  </a:cubicBezTo>
                  <a:cubicBezTo>
                    <a:pt x="2446" y="21328"/>
                    <a:pt x="2909" y="20649"/>
                    <a:pt x="2909" y="19426"/>
                  </a:cubicBezTo>
                  <a:cubicBezTo>
                    <a:pt x="2909" y="18204"/>
                    <a:pt x="2446" y="16438"/>
                    <a:pt x="1906" y="15351"/>
                  </a:cubicBezTo>
                  <a:cubicBezTo>
                    <a:pt x="1366" y="14264"/>
                    <a:pt x="749" y="13857"/>
                    <a:pt x="363" y="13313"/>
                  </a:cubicBezTo>
                  <a:cubicBezTo>
                    <a:pt x="-23" y="12770"/>
                    <a:pt x="-177" y="12091"/>
                    <a:pt x="286" y="10936"/>
                  </a:cubicBezTo>
                  <a:cubicBezTo>
                    <a:pt x="749" y="9781"/>
                    <a:pt x="1829" y="8151"/>
                    <a:pt x="2909" y="6792"/>
                  </a:cubicBezTo>
                  <a:cubicBezTo>
                    <a:pt x="3989" y="5434"/>
                    <a:pt x="5069" y="4347"/>
                    <a:pt x="5994" y="3668"/>
                  </a:cubicBezTo>
                  <a:cubicBezTo>
                    <a:pt x="6920" y="2989"/>
                    <a:pt x="7692" y="2717"/>
                    <a:pt x="8154" y="2921"/>
                  </a:cubicBezTo>
                  <a:cubicBezTo>
                    <a:pt x="8617" y="3125"/>
                    <a:pt x="8772" y="3804"/>
                    <a:pt x="8463" y="6113"/>
                  </a:cubicBezTo>
                  <a:cubicBezTo>
                    <a:pt x="8154" y="8423"/>
                    <a:pt x="7383" y="12362"/>
                    <a:pt x="6920" y="14740"/>
                  </a:cubicBezTo>
                  <a:cubicBezTo>
                    <a:pt x="6457" y="17117"/>
                    <a:pt x="6303" y="17932"/>
                    <a:pt x="5994" y="18951"/>
                  </a:cubicBezTo>
                  <a:cubicBezTo>
                    <a:pt x="5686" y="19970"/>
                    <a:pt x="5223" y="21192"/>
                    <a:pt x="5146" y="21396"/>
                  </a:cubicBezTo>
                  <a:cubicBezTo>
                    <a:pt x="5069" y="21600"/>
                    <a:pt x="5377" y="20785"/>
                    <a:pt x="5763" y="20038"/>
                  </a:cubicBezTo>
                  <a:cubicBezTo>
                    <a:pt x="6149" y="19291"/>
                    <a:pt x="6612" y="18611"/>
                    <a:pt x="7152" y="18000"/>
                  </a:cubicBezTo>
                  <a:cubicBezTo>
                    <a:pt x="7692" y="17389"/>
                    <a:pt x="8309" y="16845"/>
                    <a:pt x="8926" y="16777"/>
                  </a:cubicBezTo>
                  <a:cubicBezTo>
                    <a:pt x="9543" y="16709"/>
                    <a:pt x="10160" y="17117"/>
                    <a:pt x="10546" y="17796"/>
                  </a:cubicBezTo>
                  <a:cubicBezTo>
                    <a:pt x="10932" y="18475"/>
                    <a:pt x="11086" y="19426"/>
                    <a:pt x="11626" y="19834"/>
                  </a:cubicBezTo>
                  <a:cubicBezTo>
                    <a:pt x="12166" y="20242"/>
                    <a:pt x="13092" y="20106"/>
                    <a:pt x="13786" y="19766"/>
                  </a:cubicBezTo>
                  <a:cubicBezTo>
                    <a:pt x="14480" y="19426"/>
                    <a:pt x="14943" y="18883"/>
                    <a:pt x="15406" y="18272"/>
                  </a:cubicBezTo>
                  <a:cubicBezTo>
                    <a:pt x="15869" y="17660"/>
                    <a:pt x="16332" y="16981"/>
                    <a:pt x="16717" y="16302"/>
                  </a:cubicBezTo>
                  <a:cubicBezTo>
                    <a:pt x="17103" y="15623"/>
                    <a:pt x="17412" y="14943"/>
                    <a:pt x="17180" y="14740"/>
                  </a:cubicBezTo>
                  <a:cubicBezTo>
                    <a:pt x="16949" y="14536"/>
                    <a:pt x="16177" y="14808"/>
                    <a:pt x="15560" y="15351"/>
                  </a:cubicBezTo>
                  <a:cubicBezTo>
                    <a:pt x="14943" y="15894"/>
                    <a:pt x="14480" y="16709"/>
                    <a:pt x="14249" y="17457"/>
                  </a:cubicBezTo>
                  <a:cubicBezTo>
                    <a:pt x="14017" y="18204"/>
                    <a:pt x="14017" y="18883"/>
                    <a:pt x="15252" y="19358"/>
                  </a:cubicBezTo>
                  <a:cubicBezTo>
                    <a:pt x="16486" y="19834"/>
                    <a:pt x="18954" y="20106"/>
                    <a:pt x="21423" y="20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6075299" y="816727"/>
              <a:ext cx="101601" cy="370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5" fill="norm" stroke="1" extrusionOk="0">
                  <a:moveTo>
                    <a:pt x="21600" y="3454"/>
                  </a:moveTo>
                  <a:cubicBezTo>
                    <a:pt x="21150" y="2840"/>
                    <a:pt x="20700" y="2227"/>
                    <a:pt x="19800" y="1552"/>
                  </a:cubicBezTo>
                  <a:cubicBezTo>
                    <a:pt x="18900" y="877"/>
                    <a:pt x="17550" y="140"/>
                    <a:pt x="15975" y="18"/>
                  </a:cubicBezTo>
                  <a:cubicBezTo>
                    <a:pt x="14400" y="-105"/>
                    <a:pt x="12600" y="386"/>
                    <a:pt x="9900" y="2227"/>
                  </a:cubicBezTo>
                  <a:cubicBezTo>
                    <a:pt x="7200" y="4068"/>
                    <a:pt x="3600" y="7259"/>
                    <a:pt x="1800" y="10695"/>
                  </a:cubicBezTo>
                  <a:cubicBezTo>
                    <a:pt x="0" y="14131"/>
                    <a:pt x="0" y="17813"/>
                    <a:pt x="0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6028172" y="1009650"/>
              <a:ext cx="161428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600" fill="norm" stroke="1" extrusionOk="0">
                  <a:moveTo>
                    <a:pt x="355" y="21600"/>
                  </a:moveTo>
                  <a:cubicBezTo>
                    <a:pt x="75" y="18450"/>
                    <a:pt x="-206" y="15300"/>
                    <a:pt x="215" y="13050"/>
                  </a:cubicBezTo>
                  <a:cubicBezTo>
                    <a:pt x="636" y="10800"/>
                    <a:pt x="1758" y="9450"/>
                    <a:pt x="5404" y="7425"/>
                  </a:cubicBezTo>
                  <a:cubicBezTo>
                    <a:pt x="9051" y="5400"/>
                    <a:pt x="15223" y="2700"/>
                    <a:pt x="213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6189599" y="882649"/>
              <a:ext cx="508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1600"/>
                    <a:pt x="12600" y="3200"/>
                    <a:pt x="9000" y="6800"/>
                  </a:cubicBezTo>
                  <a:cubicBezTo>
                    <a:pt x="5400" y="10400"/>
                    <a:pt x="2700" y="16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6236954" y="958849"/>
              <a:ext cx="22496" cy="171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369" fill="norm" stroke="1" extrusionOk="0">
                  <a:moveTo>
                    <a:pt x="9086" y="17385"/>
                  </a:moveTo>
                  <a:cubicBezTo>
                    <a:pt x="5159" y="19229"/>
                    <a:pt x="1232" y="21073"/>
                    <a:pt x="250" y="21337"/>
                  </a:cubicBezTo>
                  <a:cubicBezTo>
                    <a:pt x="-732" y="21600"/>
                    <a:pt x="1232" y="20283"/>
                    <a:pt x="5159" y="16463"/>
                  </a:cubicBezTo>
                  <a:cubicBezTo>
                    <a:pt x="9086" y="12644"/>
                    <a:pt x="14977" y="6322"/>
                    <a:pt x="208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6278924" y="962682"/>
              <a:ext cx="108723" cy="394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506" fill="norm" stroke="1" extrusionOk="0">
                  <a:moveTo>
                    <a:pt x="8476" y="3256"/>
                  </a:moveTo>
                  <a:cubicBezTo>
                    <a:pt x="7254" y="6490"/>
                    <a:pt x="6031" y="9724"/>
                    <a:pt x="5216" y="12496"/>
                  </a:cubicBezTo>
                  <a:cubicBezTo>
                    <a:pt x="4401" y="15269"/>
                    <a:pt x="3993" y="17579"/>
                    <a:pt x="3178" y="19138"/>
                  </a:cubicBezTo>
                  <a:cubicBezTo>
                    <a:pt x="2363" y="20697"/>
                    <a:pt x="1141" y="21506"/>
                    <a:pt x="529" y="21506"/>
                  </a:cubicBezTo>
                  <a:cubicBezTo>
                    <a:pt x="-82" y="21506"/>
                    <a:pt x="-82" y="20697"/>
                    <a:pt x="122" y="18387"/>
                  </a:cubicBezTo>
                  <a:cubicBezTo>
                    <a:pt x="326" y="16077"/>
                    <a:pt x="733" y="12265"/>
                    <a:pt x="1752" y="9262"/>
                  </a:cubicBezTo>
                  <a:cubicBezTo>
                    <a:pt x="2771" y="6259"/>
                    <a:pt x="4401" y="4064"/>
                    <a:pt x="5827" y="2678"/>
                  </a:cubicBezTo>
                  <a:cubicBezTo>
                    <a:pt x="7254" y="1292"/>
                    <a:pt x="8476" y="715"/>
                    <a:pt x="10107" y="368"/>
                  </a:cubicBezTo>
                  <a:cubicBezTo>
                    <a:pt x="11737" y="22"/>
                    <a:pt x="13775" y="-94"/>
                    <a:pt x="15609" y="79"/>
                  </a:cubicBezTo>
                  <a:cubicBezTo>
                    <a:pt x="17443" y="253"/>
                    <a:pt x="19073" y="715"/>
                    <a:pt x="20092" y="1696"/>
                  </a:cubicBezTo>
                  <a:cubicBezTo>
                    <a:pt x="21110" y="2678"/>
                    <a:pt x="21518" y="4180"/>
                    <a:pt x="19480" y="5335"/>
                  </a:cubicBezTo>
                  <a:cubicBezTo>
                    <a:pt x="17443" y="6490"/>
                    <a:pt x="12960" y="7299"/>
                    <a:pt x="8476" y="8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6462649" y="1117600"/>
              <a:ext cx="190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6808634" y="819150"/>
              <a:ext cx="371566" cy="357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475" fill="norm" stroke="1" extrusionOk="0">
                  <a:moveTo>
                    <a:pt x="7553" y="0"/>
                  </a:moveTo>
                  <a:cubicBezTo>
                    <a:pt x="6571" y="1525"/>
                    <a:pt x="5589" y="3049"/>
                    <a:pt x="4730" y="5845"/>
                  </a:cubicBezTo>
                  <a:cubicBezTo>
                    <a:pt x="3871" y="8640"/>
                    <a:pt x="3135" y="12706"/>
                    <a:pt x="2767" y="15247"/>
                  </a:cubicBezTo>
                  <a:cubicBezTo>
                    <a:pt x="2399" y="17788"/>
                    <a:pt x="2399" y="18805"/>
                    <a:pt x="2399" y="19631"/>
                  </a:cubicBezTo>
                  <a:cubicBezTo>
                    <a:pt x="2399" y="20456"/>
                    <a:pt x="2399" y="21092"/>
                    <a:pt x="2705" y="21346"/>
                  </a:cubicBezTo>
                  <a:cubicBezTo>
                    <a:pt x="3012" y="21600"/>
                    <a:pt x="3626" y="21473"/>
                    <a:pt x="4117" y="21028"/>
                  </a:cubicBezTo>
                  <a:cubicBezTo>
                    <a:pt x="4608" y="20584"/>
                    <a:pt x="4976" y="19821"/>
                    <a:pt x="4730" y="18487"/>
                  </a:cubicBezTo>
                  <a:cubicBezTo>
                    <a:pt x="4485" y="17153"/>
                    <a:pt x="3626" y="15247"/>
                    <a:pt x="2889" y="14167"/>
                  </a:cubicBezTo>
                  <a:cubicBezTo>
                    <a:pt x="2153" y="13087"/>
                    <a:pt x="1539" y="12833"/>
                    <a:pt x="987" y="12515"/>
                  </a:cubicBezTo>
                  <a:cubicBezTo>
                    <a:pt x="435" y="12198"/>
                    <a:pt x="-56" y="11816"/>
                    <a:pt x="5" y="11435"/>
                  </a:cubicBezTo>
                  <a:cubicBezTo>
                    <a:pt x="67" y="11054"/>
                    <a:pt x="680" y="10673"/>
                    <a:pt x="2214" y="9466"/>
                  </a:cubicBezTo>
                  <a:cubicBezTo>
                    <a:pt x="3749" y="8259"/>
                    <a:pt x="6203" y="6226"/>
                    <a:pt x="7614" y="4828"/>
                  </a:cubicBezTo>
                  <a:cubicBezTo>
                    <a:pt x="9026" y="3431"/>
                    <a:pt x="9394" y="2668"/>
                    <a:pt x="9517" y="2795"/>
                  </a:cubicBezTo>
                  <a:cubicBezTo>
                    <a:pt x="9639" y="2922"/>
                    <a:pt x="9517" y="3939"/>
                    <a:pt x="9149" y="6480"/>
                  </a:cubicBezTo>
                  <a:cubicBezTo>
                    <a:pt x="8780" y="9021"/>
                    <a:pt x="8167" y="13087"/>
                    <a:pt x="7737" y="15438"/>
                  </a:cubicBezTo>
                  <a:cubicBezTo>
                    <a:pt x="7308" y="17788"/>
                    <a:pt x="7062" y="18424"/>
                    <a:pt x="6817" y="19059"/>
                  </a:cubicBezTo>
                  <a:cubicBezTo>
                    <a:pt x="6571" y="19694"/>
                    <a:pt x="6326" y="20329"/>
                    <a:pt x="6203" y="20266"/>
                  </a:cubicBezTo>
                  <a:cubicBezTo>
                    <a:pt x="6080" y="20202"/>
                    <a:pt x="6080" y="19440"/>
                    <a:pt x="6387" y="18424"/>
                  </a:cubicBezTo>
                  <a:cubicBezTo>
                    <a:pt x="6694" y="17407"/>
                    <a:pt x="7308" y="16136"/>
                    <a:pt x="7860" y="15311"/>
                  </a:cubicBezTo>
                  <a:cubicBezTo>
                    <a:pt x="8412" y="14485"/>
                    <a:pt x="8903" y="14104"/>
                    <a:pt x="9394" y="14104"/>
                  </a:cubicBezTo>
                  <a:cubicBezTo>
                    <a:pt x="9885" y="14104"/>
                    <a:pt x="10376" y="14485"/>
                    <a:pt x="10683" y="14993"/>
                  </a:cubicBezTo>
                  <a:cubicBezTo>
                    <a:pt x="10989" y="15501"/>
                    <a:pt x="11112" y="16136"/>
                    <a:pt x="11296" y="16835"/>
                  </a:cubicBezTo>
                  <a:cubicBezTo>
                    <a:pt x="11480" y="17534"/>
                    <a:pt x="11726" y="18296"/>
                    <a:pt x="12155" y="18614"/>
                  </a:cubicBezTo>
                  <a:cubicBezTo>
                    <a:pt x="12585" y="18932"/>
                    <a:pt x="13199" y="18805"/>
                    <a:pt x="13996" y="18296"/>
                  </a:cubicBezTo>
                  <a:cubicBezTo>
                    <a:pt x="14794" y="17788"/>
                    <a:pt x="15776" y="16899"/>
                    <a:pt x="16451" y="16200"/>
                  </a:cubicBezTo>
                  <a:cubicBezTo>
                    <a:pt x="17126" y="15501"/>
                    <a:pt x="17494" y="14993"/>
                    <a:pt x="17678" y="14421"/>
                  </a:cubicBezTo>
                  <a:cubicBezTo>
                    <a:pt x="17862" y="13849"/>
                    <a:pt x="17862" y="13214"/>
                    <a:pt x="17555" y="13024"/>
                  </a:cubicBezTo>
                  <a:cubicBezTo>
                    <a:pt x="17249" y="12833"/>
                    <a:pt x="16635" y="13087"/>
                    <a:pt x="16083" y="13849"/>
                  </a:cubicBezTo>
                  <a:cubicBezTo>
                    <a:pt x="15530" y="14612"/>
                    <a:pt x="15039" y="15882"/>
                    <a:pt x="14917" y="16835"/>
                  </a:cubicBezTo>
                  <a:cubicBezTo>
                    <a:pt x="14794" y="17788"/>
                    <a:pt x="15039" y="18424"/>
                    <a:pt x="16205" y="18932"/>
                  </a:cubicBezTo>
                  <a:cubicBezTo>
                    <a:pt x="17371" y="19440"/>
                    <a:pt x="19458" y="19821"/>
                    <a:pt x="21544" y="20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7544226" y="948327"/>
              <a:ext cx="156674" cy="198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366" fill="norm" stroke="1" extrusionOk="0">
                  <a:moveTo>
                    <a:pt x="15069" y="3177"/>
                  </a:moveTo>
                  <a:cubicBezTo>
                    <a:pt x="15921" y="2040"/>
                    <a:pt x="16774" y="903"/>
                    <a:pt x="16205" y="334"/>
                  </a:cubicBezTo>
                  <a:cubicBezTo>
                    <a:pt x="15637" y="-234"/>
                    <a:pt x="13648" y="-234"/>
                    <a:pt x="10805" y="1585"/>
                  </a:cubicBezTo>
                  <a:cubicBezTo>
                    <a:pt x="7963" y="3404"/>
                    <a:pt x="4269" y="7042"/>
                    <a:pt x="2137" y="10339"/>
                  </a:cubicBezTo>
                  <a:cubicBezTo>
                    <a:pt x="5" y="13635"/>
                    <a:pt x="-563" y="16591"/>
                    <a:pt x="574" y="18524"/>
                  </a:cubicBezTo>
                  <a:cubicBezTo>
                    <a:pt x="1711" y="20457"/>
                    <a:pt x="4553" y="21366"/>
                    <a:pt x="8248" y="21366"/>
                  </a:cubicBezTo>
                  <a:cubicBezTo>
                    <a:pt x="11942" y="21366"/>
                    <a:pt x="16490" y="20457"/>
                    <a:pt x="21037" y="19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7676507" y="1001949"/>
              <a:ext cx="202193" cy="141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167" fill="norm" stroke="1" extrusionOk="0">
                  <a:moveTo>
                    <a:pt x="15418" y="4967"/>
                  </a:moveTo>
                  <a:cubicBezTo>
                    <a:pt x="14968" y="3379"/>
                    <a:pt x="14518" y="1791"/>
                    <a:pt x="13168" y="838"/>
                  </a:cubicBezTo>
                  <a:cubicBezTo>
                    <a:pt x="11818" y="-115"/>
                    <a:pt x="9568" y="-433"/>
                    <a:pt x="7543" y="838"/>
                  </a:cubicBezTo>
                  <a:cubicBezTo>
                    <a:pt x="5518" y="2108"/>
                    <a:pt x="3718" y="4967"/>
                    <a:pt x="2481" y="7667"/>
                  </a:cubicBezTo>
                  <a:cubicBezTo>
                    <a:pt x="1243" y="10367"/>
                    <a:pt x="568" y="12908"/>
                    <a:pt x="231" y="14973"/>
                  </a:cubicBezTo>
                  <a:cubicBezTo>
                    <a:pt x="-107" y="17038"/>
                    <a:pt x="-107" y="18626"/>
                    <a:pt x="456" y="19420"/>
                  </a:cubicBezTo>
                  <a:cubicBezTo>
                    <a:pt x="1018" y="20214"/>
                    <a:pt x="2143" y="20214"/>
                    <a:pt x="3831" y="19738"/>
                  </a:cubicBezTo>
                  <a:cubicBezTo>
                    <a:pt x="5518" y="19261"/>
                    <a:pt x="7768" y="18308"/>
                    <a:pt x="9681" y="15926"/>
                  </a:cubicBezTo>
                  <a:cubicBezTo>
                    <a:pt x="11593" y="13543"/>
                    <a:pt x="13168" y="9732"/>
                    <a:pt x="14068" y="6873"/>
                  </a:cubicBezTo>
                  <a:cubicBezTo>
                    <a:pt x="14968" y="4014"/>
                    <a:pt x="15193" y="2108"/>
                    <a:pt x="15193" y="1949"/>
                  </a:cubicBezTo>
                  <a:cubicBezTo>
                    <a:pt x="15193" y="1791"/>
                    <a:pt x="14968" y="3379"/>
                    <a:pt x="14856" y="5761"/>
                  </a:cubicBezTo>
                  <a:cubicBezTo>
                    <a:pt x="14743" y="8143"/>
                    <a:pt x="14743" y="11320"/>
                    <a:pt x="14968" y="14020"/>
                  </a:cubicBezTo>
                  <a:cubicBezTo>
                    <a:pt x="15193" y="16720"/>
                    <a:pt x="15643" y="18943"/>
                    <a:pt x="16768" y="20055"/>
                  </a:cubicBezTo>
                  <a:cubicBezTo>
                    <a:pt x="17893" y="21167"/>
                    <a:pt x="19693" y="21167"/>
                    <a:pt x="21493" y="21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7935764" y="963980"/>
              <a:ext cx="68847" cy="186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3" h="21394" fill="norm" stroke="1" extrusionOk="0">
                  <a:moveTo>
                    <a:pt x="18540" y="4508"/>
                  </a:moveTo>
                  <a:cubicBezTo>
                    <a:pt x="16688" y="3295"/>
                    <a:pt x="14837" y="2081"/>
                    <a:pt x="12368" y="1232"/>
                  </a:cubicBezTo>
                  <a:cubicBezTo>
                    <a:pt x="9900" y="382"/>
                    <a:pt x="6814" y="-103"/>
                    <a:pt x="4037" y="18"/>
                  </a:cubicBezTo>
                  <a:cubicBezTo>
                    <a:pt x="1260" y="140"/>
                    <a:pt x="-1209" y="868"/>
                    <a:pt x="642" y="3173"/>
                  </a:cubicBezTo>
                  <a:cubicBezTo>
                    <a:pt x="2494" y="5479"/>
                    <a:pt x="8665" y="9362"/>
                    <a:pt x="12677" y="11910"/>
                  </a:cubicBezTo>
                  <a:cubicBezTo>
                    <a:pt x="16688" y="14459"/>
                    <a:pt x="18540" y="15672"/>
                    <a:pt x="19465" y="16886"/>
                  </a:cubicBezTo>
                  <a:cubicBezTo>
                    <a:pt x="20391" y="18099"/>
                    <a:pt x="20391" y="19313"/>
                    <a:pt x="18540" y="20162"/>
                  </a:cubicBezTo>
                  <a:cubicBezTo>
                    <a:pt x="16688" y="21012"/>
                    <a:pt x="12985" y="21497"/>
                    <a:pt x="9900" y="21376"/>
                  </a:cubicBezTo>
                  <a:cubicBezTo>
                    <a:pt x="6814" y="21254"/>
                    <a:pt x="4345" y="20526"/>
                    <a:pt x="1877" y="19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8056499" y="1035050"/>
              <a:ext cx="63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8069199" y="965200"/>
              <a:ext cx="1" cy="635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8102225" y="984250"/>
              <a:ext cx="109542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600" fill="norm" stroke="1" extrusionOk="0">
                  <a:moveTo>
                    <a:pt x="7090" y="0"/>
                  </a:moveTo>
                  <a:cubicBezTo>
                    <a:pt x="5867" y="5538"/>
                    <a:pt x="4645" y="11077"/>
                    <a:pt x="3422" y="14677"/>
                  </a:cubicBezTo>
                  <a:cubicBezTo>
                    <a:pt x="2199" y="18277"/>
                    <a:pt x="977" y="19938"/>
                    <a:pt x="365" y="20077"/>
                  </a:cubicBezTo>
                  <a:cubicBezTo>
                    <a:pt x="-246" y="20215"/>
                    <a:pt x="-246" y="18831"/>
                    <a:pt x="1588" y="16062"/>
                  </a:cubicBezTo>
                  <a:cubicBezTo>
                    <a:pt x="3422" y="13292"/>
                    <a:pt x="7090" y="9138"/>
                    <a:pt x="10554" y="6508"/>
                  </a:cubicBezTo>
                  <a:cubicBezTo>
                    <a:pt x="14018" y="3877"/>
                    <a:pt x="17279" y="2769"/>
                    <a:pt x="19112" y="3046"/>
                  </a:cubicBezTo>
                  <a:cubicBezTo>
                    <a:pt x="20946" y="3323"/>
                    <a:pt x="21354" y="4985"/>
                    <a:pt x="20946" y="7338"/>
                  </a:cubicBezTo>
                  <a:cubicBezTo>
                    <a:pt x="20539" y="9692"/>
                    <a:pt x="19316" y="12738"/>
                    <a:pt x="18705" y="15092"/>
                  </a:cubicBezTo>
                  <a:cubicBezTo>
                    <a:pt x="18094" y="17446"/>
                    <a:pt x="18094" y="19108"/>
                    <a:pt x="18297" y="20077"/>
                  </a:cubicBezTo>
                  <a:cubicBezTo>
                    <a:pt x="18501" y="21046"/>
                    <a:pt x="18909" y="21323"/>
                    <a:pt x="193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8270518" y="1002736"/>
              <a:ext cx="104697" cy="154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9" h="20975" fill="norm" stroke="1" extrusionOk="0">
                  <a:moveTo>
                    <a:pt x="11811" y="4397"/>
                  </a:moveTo>
                  <a:cubicBezTo>
                    <a:pt x="11811" y="2669"/>
                    <a:pt x="11811" y="941"/>
                    <a:pt x="10964" y="509"/>
                  </a:cubicBezTo>
                  <a:cubicBezTo>
                    <a:pt x="10117" y="77"/>
                    <a:pt x="8423" y="941"/>
                    <a:pt x="6305" y="3821"/>
                  </a:cubicBezTo>
                  <a:cubicBezTo>
                    <a:pt x="4188" y="6701"/>
                    <a:pt x="1647" y="11597"/>
                    <a:pt x="588" y="14765"/>
                  </a:cubicBezTo>
                  <a:cubicBezTo>
                    <a:pt x="-471" y="17933"/>
                    <a:pt x="-47" y="19373"/>
                    <a:pt x="1435" y="20237"/>
                  </a:cubicBezTo>
                  <a:cubicBezTo>
                    <a:pt x="2917" y="21101"/>
                    <a:pt x="5458" y="21389"/>
                    <a:pt x="8635" y="20093"/>
                  </a:cubicBezTo>
                  <a:cubicBezTo>
                    <a:pt x="11811" y="18797"/>
                    <a:pt x="15623" y="15917"/>
                    <a:pt x="17953" y="12749"/>
                  </a:cubicBezTo>
                  <a:cubicBezTo>
                    <a:pt x="20282" y="9581"/>
                    <a:pt x="21129" y="6125"/>
                    <a:pt x="20917" y="3821"/>
                  </a:cubicBezTo>
                  <a:cubicBezTo>
                    <a:pt x="20705" y="1517"/>
                    <a:pt x="19435" y="365"/>
                    <a:pt x="17317" y="77"/>
                  </a:cubicBezTo>
                  <a:cubicBezTo>
                    <a:pt x="15200" y="-211"/>
                    <a:pt x="12235" y="365"/>
                    <a:pt x="9270" y="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8714591" y="844167"/>
              <a:ext cx="164052" cy="328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072" fill="norm" stroke="1" extrusionOk="0">
                  <a:moveTo>
                    <a:pt x="13422" y="15104"/>
                  </a:moveTo>
                  <a:cubicBezTo>
                    <a:pt x="13148" y="13881"/>
                    <a:pt x="12875" y="12659"/>
                    <a:pt x="11918" y="12047"/>
                  </a:cubicBezTo>
                  <a:cubicBezTo>
                    <a:pt x="10961" y="11436"/>
                    <a:pt x="9321" y="11436"/>
                    <a:pt x="7680" y="12115"/>
                  </a:cubicBezTo>
                  <a:cubicBezTo>
                    <a:pt x="6040" y="12795"/>
                    <a:pt x="4399" y="14153"/>
                    <a:pt x="3169" y="15240"/>
                  </a:cubicBezTo>
                  <a:cubicBezTo>
                    <a:pt x="1938" y="16327"/>
                    <a:pt x="1118" y="17142"/>
                    <a:pt x="571" y="18025"/>
                  </a:cubicBezTo>
                  <a:cubicBezTo>
                    <a:pt x="24" y="18908"/>
                    <a:pt x="-249" y="19859"/>
                    <a:pt x="298" y="20470"/>
                  </a:cubicBezTo>
                  <a:cubicBezTo>
                    <a:pt x="845" y="21081"/>
                    <a:pt x="2212" y="21353"/>
                    <a:pt x="4399" y="20674"/>
                  </a:cubicBezTo>
                  <a:cubicBezTo>
                    <a:pt x="6586" y="19995"/>
                    <a:pt x="9594" y="18364"/>
                    <a:pt x="12328" y="15647"/>
                  </a:cubicBezTo>
                  <a:cubicBezTo>
                    <a:pt x="15062" y="12930"/>
                    <a:pt x="17523" y="9127"/>
                    <a:pt x="18890" y="6817"/>
                  </a:cubicBezTo>
                  <a:cubicBezTo>
                    <a:pt x="20257" y="4508"/>
                    <a:pt x="20531" y="3693"/>
                    <a:pt x="20804" y="2674"/>
                  </a:cubicBezTo>
                  <a:cubicBezTo>
                    <a:pt x="21078" y="1655"/>
                    <a:pt x="21351" y="432"/>
                    <a:pt x="21078" y="93"/>
                  </a:cubicBezTo>
                  <a:cubicBezTo>
                    <a:pt x="20804" y="-247"/>
                    <a:pt x="19984" y="296"/>
                    <a:pt x="18480" y="2606"/>
                  </a:cubicBezTo>
                  <a:cubicBezTo>
                    <a:pt x="16976" y="4915"/>
                    <a:pt x="14789" y="8991"/>
                    <a:pt x="13832" y="11979"/>
                  </a:cubicBezTo>
                  <a:cubicBezTo>
                    <a:pt x="12875" y="14968"/>
                    <a:pt x="13148" y="16870"/>
                    <a:pt x="13695" y="18161"/>
                  </a:cubicBezTo>
                  <a:cubicBezTo>
                    <a:pt x="14242" y="19451"/>
                    <a:pt x="15062" y="20130"/>
                    <a:pt x="16293" y="20402"/>
                  </a:cubicBezTo>
                  <a:cubicBezTo>
                    <a:pt x="17523" y="20674"/>
                    <a:pt x="19164" y="20538"/>
                    <a:pt x="20804" y="20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8878569" y="1035049"/>
              <a:ext cx="88667" cy="135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4" h="21205" fill="norm" stroke="1" extrusionOk="0">
                  <a:moveTo>
                    <a:pt x="14050" y="7975"/>
                  </a:moveTo>
                  <a:cubicBezTo>
                    <a:pt x="12087" y="6978"/>
                    <a:pt x="10123" y="5982"/>
                    <a:pt x="8159" y="6148"/>
                  </a:cubicBezTo>
                  <a:cubicBezTo>
                    <a:pt x="6196" y="6314"/>
                    <a:pt x="4232" y="7643"/>
                    <a:pt x="2759" y="9471"/>
                  </a:cubicBezTo>
                  <a:cubicBezTo>
                    <a:pt x="1287" y="11298"/>
                    <a:pt x="305" y="13625"/>
                    <a:pt x="59" y="15618"/>
                  </a:cubicBezTo>
                  <a:cubicBezTo>
                    <a:pt x="-186" y="17612"/>
                    <a:pt x="305" y="19274"/>
                    <a:pt x="2023" y="20271"/>
                  </a:cubicBezTo>
                  <a:cubicBezTo>
                    <a:pt x="3741" y="21268"/>
                    <a:pt x="6687" y="21600"/>
                    <a:pt x="10369" y="20603"/>
                  </a:cubicBezTo>
                  <a:cubicBezTo>
                    <a:pt x="14050" y="19606"/>
                    <a:pt x="18469" y="17280"/>
                    <a:pt x="19941" y="14455"/>
                  </a:cubicBezTo>
                  <a:cubicBezTo>
                    <a:pt x="21414" y="11631"/>
                    <a:pt x="19941" y="8308"/>
                    <a:pt x="18959" y="5815"/>
                  </a:cubicBezTo>
                  <a:cubicBezTo>
                    <a:pt x="17978" y="3323"/>
                    <a:pt x="17487" y="1662"/>
                    <a:pt x="169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9035722" y="859690"/>
              <a:ext cx="276350" cy="321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162" fill="norm" stroke="1" extrusionOk="0">
                  <a:moveTo>
                    <a:pt x="2353" y="12381"/>
                  </a:moveTo>
                  <a:cubicBezTo>
                    <a:pt x="1534" y="14750"/>
                    <a:pt x="716" y="17119"/>
                    <a:pt x="307" y="18652"/>
                  </a:cubicBezTo>
                  <a:cubicBezTo>
                    <a:pt x="-102" y="20185"/>
                    <a:pt x="-102" y="20882"/>
                    <a:pt x="307" y="21091"/>
                  </a:cubicBezTo>
                  <a:cubicBezTo>
                    <a:pt x="716" y="21300"/>
                    <a:pt x="1534" y="21021"/>
                    <a:pt x="2189" y="20603"/>
                  </a:cubicBezTo>
                  <a:cubicBezTo>
                    <a:pt x="2843" y="20185"/>
                    <a:pt x="3334" y="19628"/>
                    <a:pt x="3743" y="19001"/>
                  </a:cubicBezTo>
                  <a:cubicBezTo>
                    <a:pt x="4153" y="18374"/>
                    <a:pt x="4480" y="17677"/>
                    <a:pt x="4971" y="17677"/>
                  </a:cubicBezTo>
                  <a:cubicBezTo>
                    <a:pt x="5462" y="17677"/>
                    <a:pt x="6116" y="18374"/>
                    <a:pt x="6853" y="18722"/>
                  </a:cubicBezTo>
                  <a:cubicBezTo>
                    <a:pt x="7589" y="19070"/>
                    <a:pt x="8407" y="19070"/>
                    <a:pt x="9471" y="18443"/>
                  </a:cubicBezTo>
                  <a:cubicBezTo>
                    <a:pt x="10534" y="17816"/>
                    <a:pt x="11843" y="16562"/>
                    <a:pt x="13725" y="13984"/>
                  </a:cubicBezTo>
                  <a:cubicBezTo>
                    <a:pt x="15607" y="11406"/>
                    <a:pt x="18062" y="7504"/>
                    <a:pt x="19534" y="4786"/>
                  </a:cubicBezTo>
                  <a:cubicBezTo>
                    <a:pt x="21007" y="2069"/>
                    <a:pt x="21498" y="536"/>
                    <a:pt x="21334" y="118"/>
                  </a:cubicBezTo>
                  <a:cubicBezTo>
                    <a:pt x="21171" y="-300"/>
                    <a:pt x="20353" y="397"/>
                    <a:pt x="19207" y="2139"/>
                  </a:cubicBezTo>
                  <a:cubicBezTo>
                    <a:pt x="18062" y="3881"/>
                    <a:pt x="16589" y="6668"/>
                    <a:pt x="15607" y="8967"/>
                  </a:cubicBezTo>
                  <a:cubicBezTo>
                    <a:pt x="14625" y="11266"/>
                    <a:pt x="14134" y="13078"/>
                    <a:pt x="13889" y="14611"/>
                  </a:cubicBezTo>
                  <a:cubicBezTo>
                    <a:pt x="13643" y="16144"/>
                    <a:pt x="13643" y="17398"/>
                    <a:pt x="14053" y="18095"/>
                  </a:cubicBezTo>
                  <a:cubicBezTo>
                    <a:pt x="14462" y="18792"/>
                    <a:pt x="15280" y="18931"/>
                    <a:pt x="16098" y="18931"/>
                  </a:cubicBezTo>
                  <a:cubicBezTo>
                    <a:pt x="16916" y="18931"/>
                    <a:pt x="17734" y="18792"/>
                    <a:pt x="18389" y="18443"/>
                  </a:cubicBezTo>
                  <a:cubicBezTo>
                    <a:pt x="19043" y="18095"/>
                    <a:pt x="19534" y="17537"/>
                    <a:pt x="19698" y="16910"/>
                  </a:cubicBezTo>
                  <a:cubicBezTo>
                    <a:pt x="19862" y="16283"/>
                    <a:pt x="19698" y="15586"/>
                    <a:pt x="19207" y="15029"/>
                  </a:cubicBezTo>
                  <a:cubicBezTo>
                    <a:pt x="18716" y="14472"/>
                    <a:pt x="17898" y="14054"/>
                    <a:pt x="17080" y="13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9346729" y="901700"/>
              <a:ext cx="226479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7089" y="0"/>
                  </a:moveTo>
                  <a:cubicBezTo>
                    <a:pt x="5489" y="2283"/>
                    <a:pt x="3889" y="4566"/>
                    <a:pt x="2689" y="7376"/>
                  </a:cubicBezTo>
                  <a:cubicBezTo>
                    <a:pt x="1489" y="10185"/>
                    <a:pt x="689" y="13522"/>
                    <a:pt x="289" y="15629"/>
                  </a:cubicBezTo>
                  <a:cubicBezTo>
                    <a:pt x="-111" y="17737"/>
                    <a:pt x="-111" y="18615"/>
                    <a:pt x="389" y="19229"/>
                  </a:cubicBezTo>
                  <a:cubicBezTo>
                    <a:pt x="889" y="19844"/>
                    <a:pt x="1889" y="20195"/>
                    <a:pt x="3289" y="19668"/>
                  </a:cubicBezTo>
                  <a:cubicBezTo>
                    <a:pt x="4689" y="19141"/>
                    <a:pt x="6489" y="17737"/>
                    <a:pt x="7689" y="16595"/>
                  </a:cubicBezTo>
                  <a:cubicBezTo>
                    <a:pt x="8889" y="15454"/>
                    <a:pt x="9489" y="14576"/>
                    <a:pt x="9889" y="13698"/>
                  </a:cubicBezTo>
                  <a:cubicBezTo>
                    <a:pt x="10289" y="12820"/>
                    <a:pt x="10489" y="11941"/>
                    <a:pt x="9889" y="11678"/>
                  </a:cubicBezTo>
                  <a:cubicBezTo>
                    <a:pt x="9289" y="11415"/>
                    <a:pt x="7889" y="11766"/>
                    <a:pt x="7089" y="12380"/>
                  </a:cubicBezTo>
                  <a:cubicBezTo>
                    <a:pt x="6289" y="12995"/>
                    <a:pt x="6089" y="13873"/>
                    <a:pt x="5889" y="14751"/>
                  </a:cubicBezTo>
                  <a:cubicBezTo>
                    <a:pt x="5689" y="15629"/>
                    <a:pt x="5489" y="16507"/>
                    <a:pt x="5789" y="17210"/>
                  </a:cubicBezTo>
                  <a:cubicBezTo>
                    <a:pt x="6089" y="17912"/>
                    <a:pt x="6889" y="18439"/>
                    <a:pt x="7789" y="18615"/>
                  </a:cubicBezTo>
                  <a:cubicBezTo>
                    <a:pt x="8689" y="18790"/>
                    <a:pt x="9689" y="18615"/>
                    <a:pt x="11589" y="17385"/>
                  </a:cubicBezTo>
                  <a:cubicBezTo>
                    <a:pt x="13489" y="16156"/>
                    <a:pt x="16289" y="13873"/>
                    <a:pt x="17889" y="12293"/>
                  </a:cubicBezTo>
                  <a:cubicBezTo>
                    <a:pt x="19489" y="10712"/>
                    <a:pt x="19889" y="9834"/>
                    <a:pt x="19689" y="9659"/>
                  </a:cubicBezTo>
                  <a:cubicBezTo>
                    <a:pt x="19489" y="9483"/>
                    <a:pt x="18689" y="10010"/>
                    <a:pt x="18589" y="10712"/>
                  </a:cubicBezTo>
                  <a:cubicBezTo>
                    <a:pt x="18489" y="11415"/>
                    <a:pt x="19089" y="12293"/>
                    <a:pt x="19789" y="13785"/>
                  </a:cubicBezTo>
                  <a:cubicBezTo>
                    <a:pt x="20489" y="15278"/>
                    <a:pt x="21289" y="17385"/>
                    <a:pt x="21389" y="18790"/>
                  </a:cubicBezTo>
                  <a:cubicBezTo>
                    <a:pt x="21489" y="20195"/>
                    <a:pt x="20889" y="20898"/>
                    <a:pt x="202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9848788" y="1058777"/>
              <a:ext cx="157162" cy="362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368" fill="norm" stroke="1" extrusionOk="0">
                  <a:moveTo>
                    <a:pt x="3240" y="1972"/>
                  </a:moveTo>
                  <a:cubicBezTo>
                    <a:pt x="2088" y="2471"/>
                    <a:pt x="936" y="2970"/>
                    <a:pt x="360" y="3657"/>
                  </a:cubicBezTo>
                  <a:cubicBezTo>
                    <a:pt x="-216" y="4344"/>
                    <a:pt x="-216" y="5218"/>
                    <a:pt x="1224" y="5780"/>
                  </a:cubicBezTo>
                  <a:cubicBezTo>
                    <a:pt x="2664" y="6341"/>
                    <a:pt x="5544" y="6591"/>
                    <a:pt x="8856" y="5904"/>
                  </a:cubicBezTo>
                  <a:cubicBezTo>
                    <a:pt x="12168" y="5218"/>
                    <a:pt x="15912" y="3595"/>
                    <a:pt x="18216" y="2346"/>
                  </a:cubicBezTo>
                  <a:cubicBezTo>
                    <a:pt x="20520" y="1098"/>
                    <a:pt x="21384" y="224"/>
                    <a:pt x="21384" y="36"/>
                  </a:cubicBezTo>
                  <a:cubicBezTo>
                    <a:pt x="21384" y="-151"/>
                    <a:pt x="20520" y="348"/>
                    <a:pt x="20088" y="2471"/>
                  </a:cubicBezTo>
                  <a:cubicBezTo>
                    <a:pt x="19656" y="4594"/>
                    <a:pt x="19656" y="8339"/>
                    <a:pt x="19368" y="11585"/>
                  </a:cubicBezTo>
                  <a:cubicBezTo>
                    <a:pt x="19080" y="14832"/>
                    <a:pt x="18504" y="17578"/>
                    <a:pt x="17640" y="19139"/>
                  </a:cubicBezTo>
                  <a:cubicBezTo>
                    <a:pt x="16776" y="20700"/>
                    <a:pt x="15624" y="21074"/>
                    <a:pt x="14040" y="21262"/>
                  </a:cubicBezTo>
                  <a:cubicBezTo>
                    <a:pt x="12456" y="21449"/>
                    <a:pt x="10440" y="21449"/>
                    <a:pt x="8712" y="20762"/>
                  </a:cubicBezTo>
                  <a:cubicBezTo>
                    <a:pt x="6984" y="20076"/>
                    <a:pt x="5544" y="18702"/>
                    <a:pt x="5976" y="17079"/>
                  </a:cubicBezTo>
                  <a:cubicBezTo>
                    <a:pt x="6408" y="15456"/>
                    <a:pt x="8712" y="13583"/>
                    <a:pt x="11016" y="11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10012291" y="1076236"/>
              <a:ext cx="93983" cy="125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9" h="21017" fill="norm" stroke="1" extrusionOk="0">
                  <a:moveTo>
                    <a:pt x="19723" y="7982"/>
                  </a:moveTo>
                  <a:cubicBezTo>
                    <a:pt x="18784" y="6212"/>
                    <a:pt x="17845" y="4441"/>
                    <a:pt x="16436" y="3025"/>
                  </a:cubicBezTo>
                  <a:cubicBezTo>
                    <a:pt x="15028" y="1608"/>
                    <a:pt x="13149" y="546"/>
                    <a:pt x="11271" y="546"/>
                  </a:cubicBezTo>
                  <a:cubicBezTo>
                    <a:pt x="9393" y="546"/>
                    <a:pt x="7515" y="1608"/>
                    <a:pt x="5402" y="4264"/>
                  </a:cubicBezTo>
                  <a:cubicBezTo>
                    <a:pt x="3289" y="6920"/>
                    <a:pt x="941" y="11169"/>
                    <a:pt x="236" y="14179"/>
                  </a:cubicBezTo>
                  <a:cubicBezTo>
                    <a:pt x="-468" y="17189"/>
                    <a:pt x="471" y="18959"/>
                    <a:pt x="2115" y="20022"/>
                  </a:cubicBezTo>
                  <a:cubicBezTo>
                    <a:pt x="3758" y="21084"/>
                    <a:pt x="6106" y="21438"/>
                    <a:pt x="9393" y="20376"/>
                  </a:cubicBezTo>
                  <a:cubicBezTo>
                    <a:pt x="12680" y="19313"/>
                    <a:pt x="16906" y="16835"/>
                    <a:pt x="19019" y="13648"/>
                  </a:cubicBezTo>
                  <a:cubicBezTo>
                    <a:pt x="21132" y="10461"/>
                    <a:pt x="21132" y="6566"/>
                    <a:pt x="20428" y="3910"/>
                  </a:cubicBezTo>
                  <a:cubicBezTo>
                    <a:pt x="19723" y="1254"/>
                    <a:pt x="18315" y="-162"/>
                    <a:pt x="17845" y="15"/>
                  </a:cubicBezTo>
                  <a:cubicBezTo>
                    <a:pt x="17375" y="192"/>
                    <a:pt x="17845" y="1963"/>
                    <a:pt x="18315" y="37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10142214" y="1085850"/>
              <a:ext cx="130436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600" fill="norm" stroke="1" extrusionOk="0">
                  <a:moveTo>
                    <a:pt x="5792" y="0"/>
                  </a:moveTo>
                  <a:cubicBezTo>
                    <a:pt x="4050" y="1694"/>
                    <a:pt x="2308" y="3388"/>
                    <a:pt x="1263" y="6141"/>
                  </a:cubicBezTo>
                  <a:cubicBezTo>
                    <a:pt x="217" y="8894"/>
                    <a:pt x="-131" y="12706"/>
                    <a:pt x="43" y="15671"/>
                  </a:cubicBezTo>
                  <a:cubicBezTo>
                    <a:pt x="217" y="18635"/>
                    <a:pt x="914" y="20753"/>
                    <a:pt x="3701" y="19482"/>
                  </a:cubicBezTo>
                  <a:cubicBezTo>
                    <a:pt x="6488" y="18212"/>
                    <a:pt x="11366" y="13553"/>
                    <a:pt x="14327" y="10165"/>
                  </a:cubicBezTo>
                  <a:cubicBezTo>
                    <a:pt x="17288" y="6776"/>
                    <a:pt x="18334" y="4659"/>
                    <a:pt x="18856" y="4659"/>
                  </a:cubicBezTo>
                  <a:cubicBezTo>
                    <a:pt x="19379" y="4659"/>
                    <a:pt x="19379" y="6776"/>
                    <a:pt x="19204" y="9106"/>
                  </a:cubicBezTo>
                  <a:cubicBezTo>
                    <a:pt x="19030" y="11435"/>
                    <a:pt x="18682" y="13976"/>
                    <a:pt x="19030" y="16094"/>
                  </a:cubicBezTo>
                  <a:cubicBezTo>
                    <a:pt x="19379" y="18212"/>
                    <a:pt x="20424" y="19906"/>
                    <a:pt x="214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10317099" y="1066800"/>
              <a:ext cx="107951" cy="142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0" y="1906"/>
                  </a:moveTo>
                  <a:cubicBezTo>
                    <a:pt x="3812" y="4129"/>
                    <a:pt x="7624" y="6353"/>
                    <a:pt x="10165" y="9053"/>
                  </a:cubicBezTo>
                  <a:cubicBezTo>
                    <a:pt x="12706" y="11753"/>
                    <a:pt x="13976" y="14929"/>
                    <a:pt x="13976" y="17153"/>
                  </a:cubicBezTo>
                  <a:cubicBezTo>
                    <a:pt x="13976" y="19376"/>
                    <a:pt x="12706" y="20647"/>
                    <a:pt x="11012" y="21124"/>
                  </a:cubicBezTo>
                  <a:cubicBezTo>
                    <a:pt x="9318" y="21600"/>
                    <a:pt x="7200" y="21282"/>
                    <a:pt x="5506" y="20329"/>
                  </a:cubicBezTo>
                  <a:cubicBezTo>
                    <a:pt x="3812" y="19376"/>
                    <a:pt x="2541" y="17788"/>
                    <a:pt x="2753" y="15088"/>
                  </a:cubicBezTo>
                  <a:cubicBezTo>
                    <a:pt x="2965" y="12388"/>
                    <a:pt x="4659" y="8576"/>
                    <a:pt x="8047" y="5876"/>
                  </a:cubicBezTo>
                  <a:cubicBezTo>
                    <a:pt x="11435" y="3176"/>
                    <a:pt x="16518" y="158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10866123" y="1071323"/>
              <a:ext cx="181227" cy="175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308" fill="norm" stroke="1" extrusionOk="0">
                  <a:moveTo>
                    <a:pt x="2667" y="5622"/>
                  </a:moveTo>
                  <a:cubicBezTo>
                    <a:pt x="2164" y="9994"/>
                    <a:pt x="1662" y="14365"/>
                    <a:pt x="1160" y="17194"/>
                  </a:cubicBezTo>
                  <a:cubicBezTo>
                    <a:pt x="657" y="20022"/>
                    <a:pt x="155" y="21308"/>
                    <a:pt x="30" y="21308"/>
                  </a:cubicBezTo>
                  <a:cubicBezTo>
                    <a:pt x="-96" y="21308"/>
                    <a:pt x="155" y="20022"/>
                    <a:pt x="1160" y="18094"/>
                  </a:cubicBezTo>
                  <a:cubicBezTo>
                    <a:pt x="2164" y="16165"/>
                    <a:pt x="3923" y="13594"/>
                    <a:pt x="5681" y="11408"/>
                  </a:cubicBezTo>
                  <a:cubicBezTo>
                    <a:pt x="7439" y="9222"/>
                    <a:pt x="9197" y="7422"/>
                    <a:pt x="10955" y="5622"/>
                  </a:cubicBezTo>
                  <a:cubicBezTo>
                    <a:pt x="12713" y="3822"/>
                    <a:pt x="14471" y="2022"/>
                    <a:pt x="15978" y="994"/>
                  </a:cubicBezTo>
                  <a:cubicBezTo>
                    <a:pt x="17485" y="-35"/>
                    <a:pt x="18741" y="-292"/>
                    <a:pt x="19620" y="351"/>
                  </a:cubicBezTo>
                  <a:cubicBezTo>
                    <a:pt x="20499" y="994"/>
                    <a:pt x="21002" y="2537"/>
                    <a:pt x="21253" y="5751"/>
                  </a:cubicBezTo>
                  <a:cubicBezTo>
                    <a:pt x="21504" y="8965"/>
                    <a:pt x="21504" y="13851"/>
                    <a:pt x="21504" y="18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11076639" y="1117600"/>
              <a:ext cx="90200" cy="109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5" h="20989" fill="norm" stroke="1" extrusionOk="0">
                  <a:moveTo>
                    <a:pt x="17838" y="3668"/>
                  </a:moveTo>
                  <a:cubicBezTo>
                    <a:pt x="15918" y="2445"/>
                    <a:pt x="13998" y="1223"/>
                    <a:pt x="11838" y="1019"/>
                  </a:cubicBezTo>
                  <a:cubicBezTo>
                    <a:pt x="9678" y="815"/>
                    <a:pt x="7278" y="1630"/>
                    <a:pt x="5118" y="4075"/>
                  </a:cubicBezTo>
                  <a:cubicBezTo>
                    <a:pt x="2958" y="6521"/>
                    <a:pt x="1038" y="10596"/>
                    <a:pt x="318" y="13653"/>
                  </a:cubicBezTo>
                  <a:cubicBezTo>
                    <a:pt x="-402" y="16709"/>
                    <a:pt x="78" y="18747"/>
                    <a:pt x="1998" y="19970"/>
                  </a:cubicBezTo>
                  <a:cubicBezTo>
                    <a:pt x="3918" y="21192"/>
                    <a:pt x="7278" y="21600"/>
                    <a:pt x="11118" y="19562"/>
                  </a:cubicBezTo>
                  <a:cubicBezTo>
                    <a:pt x="14958" y="17525"/>
                    <a:pt x="19278" y="13042"/>
                    <a:pt x="20238" y="9374"/>
                  </a:cubicBezTo>
                  <a:cubicBezTo>
                    <a:pt x="21198" y="5706"/>
                    <a:pt x="18798" y="2853"/>
                    <a:pt x="163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11213539" y="1111249"/>
              <a:ext cx="87811" cy="108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237" fill="norm" stroke="1" extrusionOk="0">
                  <a:moveTo>
                    <a:pt x="1278" y="0"/>
                  </a:moveTo>
                  <a:cubicBezTo>
                    <a:pt x="2306" y="4985"/>
                    <a:pt x="3335" y="9969"/>
                    <a:pt x="3078" y="13915"/>
                  </a:cubicBezTo>
                  <a:cubicBezTo>
                    <a:pt x="2821" y="17862"/>
                    <a:pt x="1278" y="20769"/>
                    <a:pt x="506" y="21185"/>
                  </a:cubicBezTo>
                  <a:cubicBezTo>
                    <a:pt x="-265" y="21600"/>
                    <a:pt x="-265" y="19523"/>
                    <a:pt x="1278" y="16408"/>
                  </a:cubicBezTo>
                  <a:cubicBezTo>
                    <a:pt x="2821" y="13292"/>
                    <a:pt x="5906" y="9138"/>
                    <a:pt x="9506" y="6231"/>
                  </a:cubicBezTo>
                  <a:cubicBezTo>
                    <a:pt x="13106" y="3323"/>
                    <a:pt x="17221" y="1662"/>
                    <a:pt x="19278" y="2077"/>
                  </a:cubicBezTo>
                  <a:cubicBezTo>
                    <a:pt x="21335" y="2492"/>
                    <a:pt x="21335" y="4985"/>
                    <a:pt x="21335" y="8515"/>
                  </a:cubicBezTo>
                  <a:cubicBezTo>
                    <a:pt x="21335" y="12046"/>
                    <a:pt x="21335" y="16615"/>
                    <a:pt x="21335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11333099" y="1100200"/>
              <a:ext cx="212977" cy="349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341" fill="norm" stroke="1" extrusionOk="0">
                  <a:moveTo>
                    <a:pt x="0" y="6107"/>
                  </a:moveTo>
                  <a:cubicBezTo>
                    <a:pt x="3208" y="4685"/>
                    <a:pt x="6416" y="3262"/>
                    <a:pt x="8234" y="2227"/>
                  </a:cubicBezTo>
                  <a:cubicBezTo>
                    <a:pt x="10051" y="1192"/>
                    <a:pt x="10479" y="546"/>
                    <a:pt x="10158" y="222"/>
                  </a:cubicBezTo>
                  <a:cubicBezTo>
                    <a:pt x="9838" y="-101"/>
                    <a:pt x="8768" y="-101"/>
                    <a:pt x="7378" y="416"/>
                  </a:cubicBezTo>
                  <a:cubicBezTo>
                    <a:pt x="5988" y="934"/>
                    <a:pt x="4277" y="1968"/>
                    <a:pt x="3208" y="2809"/>
                  </a:cubicBezTo>
                  <a:cubicBezTo>
                    <a:pt x="2139" y="3650"/>
                    <a:pt x="1711" y="4297"/>
                    <a:pt x="1390" y="5008"/>
                  </a:cubicBezTo>
                  <a:cubicBezTo>
                    <a:pt x="1069" y="5719"/>
                    <a:pt x="855" y="6495"/>
                    <a:pt x="1283" y="6948"/>
                  </a:cubicBezTo>
                  <a:cubicBezTo>
                    <a:pt x="1711" y="7401"/>
                    <a:pt x="2780" y="7530"/>
                    <a:pt x="4491" y="7271"/>
                  </a:cubicBezTo>
                  <a:cubicBezTo>
                    <a:pt x="6202" y="7013"/>
                    <a:pt x="8554" y="6366"/>
                    <a:pt x="10051" y="5784"/>
                  </a:cubicBezTo>
                  <a:cubicBezTo>
                    <a:pt x="11549" y="5202"/>
                    <a:pt x="12190" y="4685"/>
                    <a:pt x="12939" y="4167"/>
                  </a:cubicBezTo>
                  <a:cubicBezTo>
                    <a:pt x="13687" y="3650"/>
                    <a:pt x="14543" y="3133"/>
                    <a:pt x="14436" y="3068"/>
                  </a:cubicBezTo>
                  <a:cubicBezTo>
                    <a:pt x="14329" y="3003"/>
                    <a:pt x="13259" y="3391"/>
                    <a:pt x="12939" y="3909"/>
                  </a:cubicBezTo>
                  <a:cubicBezTo>
                    <a:pt x="12618" y="4426"/>
                    <a:pt x="13046" y="5073"/>
                    <a:pt x="13794" y="5396"/>
                  </a:cubicBezTo>
                  <a:cubicBezTo>
                    <a:pt x="14543" y="5719"/>
                    <a:pt x="15612" y="5719"/>
                    <a:pt x="16895" y="5267"/>
                  </a:cubicBezTo>
                  <a:cubicBezTo>
                    <a:pt x="18178" y="4814"/>
                    <a:pt x="19675" y="3909"/>
                    <a:pt x="20531" y="3133"/>
                  </a:cubicBezTo>
                  <a:cubicBezTo>
                    <a:pt x="21386" y="2356"/>
                    <a:pt x="21600" y="1710"/>
                    <a:pt x="21493" y="1710"/>
                  </a:cubicBezTo>
                  <a:cubicBezTo>
                    <a:pt x="21386" y="1710"/>
                    <a:pt x="20958" y="2356"/>
                    <a:pt x="20745" y="4361"/>
                  </a:cubicBezTo>
                  <a:cubicBezTo>
                    <a:pt x="20531" y="6366"/>
                    <a:pt x="20531" y="9729"/>
                    <a:pt x="20317" y="12380"/>
                  </a:cubicBezTo>
                  <a:cubicBezTo>
                    <a:pt x="20103" y="15032"/>
                    <a:pt x="19675" y="16972"/>
                    <a:pt x="19141" y="18330"/>
                  </a:cubicBezTo>
                  <a:cubicBezTo>
                    <a:pt x="18606" y="19688"/>
                    <a:pt x="17964" y="20464"/>
                    <a:pt x="17109" y="20917"/>
                  </a:cubicBezTo>
                  <a:cubicBezTo>
                    <a:pt x="16253" y="21370"/>
                    <a:pt x="15184" y="21499"/>
                    <a:pt x="14222" y="21111"/>
                  </a:cubicBezTo>
                  <a:cubicBezTo>
                    <a:pt x="13259" y="20723"/>
                    <a:pt x="12404" y="19818"/>
                    <a:pt x="12297" y="18524"/>
                  </a:cubicBezTo>
                  <a:cubicBezTo>
                    <a:pt x="12190" y="17231"/>
                    <a:pt x="12832" y="15549"/>
                    <a:pt x="13473" y="13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11587099" y="1244599"/>
              <a:ext cx="317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5400"/>
                    <a:pt x="18720" y="10800"/>
                    <a:pt x="15120" y="14400"/>
                  </a:cubicBezTo>
                  <a:cubicBezTo>
                    <a:pt x="11520" y="18000"/>
                    <a:pt x="576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10920349" y="1127035"/>
              <a:ext cx="29634" cy="85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3974"/>
                  </a:moveTo>
                  <a:cubicBezTo>
                    <a:pt x="6171" y="1866"/>
                    <a:pt x="12343" y="-241"/>
                    <a:pt x="16200" y="22"/>
                  </a:cubicBezTo>
                  <a:cubicBezTo>
                    <a:pt x="20057" y="286"/>
                    <a:pt x="21600" y="2920"/>
                    <a:pt x="21600" y="6871"/>
                  </a:cubicBezTo>
                  <a:cubicBezTo>
                    <a:pt x="21600" y="10822"/>
                    <a:pt x="20057" y="16091"/>
                    <a:pt x="18514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1058799" y="1906887"/>
              <a:ext cx="209551" cy="130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5" fill="norm" stroke="1" extrusionOk="0">
                  <a:moveTo>
                    <a:pt x="0" y="9824"/>
                  </a:moveTo>
                  <a:cubicBezTo>
                    <a:pt x="1091" y="10499"/>
                    <a:pt x="2182" y="11174"/>
                    <a:pt x="3709" y="10330"/>
                  </a:cubicBezTo>
                  <a:cubicBezTo>
                    <a:pt x="5236" y="9486"/>
                    <a:pt x="7200" y="7124"/>
                    <a:pt x="8291" y="5099"/>
                  </a:cubicBezTo>
                  <a:cubicBezTo>
                    <a:pt x="9382" y="3074"/>
                    <a:pt x="9600" y="1386"/>
                    <a:pt x="9164" y="543"/>
                  </a:cubicBezTo>
                  <a:cubicBezTo>
                    <a:pt x="8727" y="-301"/>
                    <a:pt x="7636" y="-301"/>
                    <a:pt x="6000" y="1555"/>
                  </a:cubicBezTo>
                  <a:cubicBezTo>
                    <a:pt x="4364" y="3411"/>
                    <a:pt x="2182" y="7124"/>
                    <a:pt x="1091" y="9824"/>
                  </a:cubicBezTo>
                  <a:cubicBezTo>
                    <a:pt x="0" y="12524"/>
                    <a:pt x="0" y="14211"/>
                    <a:pt x="655" y="16405"/>
                  </a:cubicBezTo>
                  <a:cubicBezTo>
                    <a:pt x="1309" y="18599"/>
                    <a:pt x="2618" y="21299"/>
                    <a:pt x="6218" y="20793"/>
                  </a:cubicBezTo>
                  <a:cubicBezTo>
                    <a:pt x="9818" y="20287"/>
                    <a:pt x="15709" y="16574"/>
                    <a:pt x="21600" y="128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1321266" y="1727200"/>
              <a:ext cx="35984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165" y="0"/>
                  </a:moveTo>
                  <a:cubicBezTo>
                    <a:pt x="5082" y="2400"/>
                    <a:pt x="0" y="4800"/>
                    <a:pt x="0" y="8025"/>
                  </a:cubicBezTo>
                  <a:cubicBezTo>
                    <a:pt x="0" y="11250"/>
                    <a:pt x="5082" y="15300"/>
                    <a:pt x="9529" y="17700"/>
                  </a:cubicBezTo>
                  <a:cubicBezTo>
                    <a:pt x="13976" y="20100"/>
                    <a:pt x="17788" y="208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1397545" y="1860015"/>
              <a:ext cx="93055" cy="170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279" fill="norm" stroke="1" extrusionOk="0">
                  <a:moveTo>
                    <a:pt x="21102" y="2437"/>
                  </a:moveTo>
                  <a:cubicBezTo>
                    <a:pt x="19662" y="1383"/>
                    <a:pt x="18222" y="330"/>
                    <a:pt x="16302" y="66"/>
                  </a:cubicBezTo>
                  <a:cubicBezTo>
                    <a:pt x="14382" y="-197"/>
                    <a:pt x="11982" y="330"/>
                    <a:pt x="9102" y="1515"/>
                  </a:cubicBezTo>
                  <a:cubicBezTo>
                    <a:pt x="6222" y="2701"/>
                    <a:pt x="2862" y="4544"/>
                    <a:pt x="1182" y="6257"/>
                  </a:cubicBezTo>
                  <a:cubicBezTo>
                    <a:pt x="-498" y="7969"/>
                    <a:pt x="-498" y="9549"/>
                    <a:pt x="1902" y="11525"/>
                  </a:cubicBezTo>
                  <a:cubicBezTo>
                    <a:pt x="4302" y="13501"/>
                    <a:pt x="9102" y="15871"/>
                    <a:pt x="11982" y="17847"/>
                  </a:cubicBezTo>
                  <a:cubicBezTo>
                    <a:pt x="14862" y="19823"/>
                    <a:pt x="15822" y="21403"/>
                    <a:pt x="16062" y="21271"/>
                  </a:cubicBezTo>
                  <a:cubicBezTo>
                    <a:pt x="16302" y="21140"/>
                    <a:pt x="15822" y="19296"/>
                    <a:pt x="15342" y="17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1528699" y="1868854"/>
              <a:ext cx="139701" cy="150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8" fill="norm" stroke="1" extrusionOk="0">
                  <a:moveTo>
                    <a:pt x="0" y="11267"/>
                  </a:moveTo>
                  <a:cubicBezTo>
                    <a:pt x="3927" y="10083"/>
                    <a:pt x="7855" y="8900"/>
                    <a:pt x="10473" y="7716"/>
                  </a:cubicBezTo>
                  <a:cubicBezTo>
                    <a:pt x="13091" y="6532"/>
                    <a:pt x="14400" y="5349"/>
                    <a:pt x="15055" y="4017"/>
                  </a:cubicBezTo>
                  <a:cubicBezTo>
                    <a:pt x="15709" y="2686"/>
                    <a:pt x="15709" y="1206"/>
                    <a:pt x="14891" y="467"/>
                  </a:cubicBezTo>
                  <a:cubicBezTo>
                    <a:pt x="14073" y="-273"/>
                    <a:pt x="12436" y="-273"/>
                    <a:pt x="10145" y="1502"/>
                  </a:cubicBezTo>
                  <a:cubicBezTo>
                    <a:pt x="7855" y="3278"/>
                    <a:pt x="4909" y="6828"/>
                    <a:pt x="3273" y="9787"/>
                  </a:cubicBezTo>
                  <a:cubicBezTo>
                    <a:pt x="1636" y="12746"/>
                    <a:pt x="1309" y="15113"/>
                    <a:pt x="3600" y="17037"/>
                  </a:cubicBezTo>
                  <a:cubicBezTo>
                    <a:pt x="5891" y="18960"/>
                    <a:pt x="10800" y="20439"/>
                    <a:pt x="14236" y="20883"/>
                  </a:cubicBezTo>
                  <a:cubicBezTo>
                    <a:pt x="17673" y="21327"/>
                    <a:pt x="19636" y="20735"/>
                    <a:pt x="21600" y="20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2392299" y="1905000"/>
              <a:ext cx="63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2417699" y="1765300"/>
              <a:ext cx="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2468924" y="1651000"/>
              <a:ext cx="69426" cy="380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55" fill="norm" stroke="1" extrusionOk="0">
                  <a:moveTo>
                    <a:pt x="21468" y="0"/>
                  </a:moveTo>
                  <a:cubicBezTo>
                    <a:pt x="16232" y="2387"/>
                    <a:pt x="10995" y="4773"/>
                    <a:pt x="7395" y="7757"/>
                  </a:cubicBezTo>
                  <a:cubicBezTo>
                    <a:pt x="3795" y="10740"/>
                    <a:pt x="1832" y="14320"/>
                    <a:pt x="850" y="16409"/>
                  </a:cubicBezTo>
                  <a:cubicBezTo>
                    <a:pt x="-132" y="18497"/>
                    <a:pt x="-132" y="19094"/>
                    <a:pt x="195" y="19750"/>
                  </a:cubicBezTo>
                  <a:cubicBezTo>
                    <a:pt x="523" y="20407"/>
                    <a:pt x="1177" y="21123"/>
                    <a:pt x="3468" y="21361"/>
                  </a:cubicBezTo>
                  <a:cubicBezTo>
                    <a:pt x="5759" y="21600"/>
                    <a:pt x="9686" y="21361"/>
                    <a:pt x="12959" y="20884"/>
                  </a:cubicBezTo>
                  <a:cubicBezTo>
                    <a:pt x="16232" y="20407"/>
                    <a:pt x="18850" y="19691"/>
                    <a:pt x="21468" y="18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2462149" y="1841500"/>
              <a:ext cx="1016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3081932" y="1689100"/>
              <a:ext cx="66018" cy="383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484" fill="norm" stroke="1" extrusionOk="0">
                  <a:moveTo>
                    <a:pt x="21053" y="0"/>
                  </a:moveTo>
                  <a:cubicBezTo>
                    <a:pt x="16328" y="1899"/>
                    <a:pt x="11603" y="3798"/>
                    <a:pt x="7891" y="7002"/>
                  </a:cubicBezTo>
                  <a:cubicBezTo>
                    <a:pt x="4178" y="10207"/>
                    <a:pt x="1478" y="14716"/>
                    <a:pt x="465" y="17327"/>
                  </a:cubicBezTo>
                  <a:cubicBezTo>
                    <a:pt x="-547" y="19938"/>
                    <a:pt x="128" y="20651"/>
                    <a:pt x="2153" y="21066"/>
                  </a:cubicBezTo>
                  <a:cubicBezTo>
                    <a:pt x="4178" y="21481"/>
                    <a:pt x="7553" y="21600"/>
                    <a:pt x="10928" y="21363"/>
                  </a:cubicBezTo>
                  <a:cubicBezTo>
                    <a:pt x="14303" y="21125"/>
                    <a:pt x="17678" y="20532"/>
                    <a:pt x="21053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3059049" y="1885950"/>
              <a:ext cx="146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3164132" y="1873250"/>
              <a:ext cx="142568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15677" y="1728"/>
                  </a:moveTo>
                  <a:cubicBezTo>
                    <a:pt x="14407" y="864"/>
                    <a:pt x="13136" y="0"/>
                    <a:pt x="11866" y="0"/>
                  </a:cubicBezTo>
                  <a:cubicBezTo>
                    <a:pt x="10595" y="0"/>
                    <a:pt x="9324" y="864"/>
                    <a:pt x="7419" y="3024"/>
                  </a:cubicBezTo>
                  <a:cubicBezTo>
                    <a:pt x="5513" y="5184"/>
                    <a:pt x="2971" y="8640"/>
                    <a:pt x="1542" y="11376"/>
                  </a:cubicBezTo>
                  <a:cubicBezTo>
                    <a:pt x="113" y="14112"/>
                    <a:pt x="-205" y="16128"/>
                    <a:pt x="113" y="17712"/>
                  </a:cubicBezTo>
                  <a:cubicBezTo>
                    <a:pt x="430" y="19296"/>
                    <a:pt x="1383" y="20448"/>
                    <a:pt x="2654" y="20592"/>
                  </a:cubicBezTo>
                  <a:cubicBezTo>
                    <a:pt x="3924" y="20736"/>
                    <a:pt x="5513" y="19872"/>
                    <a:pt x="6783" y="18576"/>
                  </a:cubicBezTo>
                  <a:cubicBezTo>
                    <a:pt x="8054" y="17280"/>
                    <a:pt x="9007" y="15552"/>
                    <a:pt x="10277" y="13536"/>
                  </a:cubicBezTo>
                  <a:cubicBezTo>
                    <a:pt x="11548" y="11520"/>
                    <a:pt x="13136" y="9216"/>
                    <a:pt x="14089" y="9216"/>
                  </a:cubicBezTo>
                  <a:cubicBezTo>
                    <a:pt x="15042" y="9216"/>
                    <a:pt x="15360" y="11520"/>
                    <a:pt x="16471" y="13968"/>
                  </a:cubicBezTo>
                  <a:cubicBezTo>
                    <a:pt x="17583" y="16416"/>
                    <a:pt x="19489" y="19008"/>
                    <a:pt x="213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3388026" y="1689100"/>
              <a:ext cx="52024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600" fill="norm" stroke="1" extrusionOk="0">
                  <a:moveTo>
                    <a:pt x="21235" y="0"/>
                  </a:moveTo>
                  <a:cubicBezTo>
                    <a:pt x="16051" y="2618"/>
                    <a:pt x="10867" y="5236"/>
                    <a:pt x="6979" y="8509"/>
                  </a:cubicBezTo>
                  <a:cubicBezTo>
                    <a:pt x="3091" y="11782"/>
                    <a:pt x="499" y="15709"/>
                    <a:pt x="67" y="18000"/>
                  </a:cubicBezTo>
                  <a:cubicBezTo>
                    <a:pt x="-365" y="20291"/>
                    <a:pt x="1363" y="20945"/>
                    <a:pt x="30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3372153" y="1866900"/>
              <a:ext cx="292734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600" fill="norm" stroke="1" extrusionOk="0">
                  <a:moveTo>
                    <a:pt x="7727" y="0"/>
                  </a:moveTo>
                  <a:cubicBezTo>
                    <a:pt x="6955" y="0"/>
                    <a:pt x="6184" y="0"/>
                    <a:pt x="4872" y="2314"/>
                  </a:cubicBezTo>
                  <a:cubicBezTo>
                    <a:pt x="3561" y="4629"/>
                    <a:pt x="1709" y="9257"/>
                    <a:pt x="784" y="12343"/>
                  </a:cubicBezTo>
                  <a:cubicBezTo>
                    <a:pt x="-142" y="15429"/>
                    <a:pt x="-142" y="16971"/>
                    <a:pt x="244" y="17871"/>
                  </a:cubicBezTo>
                  <a:cubicBezTo>
                    <a:pt x="629" y="18771"/>
                    <a:pt x="1401" y="19029"/>
                    <a:pt x="2789" y="18000"/>
                  </a:cubicBezTo>
                  <a:cubicBezTo>
                    <a:pt x="4178" y="16971"/>
                    <a:pt x="6184" y="14657"/>
                    <a:pt x="7649" y="12471"/>
                  </a:cubicBezTo>
                  <a:cubicBezTo>
                    <a:pt x="9115" y="10286"/>
                    <a:pt x="10041" y="8229"/>
                    <a:pt x="10581" y="6557"/>
                  </a:cubicBezTo>
                  <a:cubicBezTo>
                    <a:pt x="11121" y="4886"/>
                    <a:pt x="11275" y="3600"/>
                    <a:pt x="11044" y="3343"/>
                  </a:cubicBezTo>
                  <a:cubicBezTo>
                    <a:pt x="10812" y="3086"/>
                    <a:pt x="10195" y="3857"/>
                    <a:pt x="9655" y="5657"/>
                  </a:cubicBezTo>
                  <a:cubicBezTo>
                    <a:pt x="9115" y="7457"/>
                    <a:pt x="8652" y="10286"/>
                    <a:pt x="8498" y="12471"/>
                  </a:cubicBezTo>
                  <a:cubicBezTo>
                    <a:pt x="8344" y="14657"/>
                    <a:pt x="8498" y="16200"/>
                    <a:pt x="9038" y="16971"/>
                  </a:cubicBezTo>
                  <a:cubicBezTo>
                    <a:pt x="9578" y="17743"/>
                    <a:pt x="10504" y="17743"/>
                    <a:pt x="12047" y="16071"/>
                  </a:cubicBezTo>
                  <a:cubicBezTo>
                    <a:pt x="13589" y="14400"/>
                    <a:pt x="15749" y="11057"/>
                    <a:pt x="17061" y="8614"/>
                  </a:cubicBezTo>
                  <a:cubicBezTo>
                    <a:pt x="18372" y="6171"/>
                    <a:pt x="18835" y="4629"/>
                    <a:pt x="19221" y="3214"/>
                  </a:cubicBezTo>
                  <a:cubicBezTo>
                    <a:pt x="19607" y="1800"/>
                    <a:pt x="19915" y="514"/>
                    <a:pt x="19761" y="257"/>
                  </a:cubicBezTo>
                  <a:cubicBezTo>
                    <a:pt x="19607" y="0"/>
                    <a:pt x="18989" y="771"/>
                    <a:pt x="18912" y="2957"/>
                  </a:cubicBezTo>
                  <a:cubicBezTo>
                    <a:pt x="18835" y="5143"/>
                    <a:pt x="19298" y="8743"/>
                    <a:pt x="19761" y="11186"/>
                  </a:cubicBezTo>
                  <a:cubicBezTo>
                    <a:pt x="20224" y="13629"/>
                    <a:pt x="20687" y="14914"/>
                    <a:pt x="20995" y="16200"/>
                  </a:cubicBezTo>
                  <a:cubicBezTo>
                    <a:pt x="21304" y="17486"/>
                    <a:pt x="21458" y="18771"/>
                    <a:pt x="21227" y="19671"/>
                  </a:cubicBezTo>
                  <a:cubicBezTo>
                    <a:pt x="20995" y="20571"/>
                    <a:pt x="20378" y="21086"/>
                    <a:pt x="197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4229808" y="1840498"/>
              <a:ext cx="181792" cy="153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0600" fill="norm" stroke="1" extrusionOk="0">
                  <a:moveTo>
                    <a:pt x="16109" y="6955"/>
                  </a:moveTo>
                  <a:cubicBezTo>
                    <a:pt x="16109" y="5534"/>
                    <a:pt x="16109" y="4113"/>
                    <a:pt x="15613" y="2977"/>
                  </a:cubicBezTo>
                  <a:cubicBezTo>
                    <a:pt x="15116" y="1840"/>
                    <a:pt x="14123" y="987"/>
                    <a:pt x="12385" y="419"/>
                  </a:cubicBezTo>
                  <a:cubicBezTo>
                    <a:pt x="10647" y="-150"/>
                    <a:pt x="8164" y="-434"/>
                    <a:pt x="5930" y="1555"/>
                  </a:cubicBezTo>
                  <a:cubicBezTo>
                    <a:pt x="3695" y="3545"/>
                    <a:pt x="1709" y="7808"/>
                    <a:pt x="716" y="11361"/>
                  </a:cubicBezTo>
                  <a:cubicBezTo>
                    <a:pt x="-277" y="14913"/>
                    <a:pt x="-277" y="17755"/>
                    <a:pt x="964" y="19319"/>
                  </a:cubicBezTo>
                  <a:cubicBezTo>
                    <a:pt x="2206" y="20882"/>
                    <a:pt x="4689" y="21166"/>
                    <a:pt x="7047" y="19319"/>
                  </a:cubicBezTo>
                  <a:cubicBezTo>
                    <a:pt x="9406" y="17471"/>
                    <a:pt x="11640" y="13492"/>
                    <a:pt x="13006" y="10508"/>
                  </a:cubicBezTo>
                  <a:cubicBezTo>
                    <a:pt x="14371" y="7524"/>
                    <a:pt x="14868" y="5534"/>
                    <a:pt x="15116" y="5392"/>
                  </a:cubicBezTo>
                  <a:cubicBezTo>
                    <a:pt x="15364" y="5250"/>
                    <a:pt x="15364" y="6955"/>
                    <a:pt x="15737" y="9371"/>
                  </a:cubicBezTo>
                  <a:cubicBezTo>
                    <a:pt x="16109" y="11787"/>
                    <a:pt x="16854" y="14913"/>
                    <a:pt x="17847" y="16903"/>
                  </a:cubicBezTo>
                  <a:cubicBezTo>
                    <a:pt x="18840" y="18892"/>
                    <a:pt x="20082" y="19745"/>
                    <a:pt x="21323" y="205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4485249" y="1835149"/>
              <a:ext cx="193051" cy="16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76" fill="norm" stroke="1" extrusionOk="0">
                  <a:moveTo>
                    <a:pt x="2396" y="0"/>
                  </a:moveTo>
                  <a:cubicBezTo>
                    <a:pt x="1456" y="831"/>
                    <a:pt x="517" y="1662"/>
                    <a:pt x="165" y="4985"/>
                  </a:cubicBezTo>
                  <a:cubicBezTo>
                    <a:pt x="-187" y="8308"/>
                    <a:pt x="48" y="14123"/>
                    <a:pt x="635" y="17446"/>
                  </a:cubicBezTo>
                  <a:cubicBezTo>
                    <a:pt x="1222" y="20769"/>
                    <a:pt x="2161" y="21600"/>
                    <a:pt x="2983" y="21462"/>
                  </a:cubicBezTo>
                  <a:cubicBezTo>
                    <a:pt x="3804" y="21323"/>
                    <a:pt x="4509" y="20215"/>
                    <a:pt x="5096" y="18831"/>
                  </a:cubicBezTo>
                  <a:cubicBezTo>
                    <a:pt x="5683" y="17446"/>
                    <a:pt x="6152" y="15785"/>
                    <a:pt x="6622" y="15646"/>
                  </a:cubicBezTo>
                  <a:cubicBezTo>
                    <a:pt x="7091" y="15508"/>
                    <a:pt x="7561" y="16892"/>
                    <a:pt x="8265" y="18000"/>
                  </a:cubicBezTo>
                  <a:cubicBezTo>
                    <a:pt x="8970" y="19108"/>
                    <a:pt x="9909" y="19938"/>
                    <a:pt x="11552" y="19523"/>
                  </a:cubicBezTo>
                  <a:cubicBezTo>
                    <a:pt x="13196" y="19108"/>
                    <a:pt x="15543" y="17446"/>
                    <a:pt x="16952" y="15092"/>
                  </a:cubicBezTo>
                  <a:cubicBezTo>
                    <a:pt x="18361" y="12738"/>
                    <a:pt x="18830" y="9692"/>
                    <a:pt x="19065" y="7477"/>
                  </a:cubicBezTo>
                  <a:cubicBezTo>
                    <a:pt x="19300" y="5262"/>
                    <a:pt x="19300" y="3877"/>
                    <a:pt x="19652" y="3877"/>
                  </a:cubicBezTo>
                  <a:cubicBezTo>
                    <a:pt x="20004" y="3877"/>
                    <a:pt x="20709" y="5262"/>
                    <a:pt x="21413" y="6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4654079" y="1860541"/>
              <a:ext cx="296564" cy="300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292" fill="norm" stroke="1" extrusionOk="0">
                  <a:moveTo>
                    <a:pt x="6349" y="4501"/>
                  </a:moveTo>
                  <a:cubicBezTo>
                    <a:pt x="6809" y="3901"/>
                    <a:pt x="7268" y="3301"/>
                    <a:pt x="7575" y="2626"/>
                  </a:cubicBezTo>
                  <a:cubicBezTo>
                    <a:pt x="7881" y="1951"/>
                    <a:pt x="8034" y="1201"/>
                    <a:pt x="7728" y="676"/>
                  </a:cubicBezTo>
                  <a:cubicBezTo>
                    <a:pt x="7421" y="151"/>
                    <a:pt x="6655" y="-149"/>
                    <a:pt x="5583" y="76"/>
                  </a:cubicBezTo>
                  <a:cubicBezTo>
                    <a:pt x="4511" y="301"/>
                    <a:pt x="3132" y="1051"/>
                    <a:pt x="2136" y="2176"/>
                  </a:cubicBezTo>
                  <a:cubicBezTo>
                    <a:pt x="1141" y="3301"/>
                    <a:pt x="528" y="4801"/>
                    <a:pt x="221" y="5926"/>
                  </a:cubicBezTo>
                  <a:cubicBezTo>
                    <a:pt x="-85" y="7051"/>
                    <a:pt x="-85" y="7801"/>
                    <a:pt x="298" y="8326"/>
                  </a:cubicBezTo>
                  <a:cubicBezTo>
                    <a:pt x="681" y="8851"/>
                    <a:pt x="1447" y="9151"/>
                    <a:pt x="2443" y="8776"/>
                  </a:cubicBezTo>
                  <a:cubicBezTo>
                    <a:pt x="3438" y="8401"/>
                    <a:pt x="4664" y="7351"/>
                    <a:pt x="5506" y="6451"/>
                  </a:cubicBezTo>
                  <a:cubicBezTo>
                    <a:pt x="6349" y="5551"/>
                    <a:pt x="6809" y="4801"/>
                    <a:pt x="6962" y="4801"/>
                  </a:cubicBezTo>
                  <a:cubicBezTo>
                    <a:pt x="7115" y="4801"/>
                    <a:pt x="6962" y="5551"/>
                    <a:pt x="6962" y="6301"/>
                  </a:cubicBezTo>
                  <a:cubicBezTo>
                    <a:pt x="6962" y="7051"/>
                    <a:pt x="7115" y="7801"/>
                    <a:pt x="7575" y="7951"/>
                  </a:cubicBezTo>
                  <a:cubicBezTo>
                    <a:pt x="8034" y="8101"/>
                    <a:pt x="8800" y="7651"/>
                    <a:pt x="9413" y="7051"/>
                  </a:cubicBezTo>
                  <a:cubicBezTo>
                    <a:pt x="10026" y="6451"/>
                    <a:pt x="10485" y="5701"/>
                    <a:pt x="10945" y="4651"/>
                  </a:cubicBezTo>
                  <a:cubicBezTo>
                    <a:pt x="11404" y="3601"/>
                    <a:pt x="11864" y="2251"/>
                    <a:pt x="12094" y="1951"/>
                  </a:cubicBezTo>
                  <a:cubicBezTo>
                    <a:pt x="12324" y="1651"/>
                    <a:pt x="12324" y="2401"/>
                    <a:pt x="12630" y="3001"/>
                  </a:cubicBezTo>
                  <a:cubicBezTo>
                    <a:pt x="12936" y="3601"/>
                    <a:pt x="13549" y="4051"/>
                    <a:pt x="14238" y="4201"/>
                  </a:cubicBezTo>
                  <a:cubicBezTo>
                    <a:pt x="14928" y="4351"/>
                    <a:pt x="15694" y="4201"/>
                    <a:pt x="16306" y="3826"/>
                  </a:cubicBezTo>
                  <a:cubicBezTo>
                    <a:pt x="16919" y="3451"/>
                    <a:pt x="17379" y="2851"/>
                    <a:pt x="17838" y="2176"/>
                  </a:cubicBezTo>
                  <a:cubicBezTo>
                    <a:pt x="18298" y="1501"/>
                    <a:pt x="18758" y="751"/>
                    <a:pt x="18987" y="826"/>
                  </a:cubicBezTo>
                  <a:cubicBezTo>
                    <a:pt x="19217" y="901"/>
                    <a:pt x="19217" y="1801"/>
                    <a:pt x="19524" y="4351"/>
                  </a:cubicBezTo>
                  <a:cubicBezTo>
                    <a:pt x="19830" y="6901"/>
                    <a:pt x="20443" y="11101"/>
                    <a:pt x="20826" y="13651"/>
                  </a:cubicBezTo>
                  <a:cubicBezTo>
                    <a:pt x="21209" y="16201"/>
                    <a:pt x="21362" y="17101"/>
                    <a:pt x="21438" y="18151"/>
                  </a:cubicBezTo>
                  <a:cubicBezTo>
                    <a:pt x="21515" y="19201"/>
                    <a:pt x="21515" y="20401"/>
                    <a:pt x="19983" y="20926"/>
                  </a:cubicBezTo>
                  <a:cubicBezTo>
                    <a:pt x="18451" y="21451"/>
                    <a:pt x="15387" y="21301"/>
                    <a:pt x="12324" y="21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5452999" y="1640183"/>
              <a:ext cx="428305" cy="38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94" fill="norm" stroke="1" extrusionOk="0">
                  <a:moveTo>
                    <a:pt x="0" y="9560"/>
                  </a:moveTo>
                  <a:cubicBezTo>
                    <a:pt x="2022" y="7412"/>
                    <a:pt x="4043" y="5264"/>
                    <a:pt x="5161" y="3892"/>
                  </a:cubicBezTo>
                  <a:cubicBezTo>
                    <a:pt x="6278" y="2519"/>
                    <a:pt x="6491" y="1923"/>
                    <a:pt x="6544" y="1266"/>
                  </a:cubicBezTo>
                  <a:cubicBezTo>
                    <a:pt x="6597" y="610"/>
                    <a:pt x="6491" y="-106"/>
                    <a:pt x="6118" y="13"/>
                  </a:cubicBezTo>
                  <a:cubicBezTo>
                    <a:pt x="5746" y="133"/>
                    <a:pt x="5107" y="1087"/>
                    <a:pt x="4522" y="3295"/>
                  </a:cubicBezTo>
                  <a:cubicBezTo>
                    <a:pt x="3937" y="5503"/>
                    <a:pt x="3405" y="8964"/>
                    <a:pt x="3033" y="12007"/>
                  </a:cubicBezTo>
                  <a:cubicBezTo>
                    <a:pt x="2660" y="15050"/>
                    <a:pt x="2447" y="17675"/>
                    <a:pt x="2341" y="19286"/>
                  </a:cubicBezTo>
                  <a:cubicBezTo>
                    <a:pt x="2234" y="20897"/>
                    <a:pt x="2234" y="21494"/>
                    <a:pt x="2288" y="21494"/>
                  </a:cubicBezTo>
                  <a:cubicBezTo>
                    <a:pt x="2341" y="21494"/>
                    <a:pt x="2447" y="20897"/>
                    <a:pt x="2713" y="19346"/>
                  </a:cubicBezTo>
                  <a:cubicBezTo>
                    <a:pt x="2979" y="17795"/>
                    <a:pt x="3405" y="15288"/>
                    <a:pt x="3884" y="13856"/>
                  </a:cubicBezTo>
                  <a:cubicBezTo>
                    <a:pt x="4363" y="12424"/>
                    <a:pt x="4895" y="12066"/>
                    <a:pt x="5427" y="12007"/>
                  </a:cubicBezTo>
                  <a:cubicBezTo>
                    <a:pt x="5959" y="11947"/>
                    <a:pt x="6491" y="12186"/>
                    <a:pt x="7023" y="12902"/>
                  </a:cubicBezTo>
                  <a:cubicBezTo>
                    <a:pt x="7555" y="13618"/>
                    <a:pt x="8087" y="14811"/>
                    <a:pt x="8353" y="15945"/>
                  </a:cubicBezTo>
                  <a:cubicBezTo>
                    <a:pt x="8619" y="17079"/>
                    <a:pt x="8619" y="18153"/>
                    <a:pt x="8566" y="18988"/>
                  </a:cubicBezTo>
                  <a:cubicBezTo>
                    <a:pt x="8512" y="19823"/>
                    <a:pt x="8406" y="20420"/>
                    <a:pt x="8619" y="20599"/>
                  </a:cubicBezTo>
                  <a:cubicBezTo>
                    <a:pt x="8832" y="20778"/>
                    <a:pt x="9364" y="20539"/>
                    <a:pt x="10268" y="19823"/>
                  </a:cubicBezTo>
                  <a:cubicBezTo>
                    <a:pt x="11172" y="19107"/>
                    <a:pt x="12449" y="17914"/>
                    <a:pt x="13194" y="17019"/>
                  </a:cubicBezTo>
                  <a:cubicBezTo>
                    <a:pt x="13939" y="16124"/>
                    <a:pt x="14152" y="15527"/>
                    <a:pt x="14311" y="14930"/>
                  </a:cubicBezTo>
                  <a:cubicBezTo>
                    <a:pt x="14471" y="14334"/>
                    <a:pt x="14577" y="13737"/>
                    <a:pt x="14365" y="13498"/>
                  </a:cubicBezTo>
                  <a:cubicBezTo>
                    <a:pt x="14152" y="13260"/>
                    <a:pt x="13620" y="13379"/>
                    <a:pt x="12875" y="14035"/>
                  </a:cubicBezTo>
                  <a:cubicBezTo>
                    <a:pt x="12130" y="14692"/>
                    <a:pt x="11172" y="15885"/>
                    <a:pt x="10587" y="16840"/>
                  </a:cubicBezTo>
                  <a:cubicBezTo>
                    <a:pt x="10002" y="17795"/>
                    <a:pt x="9789" y="18511"/>
                    <a:pt x="9842" y="19107"/>
                  </a:cubicBezTo>
                  <a:cubicBezTo>
                    <a:pt x="9896" y="19704"/>
                    <a:pt x="10215" y="20181"/>
                    <a:pt x="10587" y="20241"/>
                  </a:cubicBezTo>
                  <a:cubicBezTo>
                    <a:pt x="10960" y="20301"/>
                    <a:pt x="11385" y="19943"/>
                    <a:pt x="11811" y="19465"/>
                  </a:cubicBezTo>
                  <a:cubicBezTo>
                    <a:pt x="12236" y="18988"/>
                    <a:pt x="12662" y="18391"/>
                    <a:pt x="13034" y="17795"/>
                  </a:cubicBezTo>
                  <a:cubicBezTo>
                    <a:pt x="13407" y="17198"/>
                    <a:pt x="13726" y="16601"/>
                    <a:pt x="13992" y="16840"/>
                  </a:cubicBezTo>
                  <a:cubicBezTo>
                    <a:pt x="14258" y="17079"/>
                    <a:pt x="14471" y="18153"/>
                    <a:pt x="14843" y="18690"/>
                  </a:cubicBezTo>
                  <a:cubicBezTo>
                    <a:pt x="15216" y="19227"/>
                    <a:pt x="15748" y="19227"/>
                    <a:pt x="16386" y="18391"/>
                  </a:cubicBezTo>
                  <a:cubicBezTo>
                    <a:pt x="17025" y="17556"/>
                    <a:pt x="17769" y="15885"/>
                    <a:pt x="18621" y="13439"/>
                  </a:cubicBezTo>
                  <a:cubicBezTo>
                    <a:pt x="19472" y="10992"/>
                    <a:pt x="20430" y="7770"/>
                    <a:pt x="20962" y="5861"/>
                  </a:cubicBezTo>
                  <a:cubicBezTo>
                    <a:pt x="21494" y="3951"/>
                    <a:pt x="21600" y="3355"/>
                    <a:pt x="21494" y="3534"/>
                  </a:cubicBezTo>
                  <a:cubicBezTo>
                    <a:pt x="21387" y="3713"/>
                    <a:pt x="21068" y="4667"/>
                    <a:pt x="20589" y="6816"/>
                  </a:cubicBezTo>
                  <a:cubicBezTo>
                    <a:pt x="20110" y="8964"/>
                    <a:pt x="19472" y="12305"/>
                    <a:pt x="19259" y="14632"/>
                  </a:cubicBezTo>
                  <a:cubicBezTo>
                    <a:pt x="19046" y="16959"/>
                    <a:pt x="19259" y="18272"/>
                    <a:pt x="19472" y="19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5935599" y="1685495"/>
              <a:ext cx="126150" cy="333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24" fill="norm" stroke="1" extrusionOk="0">
                  <a:moveTo>
                    <a:pt x="19440" y="5122"/>
                  </a:moveTo>
                  <a:cubicBezTo>
                    <a:pt x="20160" y="4443"/>
                    <a:pt x="20880" y="3764"/>
                    <a:pt x="21240" y="2881"/>
                  </a:cubicBezTo>
                  <a:cubicBezTo>
                    <a:pt x="21600" y="1998"/>
                    <a:pt x="21600" y="911"/>
                    <a:pt x="20520" y="367"/>
                  </a:cubicBezTo>
                  <a:cubicBezTo>
                    <a:pt x="19440" y="-176"/>
                    <a:pt x="17280" y="-176"/>
                    <a:pt x="14580" y="775"/>
                  </a:cubicBezTo>
                  <a:cubicBezTo>
                    <a:pt x="11880" y="1726"/>
                    <a:pt x="8640" y="3628"/>
                    <a:pt x="6120" y="7228"/>
                  </a:cubicBezTo>
                  <a:cubicBezTo>
                    <a:pt x="3600" y="10828"/>
                    <a:pt x="1800" y="16126"/>
                    <a:pt x="0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5878449" y="1873250"/>
              <a:ext cx="1143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457"/>
                    <a:pt x="0" y="11314"/>
                    <a:pt x="1400" y="7714"/>
                  </a:cubicBezTo>
                  <a:cubicBezTo>
                    <a:pt x="2800" y="4114"/>
                    <a:pt x="5600" y="2057"/>
                    <a:pt x="9200" y="1029"/>
                  </a:cubicBezTo>
                  <a:cubicBezTo>
                    <a:pt x="12800" y="0"/>
                    <a:pt x="17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6100699" y="1917700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6735699" y="1746250"/>
              <a:ext cx="20320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50" y="3300"/>
                    <a:pt x="8100" y="6600"/>
                    <a:pt x="11700" y="10200"/>
                  </a:cubicBezTo>
                  <a:cubicBezTo>
                    <a:pt x="15300" y="13800"/>
                    <a:pt x="18450" y="17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6767449" y="1727200"/>
              <a:ext cx="209551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09" y="257"/>
                    <a:pt x="19418" y="514"/>
                    <a:pt x="18327" y="1221"/>
                  </a:cubicBezTo>
                  <a:cubicBezTo>
                    <a:pt x="17236" y="1929"/>
                    <a:pt x="16145" y="3086"/>
                    <a:pt x="14291" y="5336"/>
                  </a:cubicBezTo>
                  <a:cubicBezTo>
                    <a:pt x="12436" y="7586"/>
                    <a:pt x="9818" y="10929"/>
                    <a:pt x="7418" y="13436"/>
                  </a:cubicBezTo>
                  <a:cubicBezTo>
                    <a:pt x="5018" y="15943"/>
                    <a:pt x="2836" y="17614"/>
                    <a:pt x="1636" y="18836"/>
                  </a:cubicBezTo>
                  <a:cubicBezTo>
                    <a:pt x="436" y="20057"/>
                    <a:pt x="218" y="208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6773799" y="2228850"/>
              <a:ext cx="2349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27" y="14400"/>
                    <a:pt x="12454" y="7200"/>
                    <a:pt x="16054" y="3600"/>
                  </a:cubicBezTo>
                  <a:cubicBezTo>
                    <a:pt x="19654" y="0"/>
                    <a:pt x="2062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6875399" y="2292350"/>
              <a:ext cx="1778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9200"/>
                    <a:pt x="10800" y="16800"/>
                    <a:pt x="14400" y="13200"/>
                  </a:cubicBezTo>
                  <a:cubicBezTo>
                    <a:pt x="18000" y="9600"/>
                    <a:pt x="1980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7540032" y="1803400"/>
              <a:ext cx="134192" cy="341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017" fill="norm" stroke="1" extrusionOk="0">
                  <a:moveTo>
                    <a:pt x="4387" y="0"/>
                  </a:moveTo>
                  <a:cubicBezTo>
                    <a:pt x="3712" y="4554"/>
                    <a:pt x="3037" y="9108"/>
                    <a:pt x="2362" y="12492"/>
                  </a:cubicBezTo>
                  <a:cubicBezTo>
                    <a:pt x="1687" y="15875"/>
                    <a:pt x="1012" y="18087"/>
                    <a:pt x="675" y="19518"/>
                  </a:cubicBezTo>
                  <a:cubicBezTo>
                    <a:pt x="337" y="20949"/>
                    <a:pt x="337" y="21600"/>
                    <a:pt x="844" y="20364"/>
                  </a:cubicBezTo>
                  <a:cubicBezTo>
                    <a:pt x="1350" y="19128"/>
                    <a:pt x="2362" y="16005"/>
                    <a:pt x="3375" y="14183"/>
                  </a:cubicBezTo>
                  <a:cubicBezTo>
                    <a:pt x="4387" y="12361"/>
                    <a:pt x="5400" y="11841"/>
                    <a:pt x="6919" y="11516"/>
                  </a:cubicBezTo>
                  <a:cubicBezTo>
                    <a:pt x="8437" y="11190"/>
                    <a:pt x="10462" y="11060"/>
                    <a:pt x="12994" y="11711"/>
                  </a:cubicBezTo>
                  <a:cubicBezTo>
                    <a:pt x="15525" y="12361"/>
                    <a:pt x="18563" y="13793"/>
                    <a:pt x="20081" y="14899"/>
                  </a:cubicBezTo>
                  <a:cubicBezTo>
                    <a:pt x="21600" y="16005"/>
                    <a:pt x="21600" y="16786"/>
                    <a:pt x="21094" y="17501"/>
                  </a:cubicBezTo>
                  <a:cubicBezTo>
                    <a:pt x="20588" y="18217"/>
                    <a:pt x="19575" y="18867"/>
                    <a:pt x="17381" y="19388"/>
                  </a:cubicBezTo>
                  <a:cubicBezTo>
                    <a:pt x="15187" y="19908"/>
                    <a:pt x="11813" y="20299"/>
                    <a:pt x="9281" y="20494"/>
                  </a:cubicBezTo>
                  <a:cubicBezTo>
                    <a:pt x="6750" y="20689"/>
                    <a:pt x="5062" y="20689"/>
                    <a:pt x="3375" y="20559"/>
                  </a:cubicBezTo>
                  <a:cubicBezTo>
                    <a:pt x="1687" y="20429"/>
                    <a:pt x="0" y="20169"/>
                    <a:pt x="0" y="19778"/>
                  </a:cubicBezTo>
                  <a:cubicBezTo>
                    <a:pt x="0" y="19388"/>
                    <a:pt x="1687" y="18867"/>
                    <a:pt x="3375" y="18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7726162" y="1970966"/>
              <a:ext cx="146188" cy="146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106" fill="norm" stroke="1" extrusionOk="0">
                  <a:moveTo>
                    <a:pt x="4583" y="8773"/>
                  </a:moveTo>
                  <a:cubicBezTo>
                    <a:pt x="6104" y="8164"/>
                    <a:pt x="7625" y="7556"/>
                    <a:pt x="9146" y="6035"/>
                  </a:cubicBezTo>
                  <a:cubicBezTo>
                    <a:pt x="10667" y="4514"/>
                    <a:pt x="12188" y="2080"/>
                    <a:pt x="12036" y="863"/>
                  </a:cubicBezTo>
                  <a:cubicBezTo>
                    <a:pt x="11884" y="-354"/>
                    <a:pt x="10059" y="-354"/>
                    <a:pt x="7777" y="1319"/>
                  </a:cubicBezTo>
                  <a:cubicBezTo>
                    <a:pt x="5496" y="2992"/>
                    <a:pt x="2757" y="6339"/>
                    <a:pt x="1236" y="9533"/>
                  </a:cubicBezTo>
                  <a:cubicBezTo>
                    <a:pt x="-285" y="12728"/>
                    <a:pt x="-589" y="15770"/>
                    <a:pt x="1388" y="17900"/>
                  </a:cubicBezTo>
                  <a:cubicBezTo>
                    <a:pt x="3366" y="20029"/>
                    <a:pt x="7625" y="21246"/>
                    <a:pt x="11276" y="21094"/>
                  </a:cubicBezTo>
                  <a:cubicBezTo>
                    <a:pt x="14926" y="20942"/>
                    <a:pt x="17969" y="19421"/>
                    <a:pt x="21011" y="17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8279219" y="1778000"/>
              <a:ext cx="50331" cy="348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542" fill="norm" stroke="1" extrusionOk="0">
                  <a:moveTo>
                    <a:pt x="21400" y="0"/>
                  </a:moveTo>
                  <a:cubicBezTo>
                    <a:pt x="15100" y="4451"/>
                    <a:pt x="8800" y="8902"/>
                    <a:pt x="5200" y="12044"/>
                  </a:cubicBezTo>
                  <a:cubicBezTo>
                    <a:pt x="1600" y="15185"/>
                    <a:pt x="700" y="17018"/>
                    <a:pt x="250" y="18262"/>
                  </a:cubicBezTo>
                  <a:cubicBezTo>
                    <a:pt x="-200" y="19505"/>
                    <a:pt x="-200" y="20160"/>
                    <a:pt x="1600" y="20684"/>
                  </a:cubicBezTo>
                  <a:cubicBezTo>
                    <a:pt x="3400" y="21207"/>
                    <a:pt x="7000" y="21600"/>
                    <a:pt x="10600" y="21535"/>
                  </a:cubicBezTo>
                  <a:cubicBezTo>
                    <a:pt x="14200" y="21469"/>
                    <a:pt x="17800" y="20945"/>
                    <a:pt x="19150" y="19964"/>
                  </a:cubicBezTo>
                  <a:cubicBezTo>
                    <a:pt x="20500" y="18982"/>
                    <a:pt x="19600" y="17542"/>
                    <a:pt x="18700" y="16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8209394" y="1814969"/>
              <a:ext cx="431306" cy="288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27" fill="norm" stroke="1" extrusionOk="0">
                  <a:moveTo>
                    <a:pt x="4085" y="12855"/>
                  </a:moveTo>
                  <a:cubicBezTo>
                    <a:pt x="3031" y="12225"/>
                    <a:pt x="1977" y="11594"/>
                    <a:pt x="1187" y="11200"/>
                  </a:cubicBezTo>
                  <a:cubicBezTo>
                    <a:pt x="397" y="10806"/>
                    <a:pt x="-130" y="10648"/>
                    <a:pt x="28" y="10491"/>
                  </a:cubicBezTo>
                  <a:cubicBezTo>
                    <a:pt x="186" y="10333"/>
                    <a:pt x="1029" y="10175"/>
                    <a:pt x="2715" y="8677"/>
                  </a:cubicBezTo>
                  <a:cubicBezTo>
                    <a:pt x="4401" y="7180"/>
                    <a:pt x="6930" y="4342"/>
                    <a:pt x="8352" y="2528"/>
                  </a:cubicBezTo>
                  <a:cubicBezTo>
                    <a:pt x="9774" y="715"/>
                    <a:pt x="10090" y="-73"/>
                    <a:pt x="10196" y="6"/>
                  </a:cubicBezTo>
                  <a:cubicBezTo>
                    <a:pt x="10301" y="85"/>
                    <a:pt x="10196" y="1031"/>
                    <a:pt x="9722" y="4105"/>
                  </a:cubicBezTo>
                  <a:cubicBezTo>
                    <a:pt x="9248" y="7180"/>
                    <a:pt x="8405" y="12382"/>
                    <a:pt x="7878" y="15378"/>
                  </a:cubicBezTo>
                  <a:cubicBezTo>
                    <a:pt x="7351" y="18374"/>
                    <a:pt x="7140" y="19162"/>
                    <a:pt x="6982" y="19950"/>
                  </a:cubicBezTo>
                  <a:cubicBezTo>
                    <a:pt x="6824" y="20739"/>
                    <a:pt x="6719" y="21527"/>
                    <a:pt x="6719" y="21527"/>
                  </a:cubicBezTo>
                  <a:cubicBezTo>
                    <a:pt x="6719" y="21527"/>
                    <a:pt x="6824" y="20739"/>
                    <a:pt x="7193" y="19320"/>
                  </a:cubicBezTo>
                  <a:cubicBezTo>
                    <a:pt x="7562" y="17901"/>
                    <a:pt x="8194" y="15851"/>
                    <a:pt x="8721" y="14590"/>
                  </a:cubicBezTo>
                  <a:cubicBezTo>
                    <a:pt x="9248" y="13328"/>
                    <a:pt x="9669" y="12855"/>
                    <a:pt x="9932" y="13092"/>
                  </a:cubicBezTo>
                  <a:cubicBezTo>
                    <a:pt x="10196" y="13328"/>
                    <a:pt x="10301" y="14274"/>
                    <a:pt x="10407" y="15142"/>
                  </a:cubicBezTo>
                  <a:cubicBezTo>
                    <a:pt x="10512" y="16009"/>
                    <a:pt x="10617" y="16797"/>
                    <a:pt x="10775" y="17585"/>
                  </a:cubicBezTo>
                  <a:cubicBezTo>
                    <a:pt x="10933" y="18374"/>
                    <a:pt x="11144" y="19162"/>
                    <a:pt x="11566" y="19477"/>
                  </a:cubicBezTo>
                  <a:cubicBezTo>
                    <a:pt x="11987" y="19793"/>
                    <a:pt x="12619" y="19635"/>
                    <a:pt x="13410" y="19004"/>
                  </a:cubicBezTo>
                  <a:cubicBezTo>
                    <a:pt x="14200" y="18374"/>
                    <a:pt x="15148" y="17270"/>
                    <a:pt x="15833" y="16088"/>
                  </a:cubicBezTo>
                  <a:cubicBezTo>
                    <a:pt x="16518" y="14905"/>
                    <a:pt x="16939" y="13644"/>
                    <a:pt x="17203" y="12619"/>
                  </a:cubicBezTo>
                  <a:cubicBezTo>
                    <a:pt x="17466" y="11594"/>
                    <a:pt x="17571" y="10806"/>
                    <a:pt x="17361" y="10412"/>
                  </a:cubicBezTo>
                  <a:cubicBezTo>
                    <a:pt x="17150" y="10018"/>
                    <a:pt x="16623" y="10018"/>
                    <a:pt x="15991" y="10963"/>
                  </a:cubicBezTo>
                  <a:cubicBezTo>
                    <a:pt x="15359" y="11909"/>
                    <a:pt x="14621" y="13801"/>
                    <a:pt x="14252" y="15220"/>
                  </a:cubicBezTo>
                  <a:cubicBezTo>
                    <a:pt x="13884" y="16639"/>
                    <a:pt x="13884" y="17585"/>
                    <a:pt x="14147" y="18216"/>
                  </a:cubicBezTo>
                  <a:cubicBezTo>
                    <a:pt x="14410" y="18847"/>
                    <a:pt x="14937" y="19162"/>
                    <a:pt x="16202" y="19004"/>
                  </a:cubicBezTo>
                  <a:cubicBezTo>
                    <a:pt x="17466" y="18847"/>
                    <a:pt x="19468" y="18216"/>
                    <a:pt x="21470" y="17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9047099" y="1834440"/>
              <a:ext cx="127001" cy="305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18360" y="4488"/>
                  </a:moveTo>
                  <a:cubicBezTo>
                    <a:pt x="18360" y="3749"/>
                    <a:pt x="18360" y="3009"/>
                    <a:pt x="18180" y="2269"/>
                  </a:cubicBezTo>
                  <a:cubicBezTo>
                    <a:pt x="18000" y="1529"/>
                    <a:pt x="17640" y="790"/>
                    <a:pt x="15660" y="346"/>
                  </a:cubicBezTo>
                  <a:cubicBezTo>
                    <a:pt x="13680" y="-98"/>
                    <a:pt x="10080" y="-246"/>
                    <a:pt x="6840" y="716"/>
                  </a:cubicBezTo>
                  <a:cubicBezTo>
                    <a:pt x="3600" y="1677"/>
                    <a:pt x="720" y="3749"/>
                    <a:pt x="1260" y="5894"/>
                  </a:cubicBezTo>
                  <a:cubicBezTo>
                    <a:pt x="1800" y="8039"/>
                    <a:pt x="5760" y="10258"/>
                    <a:pt x="9360" y="11959"/>
                  </a:cubicBezTo>
                  <a:cubicBezTo>
                    <a:pt x="12960" y="13661"/>
                    <a:pt x="16200" y="14844"/>
                    <a:pt x="18360" y="15954"/>
                  </a:cubicBezTo>
                  <a:cubicBezTo>
                    <a:pt x="20520" y="17064"/>
                    <a:pt x="21600" y="18099"/>
                    <a:pt x="21600" y="18913"/>
                  </a:cubicBezTo>
                  <a:cubicBezTo>
                    <a:pt x="21600" y="19727"/>
                    <a:pt x="20520" y="20318"/>
                    <a:pt x="18180" y="20688"/>
                  </a:cubicBezTo>
                  <a:cubicBezTo>
                    <a:pt x="15840" y="21058"/>
                    <a:pt x="12240" y="21206"/>
                    <a:pt x="9540" y="21280"/>
                  </a:cubicBezTo>
                  <a:cubicBezTo>
                    <a:pt x="6840" y="21354"/>
                    <a:pt x="5040" y="21354"/>
                    <a:pt x="3600" y="20984"/>
                  </a:cubicBezTo>
                  <a:cubicBezTo>
                    <a:pt x="2160" y="20614"/>
                    <a:pt x="1080" y="19875"/>
                    <a:pt x="0" y="19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9085669" y="1778000"/>
              <a:ext cx="24931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21200" y="0"/>
                  </a:moveTo>
                  <a:cubicBezTo>
                    <a:pt x="14000" y="1829"/>
                    <a:pt x="6800" y="3657"/>
                    <a:pt x="3200" y="6571"/>
                  </a:cubicBezTo>
                  <a:cubicBezTo>
                    <a:pt x="-400" y="9486"/>
                    <a:pt x="-400" y="13486"/>
                    <a:pt x="500" y="16171"/>
                  </a:cubicBezTo>
                  <a:cubicBezTo>
                    <a:pt x="1400" y="18857"/>
                    <a:pt x="3200" y="20229"/>
                    <a:pt x="5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9562361" y="1943100"/>
              <a:ext cx="127311" cy="443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554" fill="norm" stroke="1" extrusionOk="0">
                  <a:moveTo>
                    <a:pt x="4096" y="0"/>
                  </a:moveTo>
                  <a:cubicBezTo>
                    <a:pt x="2680" y="309"/>
                    <a:pt x="1263" y="617"/>
                    <a:pt x="555" y="1594"/>
                  </a:cubicBezTo>
                  <a:cubicBezTo>
                    <a:pt x="-153" y="2571"/>
                    <a:pt x="-153" y="4217"/>
                    <a:pt x="378" y="5349"/>
                  </a:cubicBezTo>
                  <a:cubicBezTo>
                    <a:pt x="909" y="6480"/>
                    <a:pt x="1972" y="7097"/>
                    <a:pt x="3388" y="7457"/>
                  </a:cubicBezTo>
                  <a:cubicBezTo>
                    <a:pt x="4804" y="7817"/>
                    <a:pt x="6575" y="7920"/>
                    <a:pt x="8877" y="7251"/>
                  </a:cubicBezTo>
                  <a:cubicBezTo>
                    <a:pt x="11178" y="6583"/>
                    <a:pt x="14011" y="5143"/>
                    <a:pt x="15604" y="3960"/>
                  </a:cubicBezTo>
                  <a:cubicBezTo>
                    <a:pt x="17198" y="2777"/>
                    <a:pt x="17552" y="1851"/>
                    <a:pt x="17552" y="1697"/>
                  </a:cubicBezTo>
                  <a:cubicBezTo>
                    <a:pt x="17552" y="1543"/>
                    <a:pt x="17198" y="2160"/>
                    <a:pt x="17552" y="3806"/>
                  </a:cubicBezTo>
                  <a:cubicBezTo>
                    <a:pt x="17906" y="5451"/>
                    <a:pt x="18968" y="8126"/>
                    <a:pt x="19854" y="10646"/>
                  </a:cubicBezTo>
                  <a:cubicBezTo>
                    <a:pt x="20739" y="13166"/>
                    <a:pt x="21447" y="15531"/>
                    <a:pt x="21270" y="17229"/>
                  </a:cubicBezTo>
                  <a:cubicBezTo>
                    <a:pt x="21093" y="18926"/>
                    <a:pt x="20031" y="19954"/>
                    <a:pt x="18614" y="20623"/>
                  </a:cubicBezTo>
                  <a:cubicBezTo>
                    <a:pt x="17198" y="21291"/>
                    <a:pt x="15427" y="21600"/>
                    <a:pt x="13834" y="21549"/>
                  </a:cubicBezTo>
                  <a:cubicBezTo>
                    <a:pt x="12240" y="21497"/>
                    <a:pt x="10824" y="21086"/>
                    <a:pt x="9939" y="20109"/>
                  </a:cubicBezTo>
                  <a:cubicBezTo>
                    <a:pt x="9054" y="19131"/>
                    <a:pt x="8699" y="17589"/>
                    <a:pt x="9408" y="16406"/>
                  </a:cubicBezTo>
                  <a:cubicBezTo>
                    <a:pt x="10116" y="15223"/>
                    <a:pt x="11886" y="14400"/>
                    <a:pt x="13657" y="13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9733907" y="1970678"/>
              <a:ext cx="84453" cy="171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059" fill="norm" stroke="1" extrusionOk="0">
                  <a:moveTo>
                    <a:pt x="18715" y="4416"/>
                  </a:moveTo>
                  <a:cubicBezTo>
                    <a:pt x="18188" y="2855"/>
                    <a:pt x="17661" y="1293"/>
                    <a:pt x="15817" y="513"/>
                  </a:cubicBezTo>
                  <a:cubicBezTo>
                    <a:pt x="13973" y="-268"/>
                    <a:pt x="10812" y="-268"/>
                    <a:pt x="7915" y="1293"/>
                  </a:cubicBezTo>
                  <a:cubicBezTo>
                    <a:pt x="5017" y="2855"/>
                    <a:pt x="2383" y="5978"/>
                    <a:pt x="1066" y="8971"/>
                  </a:cubicBezTo>
                  <a:cubicBezTo>
                    <a:pt x="-251" y="11963"/>
                    <a:pt x="-251" y="14826"/>
                    <a:pt x="539" y="16908"/>
                  </a:cubicBezTo>
                  <a:cubicBezTo>
                    <a:pt x="1329" y="18990"/>
                    <a:pt x="2910" y="20291"/>
                    <a:pt x="5017" y="20812"/>
                  </a:cubicBezTo>
                  <a:cubicBezTo>
                    <a:pt x="7125" y="21332"/>
                    <a:pt x="9759" y="21072"/>
                    <a:pt x="12393" y="19640"/>
                  </a:cubicBezTo>
                  <a:cubicBezTo>
                    <a:pt x="15027" y="18209"/>
                    <a:pt x="17661" y="15607"/>
                    <a:pt x="19242" y="13265"/>
                  </a:cubicBezTo>
                  <a:cubicBezTo>
                    <a:pt x="20822" y="10922"/>
                    <a:pt x="21349" y="8840"/>
                    <a:pt x="20822" y="7279"/>
                  </a:cubicBezTo>
                  <a:cubicBezTo>
                    <a:pt x="20295" y="5718"/>
                    <a:pt x="18715" y="4677"/>
                    <a:pt x="17134" y="4677"/>
                  </a:cubicBezTo>
                  <a:cubicBezTo>
                    <a:pt x="15554" y="4677"/>
                    <a:pt x="13973" y="5718"/>
                    <a:pt x="12393" y="6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9841114" y="2000250"/>
              <a:ext cx="190236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600" fill="norm" stroke="1" extrusionOk="0">
                  <a:moveTo>
                    <a:pt x="4290" y="0"/>
                  </a:moveTo>
                  <a:cubicBezTo>
                    <a:pt x="3090" y="424"/>
                    <a:pt x="1890" y="847"/>
                    <a:pt x="1170" y="2118"/>
                  </a:cubicBezTo>
                  <a:cubicBezTo>
                    <a:pt x="450" y="3388"/>
                    <a:pt x="210" y="5506"/>
                    <a:pt x="90" y="7624"/>
                  </a:cubicBezTo>
                  <a:cubicBezTo>
                    <a:pt x="-30" y="9741"/>
                    <a:pt x="-30" y="11859"/>
                    <a:pt x="90" y="13976"/>
                  </a:cubicBezTo>
                  <a:cubicBezTo>
                    <a:pt x="210" y="16094"/>
                    <a:pt x="450" y="18212"/>
                    <a:pt x="1170" y="19482"/>
                  </a:cubicBezTo>
                  <a:cubicBezTo>
                    <a:pt x="1890" y="20753"/>
                    <a:pt x="3090" y="21176"/>
                    <a:pt x="4530" y="19906"/>
                  </a:cubicBezTo>
                  <a:cubicBezTo>
                    <a:pt x="5970" y="18635"/>
                    <a:pt x="7650" y="15671"/>
                    <a:pt x="8850" y="12706"/>
                  </a:cubicBezTo>
                  <a:cubicBezTo>
                    <a:pt x="10050" y="9741"/>
                    <a:pt x="10770" y="6776"/>
                    <a:pt x="11130" y="6565"/>
                  </a:cubicBezTo>
                  <a:cubicBezTo>
                    <a:pt x="11490" y="6353"/>
                    <a:pt x="11490" y="8894"/>
                    <a:pt x="13170" y="11859"/>
                  </a:cubicBezTo>
                  <a:cubicBezTo>
                    <a:pt x="14850" y="14824"/>
                    <a:pt x="18210" y="18212"/>
                    <a:pt x="215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10323399" y="1835150"/>
              <a:ext cx="120701" cy="299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529" fill="norm" stroke="1" extrusionOk="0">
                  <a:moveTo>
                    <a:pt x="12298" y="0"/>
                  </a:moveTo>
                  <a:cubicBezTo>
                    <a:pt x="10808" y="4715"/>
                    <a:pt x="9319" y="9431"/>
                    <a:pt x="7829" y="12777"/>
                  </a:cubicBezTo>
                  <a:cubicBezTo>
                    <a:pt x="6339" y="16124"/>
                    <a:pt x="4850" y="18101"/>
                    <a:pt x="3733" y="19470"/>
                  </a:cubicBezTo>
                  <a:cubicBezTo>
                    <a:pt x="2615" y="20839"/>
                    <a:pt x="1870" y="21600"/>
                    <a:pt x="1126" y="21524"/>
                  </a:cubicBezTo>
                  <a:cubicBezTo>
                    <a:pt x="381" y="21448"/>
                    <a:pt x="-364" y="20535"/>
                    <a:pt x="195" y="18786"/>
                  </a:cubicBezTo>
                  <a:cubicBezTo>
                    <a:pt x="753" y="17037"/>
                    <a:pt x="2615" y="14451"/>
                    <a:pt x="4105" y="12854"/>
                  </a:cubicBezTo>
                  <a:cubicBezTo>
                    <a:pt x="5595" y="11256"/>
                    <a:pt x="6712" y="10648"/>
                    <a:pt x="8202" y="10420"/>
                  </a:cubicBezTo>
                  <a:cubicBezTo>
                    <a:pt x="9691" y="10192"/>
                    <a:pt x="11553" y="10344"/>
                    <a:pt x="12670" y="10876"/>
                  </a:cubicBezTo>
                  <a:cubicBezTo>
                    <a:pt x="13788" y="11408"/>
                    <a:pt x="14160" y="12321"/>
                    <a:pt x="14719" y="13766"/>
                  </a:cubicBezTo>
                  <a:cubicBezTo>
                    <a:pt x="15277" y="15211"/>
                    <a:pt x="16022" y="17189"/>
                    <a:pt x="17139" y="18406"/>
                  </a:cubicBezTo>
                  <a:cubicBezTo>
                    <a:pt x="18257" y="19623"/>
                    <a:pt x="19746" y="20079"/>
                    <a:pt x="21236" y="20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10435378" y="1983316"/>
              <a:ext cx="237322" cy="129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0981" fill="norm" stroke="1" extrusionOk="0">
                  <a:moveTo>
                    <a:pt x="7096" y="13028"/>
                  </a:moveTo>
                  <a:cubicBezTo>
                    <a:pt x="7478" y="11314"/>
                    <a:pt x="7860" y="9600"/>
                    <a:pt x="8243" y="7371"/>
                  </a:cubicBezTo>
                  <a:cubicBezTo>
                    <a:pt x="8625" y="5143"/>
                    <a:pt x="9007" y="2400"/>
                    <a:pt x="8625" y="1028"/>
                  </a:cubicBezTo>
                  <a:cubicBezTo>
                    <a:pt x="8243" y="-343"/>
                    <a:pt x="7096" y="-343"/>
                    <a:pt x="5758" y="1028"/>
                  </a:cubicBezTo>
                  <a:cubicBezTo>
                    <a:pt x="4420" y="2400"/>
                    <a:pt x="2890" y="5143"/>
                    <a:pt x="1935" y="7371"/>
                  </a:cubicBezTo>
                  <a:cubicBezTo>
                    <a:pt x="979" y="9600"/>
                    <a:pt x="597" y="11314"/>
                    <a:pt x="310" y="13028"/>
                  </a:cubicBezTo>
                  <a:cubicBezTo>
                    <a:pt x="23" y="14743"/>
                    <a:pt x="-168" y="16457"/>
                    <a:pt x="214" y="17486"/>
                  </a:cubicBezTo>
                  <a:cubicBezTo>
                    <a:pt x="597" y="18514"/>
                    <a:pt x="1552" y="18857"/>
                    <a:pt x="2413" y="18343"/>
                  </a:cubicBezTo>
                  <a:cubicBezTo>
                    <a:pt x="3273" y="17828"/>
                    <a:pt x="4037" y="16457"/>
                    <a:pt x="4706" y="14914"/>
                  </a:cubicBezTo>
                  <a:cubicBezTo>
                    <a:pt x="5375" y="13371"/>
                    <a:pt x="5949" y="11657"/>
                    <a:pt x="6331" y="12000"/>
                  </a:cubicBezTo>
                  <a:cubicBezTo>
                    <a:pt x="6713" y="12343"/>
                    <a:pt x="6905" y="14743"/>
                    <a:pt x="7096" y="16800"/>
                  </a:cubicBezTo>
                  <a:cubicBezTo>
                    <a:pt x="7287" y="18857"/>
                    <a:pt x="7478" y="20571"/>
                    <a:pt x="7956" y="20914"/>
                  </a:cubicBezTo>
                  <a:cubicBezTo>
                    <a:pt x="8434" y="21257"/>
                    <a:pt x="9198" y="20228"/>
                    <a:pt x="9772" y="18857"/>
                  </a:cubicBezTo>
                  <a:cubicBezTo>
                    <a:pt x="10345" y="17486"/>
                    <a:pt x="10728" y="15771"/>
                    <a:pt x="11110" y="14057"/>
                  </a:cubicBezTo>
                  <a:cubicBezTo>
                    <a:pt x="11492" y="12343"/>
                    <a:pt x="11874" y="10628"/>
                    <a:pt x="12257" y="10628"/>
                  </a:cubicBezTo>
                  <a:cubicBezTo>
                    <a:pt x="12639" y="10628"/>
                    <a:pt x="13021" y="12343"/>
                    <a:pt x="13499" y="14057"/>
                  </a:cubicBezTo>
                  <a:cubicBezTo>
                    <a:pt x="13977" y="15771"/>
                    <a:pt x="14551" y="17486"/>
                    <a:pt x="15220" y="17828"/>
                  </a:cubicBezTo>
                  <a:cubicBezTo>
                    <a:pt x="15889" y="18171"/>
                    <a:pt x="16653" y="17143"/>
                    <a:pt x="17705" y="14571"/>
                  </a:cubicBezTo>
                  <a:cubicBezTo>
                    <a:pt x="18756" y="12000"/>
                    <a:pt x="20094" y="7886"/>
                    <a:pt x="21432" y="3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10699810" y="1989200"/>
              <a:ext cx="89017" cy="144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5" h="21356" fill="norm" stroke="1" extrusionOk="0">
                  <a:moveTo>
                    <a:pt x="2548" y="9147"/>
                  </a:moveTo>
                  <a:cubicBezTo>
                    <a:pt x="5003" y="9460"/>
                    <a:pt x="7458" y="9773"/>
                    <a:pt x="10403" y="8991"/>
                  </a:cubicBezTo>
                  <a:cubicBezTo>
                    <a:pt x="13348" y="8208"/>
                    <a:pt x="16785" y="6330"/>
                    <a:pt x="18748" y="4608"/>
                  </a:cubicBezTo>
                  <a:cubicBezTo>
                    <a:pt x="20712" y="2886"/>
                    <a:pt x="21203" y="1321"/>
                    <a:pt x="19976" y="539"/>
                  </a:cubicBezTo>
                  <a:cubicBezTo>
                    <a:pt x="18748" y="-244"/>
                    <a:pt x="15803" y="-244"/>
                    <a:pt x="12612" y="1008"/>
                  </a:cubicBezTo>
                  <a:cubicBezTo>
                    <a:pt x="9421" y="2260"/>
                    <a:pt x="5985" y="4765"/>
                    <a:pt x="3530" y="7895"/>
                  </a:cubicBezTo>
                  <a:cubicBezTo>
                    <a:pt x="1076" y="11026"/>
                    <a:pt x="-397" y="14782"/>
                    <a:pt x="94" y="17130"/>
                  </a:cubicBezTo>
                  <a:cubicBezTo>
                    <a:pt x="585" y="19478"/>
                    <a:pt x="3039" y="20417"/>
                    <a:pt x="6721" y="20886"/>
                  </a:cubicBezTo>
                  <a:cubicBezTo>
                    <a:pt x="10403" y="21356"/>
                    <a:pt x="15312" y="21356"/>
                    <a:pt x="20221" y="21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11167999" y="1898650"/>
              <a:ext cx="317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000"/>
                    <a:pt x="7200" y="8000"/>
                    <a:pt x="3600" y="11600"/>
                  </a:cubicBezTo>
                  <a:cubicBezTo>
                    <a:pt x="0" y="15200"/>
                    <a:pt x="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11230950" y="2049005"/>
              <a:ext cx="83100" cy="116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3" h="21201" fill="norm" stroke="1" extrusionOk="0">
                  <a:moveTo>
                    <a:pt x="6459" y="8472"/>
                  </a:moveTo>
                  <a:cubicBezTo>
                    <a:pt x="9093" y="7315"/>
                    <a:pt x="11727" y="6158"/>
                    <a:pt x="13571" y="4615"/>
                  </a:cubicBezTo>
                  <a:cubicBezTo>
                    <a:pt x="15415" y="3072"/>
                    <a:pt x="16468" y="1144"/>
                    <a:pt x="15678" y="372"/>
                  </a:cubicBezTo>
                  <a:cubicBezTo>
                    <a:pt x="14888" y="-399"/>
                    <a:pt x="12254" y="-13"/>
                    <a:pt x="9356" y="1915"/>
                  </a:cubicBezTo>
                  <a:cubicBezTo>
                    <a:pt x="6459" y="3844"/>
                    <a:pt x="3298" y="7315"/>
                    <a:pt x="1454" y="10208"/>
                  </a:cubicBezTo>
                  <a:cubicBezTo>
                    <a:pt x="-390" y="13101"/>
                    <a:pt x="-917" y="15415"/>
                    <a:pt x="2507" y="17151"/>
                  </a:cubicBezTo>
                  <a:cubicBezTo>
                    <a:pt x="5932" y="18887"/>
                    <a:pt x="13307" y="20044"/>
                    <a:pt x="20683" y="21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11364849" y="1871092"/>
              <a:ext cx="120651" cy="319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21600" y="2703"/>
                  </a:moveTo>
                  <a:cubicBezTo>
                    <a:pt x="21221" y="1850"/>
                    <a:pt x="20842" y="998"/>
                    <a:pt x="19705" y="500"/>
                  </a:cubicBezTo>
                  <a:cubicBezTo>
                    <a:pt x="18568" y="3"/>
                    <a:pt x="16674" y="-139"/>
                    <a:pt x="15158" y="145"/>
                  </a:cubicBezTo>
                  <a:cubicBezTo>
                    <a:pt x="13642" y="429"/>
                    <a:pt x="12505" y="1140"/>
                    <a:pt x="10611" y="3769"/>
                  </a:cubicBezTo>
                  <a:cubicBezTo>
                    <a:pt x="8716" y="6398"/>
                    <a:pt x="6063" y="10945"/>
                    <a:pt x="4168" y="14214"/>
                  </a:cubicBezTo>
                  <a:cubicBezTo>
                    <a:pt x="2274" y="17482"/>
                    <a:pt x="1137" y="19472"/>
                    <a:pt x="0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11339449" y="1987550"/>
              <a:ext cx="1714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900"/>
                    <a:pt x="0" y="16200"/>
                    <a:pt x="1600" y="13725"/>
                  </a:cubicBezTo>
                  <a:cubicBezTo>
                    <a:pt x="3200" y="11250"/>
                    <a:pt x="6400" y="9000"/>
                    <a:pt x="10000" y="6750"/>
                  </a:cubicBezTo>
                  <a:cubicBezTo>
                    <a:pt x="13600" y="4500"/>
                    <a:pt x="17600" y="22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11504549" y="1915894"/>
              <a:ext cx="95251" cy="278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21600" y="139"/>
                  </a:moveTo>
                  <a:cubicBezTo>
                    <a:pt x="19200" y="-24"/>
                    <a:pt x="16800" y="-186"/>
                    <a:pt x="14160" y="545"/>
                  </a:cubicBezTo>
                  <a:cubicBezTo>
                    <a:pt x="11520" y="1276"/>
                    <a:pt x="8640" y="2900"/>
                    <a:pt x="6240" y="5823"/>
                  </a:cubicBezTo>
                  <a:cubicBezTo>
                    <a:pt x="3840" y="8746"/>
                    <a:pt x="1920" y="12969"/>
                    <a:pt x="960" y="15486"/>
                  </a:cubicBezTo>
                  <a:cubicBezTo>
                    <a:pt x="0" y="18003"/>
                    <a:pt x="0" y="18816"/>
                    <a:pt x="0" y="19628"/>
                  </a:cubicBezTo>
                  <a:cubicBezTo>
                    <a:pt x="0" y="20440"/>
                    <a:pt x="0" y="21252"/>
                    <a:pt x="720" y="21333"/>
                  </a:cubicBezTo>
                  <a:cubicBezTo>
                    <a:pt x="1440" y="21414"/>
                    <a:pt x="2880" y="20764"/>
                    <a:pt x="4320" y="19871"/>
                  </a:cubicBezTo>
                  <a:cubicBezTo>
                    <a:pt x="5760" y="18978"/>
                    <a:pt x="7200" y="17841"/>
                    <a:pt x="8640" y="16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11485499" y="2032000"/>
              <a:ext cx="146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983666" y="2685978"/>
              <a:ext cx="233884" cy="181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0569" fill="norm" stroke="1" extrusionOk="0">
                  <a:moveTo>
                    <a:pt x="11578" y="3608"/>
                  </a:moveTo>
                  <a:cubicBezTo>
                    <a:pt x="10994" y="2408"/>
                    <a:pt x="10410" y="1208"/>
                    <a:pt x="9632" y="488"/>
                  </a:cubicBezTo>
                  <a:cubicBezTo>
                    <a:pt x="8853" y="-232"/>
                    <a:pt x="7880" y="-472"/>
                    <a:pt x="6226" y="2048"/>
                  </a:cubicBezTo>
                  <a:cubicBezTo>
                    <a:pt x="4572" y="4568"/>
                    <a:pt x="2237" y="9848"/>
                    <a:pt x="1070" y="13088"/>
                  </a:cubicBezTo>
                  <a:cubicBezTo>
                    <a:pt x="-98" y="16328"/>
                    <a:pt x="-98" y="17528"/>
                    <a:pt x="97" y="18728"/>
                  </a:cubicBezTo>
                  <a:cubicBezTo>
                    <a:pt x="291" y="19928"/>
                    <a:pt x="680" y="21128"/>
                    <a:pt x="2529" y="20288"/>
                  </a:cubicBezTo>
                  <a:cubicBezTo>
                    <a:pt x="4378" y="19448"/>
                    <a:pt x="7686" y="16568"/>
                    <a:pt x="9826" y="13808"/>
                  </a:cubicBezTo>
                  <a:cubicBezTo>
                    <a:pt x="11967" y="11048"/>
                    <a:pt x="12940" y="8408"/>
                    <a:pt x="13524" y="6488"/>
                  </a:cubicBezTo>
                  <a:cubicBezTo>
                    <a:pt x="14107" y="4568"/>
                    <a:pt x="14302" y="3368"/>
                    <a:pt x="14302" y="3488"/>
                  </a:cubicBezTo>
                  <a:cubicBezTo>
                    <a:pt x="14302" y="3608"/>
                    <a:pt x="14107" y="5048"/>
                    <a:pt x="14010" y="7328"/>
                  </a:cubicBezTo>
                  <a:cubicBezTo>
                    <a:pt x="13913" y="9608"/>
                    <a:pt x="13913" y="12728"/>
                    <a:pt x="14788" y="15128"/>
                  </a:cubicBezTo>
                  <a:cubicBezTo>
                    <a:pt x="15664" y="17528"/>
                    <a:pt x="17416" y="19208"/>
                    <a:pt x="18680" y="19688"/>
                  </a:cubicBezTo>
                  <a:cubicBezTo>
                    <a:pt x="19945" y="20168"/>
                    <a:pt x="20724" y="19448"/>
                    <a:pt x="21502" y="18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1285658" y="2439344"/>
              <a:ext cx="90642" cy="443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554" fill="norm" stroke="1" extrusionOk="0">
                  <a:moveTo>
                    <a:pt x="21022" y="3657"/>
                  </a:moveTo>
                  <a:cubicBezTo>
                    <a:pt x="20531" y="2628"/>
                    <a:pt x="20040" y="1600"/>
                    <a:pt x="18813" y="931"/>
                  </a:cubicBezTo>
                  <a:cubicBezTo>
                    <a:pt x="17586" y="263"/>
                    <a:pt x="15622" y="-46"/>
                    <a:pt x="13658" y="5"/>
                  </a:cubicBezTo>
                  <a:cubicBezTo>
                    <a:pt x="11695" y="57"/>
                    <a:pt x="9731" y="468"/>
                    <a:pt x="7031" y="2217"/>
                  </a:cubicBezTo>
                  <a:cubicBezTo>
                    <a:pt x="4331" y="3965"/>
                    <a:pt x="895" y="7051"/>
                    <a:pt x="158" y="10497"/>
                  </a:cubicBezTo>
                  <a:cubicBezTo>
                    <a:pt x="-578" y="13943"/>
                    <a:pt x="1386" y="17748"/>
                    <a:pt x="3349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1255649" y="2660650"/>
              <a:ext cx="1651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482"/>
                    <a:pt x="0" y="17365"/>
                    <a:pt x="1523" y="15459"/>
                  </a:cubicBezTo>
                  <a:cubicBezTo>
                    <a:pt x="3046" y="13553"/>
                    <a:pt x="6092" y="11859"/>
                    <a:pt x="9692" y="9318"/>
                  </a:cubicBezTo>
                  <a:cubicBezTo>
                    <a:pt x="13292" y="6776"/>
                    <a:pt x="17446" y="338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1497312" y="2489735"/>
              <a:ext cx="44088" cy="382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51" fill="norm" stroke="1" extrusionOk="0">
                  <a:moveTo>
                    <a:pt x="12167" y="2106"/>
                  </a:moveTo>
                  <a:cubicBezTo>
                    <a:pt x="12167" y="1156"/>
                    <a:pt x="12167" y="207"/>
                    <a:pt x="11138" y="29"/>
                  </a:cubicBezTo>
                  <a:cubicBezTo>
                    <a:pt x="10110" y="-149"/>
                    <a:pt x="8053" y="444"/>
                    <a:pt x="5995" y="2877"/>
                  </a:cubicBezTo>
                  <a:cubicBezTo>
                    <a:pt x="3938" y="5310"/>
                    <a:pt x="1881" y="9583"/>
                    <a:pt x="853" y="12787"/>
                  </a:cubicBezTo>
                  <a:cubicBezTo>
                    <a:pt x="-176" y="15992"/>
                    <a:pt x="-176" y="18128"/>
                    <a:pt x="338" y="19493"/>
                  </a:cubicBezTo>
                  <a:cubicBezTo>
                    <a:pt x="853" y="20858"/>
                    <a:pt x="1881" y="21451"/>
                    <a:pt x="5481" y="21451"/>
                  </a:cubicBezTo>
                  <a:cubicBezTo>
                    <a:pt x="9081" y="21451"/>
                    <a:pt x="15253" y="20858"/>
                    <a:pt x="21424" y="20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1490599" y="2670799"/>
              <a:ext cx="228601" cy="154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6482"/>
                  </a:moveTo>
                  <a:cubicBezTo>
                    <a:pt x="2000" y="7357"/>
                    <a:pt x="4000" y="8233"/>
                    <a:pt x="6400" y="7795"/>
                  </a:cubicBezTo>
                  <a:cubicBezTo>
                    <a:pt x="8800" y="7357"/>
                    <a:pt x="11600" y="5606"/>
                    <a:pt x="13300" y="4146"/>
                  </a:cubicBezTo>
                  <a:cubicBezTo>
                    <a:pt x="15000" y="2687"/>
                    <a:pt x="15600" y="1519"/>
                    <a:pt x="15400" y="790"/>
                  </a:cubicBezTo>
                  <a:cubicBezTo>
                    <a:pt x="15200" y="60"/>
                    <a:pt x="14200" y="-232"/>
                    <a:pt x="13300" y="206"/>
                  </a:cubicBezTo>
                  <a:cubicBezTo>
                    <a:pt x="12400" y="644"/>
                    <a:pt x="11600" y="1811"/>
                    <a:pt x="10700" y="4584"/>
                  </a:cubicBezTo>
                  <a:cubicBezTo>
                    <a:pt x="9800" y="7357"/>
                    <a:pt x="8800" y="11736"/>
                    <a:pt x="9000" y="15238"/>
                  </a:cubicBezTo>
                  <a:cubicBezTo>
                    <a:pt x="9200" y="18741"/>
                    <a:pt x="10600" y="21368"/>
                    <a:pt x="12900" y="21368"/>
                  </a:cubicBezTo>
                  <a:cubicBezTo>
                    <a:pt x="15200" y="21368"/>
                    <a:pt x="18400" y="18741"/>
                    <a:pt x="21600" y="16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1750949" y="2647950"/>
              <a:ext cx="114301" cy="176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2400" y="0"/>
                  </a:moveTo>
                  <a:cubicBezTo>
                    <a:pt x="1200" y="1029"/>
                    <a:pt x="0" y="2057"/>
                    <a:pt x="0" y="3086"/>
                  </a:cubicBezTo>
                  <a:cubicBezTo>
                    <a:pt x="0" y="4114"/>
                    <a:pt x="1200" y="5143"/>
                    <a:pt x="3400" y="7586"/>
                  </a:cubicBezTo>
                  <a:cubicBezTo>
                    <a:pt x="5600" y="10029"/>
                    <a:pt x="8800" y="13886"/>
                    <a:pt x="10200" y="16457"/>
                  </a:cubicBezTo>
                  <a:cubicBezTo>
                    <a:pt x="11600" y="19029"/>
                    <a:pt x="11200" y="20314"/>
                    <a:pt x="10000" y="20957"/>
                  </a:cubicBezTo>
                  <a:cubicBezTo>
                    <a:pt x="8800" y="21600"/>
                    <a:pt x="6800" y="21600"/>
                    <a:pt x="5800" y="20700"/>
                  </a:cubicBezTo>
                  <a:cubicBezTo>
                    <a:pt x="4800" y="19800"/>
                    <a:pt x="4800" y="18000"/>
                    <a:pt x="6600" y="14786"/>
                  </a:cubicBezTo>
                  <a:cubicBezTo>
                    <a:pt x="8400" y="11571"/>
                    <a:pt x="12000" y="6943"/>
                    <a:pt x="14800" y="4243"/>
                  </a:cubicBezTo>
                  <a:cubicBezTo>
                    <a:pt x="17600" y="1543"/>
                    <a:pt x="19600" y="7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2502366" y="2673350"/>
              <a:ext cx="141817" cy="452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5481" y="0"/>
                  </a:moveTo>
                  <a:cubicBezTo>
                    <a:pt x="3869" y="0"/>
                    <a:pt x="2257" y="0"/>
                    <a:pt x="1290" y="251"/>
                  </a:cubicBezTo>
                  <a:cubicBezTo>
                    <a:pt x="322" y="502"/>
                    <a:pt x="0" y="1005"/>
                    <a:pt x="0" y="2210"/>
                  </a:cubicBezTo>
                  <a:cubicBezTo>
                    <a:pt x="0" y="3416"/>
                    <a:pt x="322" y="5325"/>
                    <a:pt x="1773" y="6580"/>
                  </a:cubicBezTo>
                  <a:cubicBezTo>
                    <a:pt x="3224" y="7836"/>
                    <a:pt x="5803" y="8439"/>
                    <a:pt x="8543" y="8439"/>
                  </a:cubicBezTo>
                  <a:cubicBezTo>
                    <a:pt x="11284" y="8439"/>
                    <a:pt x="14185" y="7836"/>
                    <a:pt x="16281" y="6882"/>
                  </a:cubicBezTo>
                  <a:cubicBezTo>
                    <a:pt x="18376" y="5927"/>
                    <a:pt x="19666" y="4621"/>
                    <a:pt x="20472" y="3717"/>
                  </a:cubicBezTo>
                  <a:cubicBezTo>
                    <a:pt x="21278" y="2813"/>
                    <a:pt x="21600" y="2311"/>
                    <a:pt x="21600" y="2361"/>
                  </a:cubicBezTo>
                  <a:cubicBezTo>
                    <a:pt x="21600" y="2411"/>
                    <a:pt x="21278" y="3014"/>
                    <a:pt x="20955" y="4973"/>
                  </a:cubicBezTo>
                  <a:cubicBezTo>
                    <a:pt x="20633" y="6932"/>
                    <a:pt x="20310" y="10247"/>
                    <a:pt x="20472" y="13010"/>
                  </a:cubicBezTo>
                  <a:cubicBezTo>
                    <a:pt x="20633" y="15773"/>
                    <a:pt x="21278" y="17983"/>
                    <a:pt x="21116" y="19340"/>
                  </a:cubicBezTo>
                  <a:cubicBezTo>
                    <a:pt x="20955" y="20696"/>
                    <a:pt x="19988" y="21198"/>
                    <a:pt x="18699" y="21399"/>
                  </a:cubicBezTo>
                  <a:cubicBezTo>
                    <a:pt x="17409" y="21600"/>
                    <a:pt x="15797" y="21500"/>
                    <a:pt x="14185" y="20897"/>
                  </a:cubicBezTo>
                  <a:cubicBezTo>
                    <a:pt x="12573" y="20294"/>
                    <a:pt x="10961" y="19189"/>
                    <a:pt x="11122" y="17983"/>
                  </a:cubicBezTo>
                  <a:cubicBezTo>
                    <a:pt x="11284" y="16778"/>
                    <a:pt x="13218" y="15472"/>
                    <a:pt x="15152" y="14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2688808" y="2727705"/>
              <a:ext cx="90842" cy="136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0857" fill="norm" stroke="1" extrusionOk="0">
                  <a:moveTo>
                    <a:pt x="21068" y="2360"/>
                  </a:moveTo>
                  <a:cubicBezTo>
                    <a:pt x="19104" y="1393"/>
                    <a:pt x="17141" y="426"/>
                    <a:pt x="14932" y="103"/>
                  </a:cubicBezTo>
                  <a:cubicBezTo>
                    <a:pt x="12723" y="-219"/>
                    <a:pt x="10268" y="103"/>
                    <a:pt x="7568" y="2682"/>
                  </a:cubicBezTo>
                  <a:cubicBezTo>
                    <a:pt x="4868" y="5262"/>
                    <a:pt x="1923" y="10097"/>
                    <a:pt x="695" y="13482"/>
                  </a:cubicBezTo>
                  <a:cubicBezTo>
                    <a:pt x="-532" y="16868"/>
                    <a:pt x="-41" y="18802"/>
                    <a:pt x="1432" y="19930"/>
                  </a:cubicBezTo>
                  <a:cubicBezTo>
                    <a:pt x="2904" y="21059"/>
                    <a:pt x="5359" y="21381"/>
                    <a:pt x="8795" y="19608"/>
                  </a:cubicBezTo>
                  <a:cubicBezTo>
                    <a:pt x="12232" y="17835"/>
                    <a:pt x="16650" y="13966"/>
                    <a:pt x="18123" y="10420"/>
                  </a:cubicBezTo>
                  <a:cubicBezTo>
                    <a:pt x="19595" y="6874"/>
                    <a:pt x="18123" y="3650"/>
                    <a:pt x="16650" y="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2834682" y="2717800"/>
              <a:ext cx="198968" cy="137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5" fill="norm" stroke="1" extrusionOk="0">
                  <a:moveTo>
                    <a:pt x="919" y="0"/>
                  </a:moveTo>
                  <a:cubicBezTo>
                    <a:pt x="460" y="5236"/>
                    <a:pt x="0" y="10473"/>
                    <a:pt x="0" y="14073"/>
                  </a:cubicBezTo>
                  <a:cubicBezTo>
                    <a:pt x="0" y="17673"/>
                    <a:pt x="460" y="19636"/>
                    <a:pt x="1264" y="20618"/>
                  </a:cubicBezTo>
                  <a:cubicBezTo>
                    <a:pt x="2068" y="21600"/>
                    <a:pt x="3217" y="21600"/>
                    <a:pt x="4826" y="18655"/>
                  </a:cubicBezTo>
                  <a:cubicBezTo>
                    <a:pt x="6434" y="15709"/>
                    <a:pt x="8502" y="9818"/>
                    <a:pt x="9766" y="5891"/>
                  </a:cubicBezTo>
                  <a:cubicBezTo>
                    <a:pt x="11030" y="1964"/>
                    <a:pt x="11489" y="0"/>
                    <a:pt x="11719" y="0"/>
                  </a:cubicBezTo>
                  <a:cubicBezTo>
                    <a:pt x="11949" y="0"/>
                    <a:pt x="11949" y="1964"/>
                    <a:pt x="12064" y="4745"/>
                  </a:cubicBezTo>
                  <a:cubicBezTo>
                    <a:pt x="12179" y="7527"/>
                    <a:pt x="12409" y="11127"/>
                    <a:pt x="14017" y="13582"/>
                  </a:cubicBezTo>
                  <a:cubicBezTo>
                    <a:pt x="15626" y="16036"/>
                    <a:pt x="18613" y="17345"/>
                    <a:pt x="21600" y="18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3630549" y="2696633"/>
              <a:ext cx="138758" cy="445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552" fill="norm" stroke="1" extrusionOk="0">
                  <a:moveTo>
                    <a:pt x="0" y="5016"/>
                  </a:moveTo>
                  <a:cubicBezTo>
                    <a:pt x="982" y="4607"/>
                    <a:pt x="1964" y="4197"/>
                    <a:pt x="2455" y="4300"/>
                  </a:cubicBezTo>
                  <a:cubicBezTo>
                    <a:pt x="2945" y="4402"/>
                    <a:pt x="2945" y="5016"/>
                    <a:pt x="3436" y="7166"/>
                  </a:cubicBezTo>
                  <a:cubicBezTo>
                    <a:pt x="3927" y="9316"/>
                    <a:pt x="4909" y="13001"/>
                    <a:pt x="5400" y="15458"/>
                  </a:cubicBezTo>
                  <a:cubicBezTo>
                    <a:pt x="5891" y="17915"/>
                    <a:pt x="5891" y="19143"/>
                    <a:pt x="5727" y="20064"/>
                  </a:cubicBezTo>
                  <a:cubicBezTo>
                    <a:pt x="5564" y="20986"/>
                    <a:pt x="5236" y="21600"/>
                    <a:pt x="5073" y="21549"/>
                  </a:cubicBezTo>
                  <a:cubicBezTo>
                    <a:pt x="4909" y="21498"/>
                    <a:pt x="4909" y="20781"/>
                    <a:pt x="5400" y="18785"/>
                  </a:cubicBezTo>
                  <a:cubicBezTo>
                    <a:pt x="5891" y="16789"/>
                    <a:pt x="6873" y="13513"/>
                    <a:pt x="8182" y="10339"/>
                  </a:cubicBezTo>
                  <a:cubicBezTo>
                    <a:pt x="9491" y="7166"/>
                    <a:pt x="11127" y="4095"/>
                    <a:pt x="12436" y="2303"/>
                  </a:cubicBezTo>
                  <a:cubicBezTo>
                    <a:pt x="13745" y="512"/>
                    <a:pt x="14727" y="0"/>
                    <a:pt x="15709" y="0"/>
                  </a:cubicBezTo>
                  <a:cubicBezTo>
                    <a:pt x="16691" y="0"/>
                    <a:pt x="17673" y="512"/>
                    <a:pt x="18818" y="1689"/>
                  </a:cubicBezTo>
                  <a:cubicBezTo>
                    <a:pt x="19964" y="2866"/>
                    <a:pt x="21273" y="4709"/>
                    <a:pt x="21436" y="6142"/>
                  </a:cubicBezTo>
                  <a:cubicBezTo>
                    <a:pt x="21600" y="7575"/>
                    <a:pt x="20618" y="8599"/>
                    <a:pt x="19309" y="9213"/>
                  </a:cubicBezTo>
                  <a:cubicBezTo>
                    <a:pt x="18000" y="9827"/>
                    <a:pt x="16364" y="10032"/>
                    <a:pt x="14564" y="9623"/>
                  </a:cubicBezTo>
                  <a:cubicBezTo>
                    <a:pt x="12764" y="9213"/>
                    <a:pt x="10800" y="8190"/>
                    <a:pt x="8836" y="7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3833749" y="2527300"/>
              <a:ext cx="4445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29" y="0"/>
                  </a:moveTo>
                  <a:cubicBezTo>
                    <a:pt x="12343" y="2880"/>
                    <a:pt x="9257" y="5760"/>
                    <a:pt x="6171" y="8836"/>
                  </a:cubicBezTo>
                  <a:cubicBezTo>
                    <a:pt x="3086" y="11913"/>
                    <a:pt x="0" y="15185"/>
                    <a:pt x="0" y="17345"/>
                  </a:cubicBezTo>
                  <a:cubicBezTo>
                    <a:pt x="0" y="19505"/>
                    <a:pt x="3086" y="20553"/>
                    <a:pt x="7200" y="21076"/>
                  </a:cubicBezTo>
                  <a:cubicBezTo>
                    <a:pt x="11314" y="21600"/>
                    <a:pt x="16457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3873029" y="2706992"/>
              <a:ext cx="305562" cy="338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354" fill="norm" stroke="1" extrusionOk="0">
                  <a:moveTo>
                    <a:pt x="7019" y="3881"/>
                  </a:moveTo>
                  <a:cubicBezTo>
                    <a:pt x="7019" y="3214"/>
                    <a:pt x="7019" y="2548"/>
                    <a:pt x="6797" y="1881"/>
                  </a:cubicBezTo>
                  <a:cubicBezTo>
                    <a:pt x="6576" y="1214"/>
                    <a:pt x="6132" y="548"/>
                    <a:pt x="5244" y="548"/>
                  </a:cubicBezTo>
                  <a:cubicBezTo>
                    <a:pt x="4356" y="548"/>
                    <a:pt x="3025" y="1214"/>
                    <a:pt x="2063" y="2348"/>
                  </a:cubicBezTo>
                  <a:cubicBezTo>
                    <a:pt x="1102" y="3481"/>
                    <a:pt x="510" y="5081"/>
                    <a:pt x="214" y="6214"/>
                  </a:cubicBezTo>
                  <a:cubicBezTo>
                    <a:pt x="-82" y="7348"/>
                    <a:pt x="-82" y="8014"/>
                    <a:pt x="288" y="8481"/>
                  </a:cubicBezTo>
                  <a:cubicBezTo>
                    <a:pt x="658" y="8948"/>
                    <a:pt x="1397" y="9214"/>
                    <a:pt x="2507" y="8348"/>
                  </a:cubicBezTo>
                  <a:cubicBezTo>
                    <a:pt x="3617" y="7481"/>
                    <a:pt x="5096" y="5481"/>
                    <a:pt x="6058" y="4148"/>
                  </a:cubicBezTo>
                  <a:cubicBezTo>
                    <a:pt x="7019" y="2814"/>
                    <a:pt x="7463" y="2148"/>
                    <a:pt x="7537" y="2148"/>
                  </a:cubicBezTo>
                  <a:cubicBezTo>
                    <a:pt x="7611" y="2148"/>
                    <a:pt x="7315" y="2814"/>
                    <a:pt x="7093" y="3481"/>
                  </a:cubicBezTo>
                  <a:cubicBezTo>
                    <a:pt x="6871" y="4148"/>
                    <a:pt x="6723" y="4814"/>
                    <a:pt x="6650" y="5481"/>
                  </a:cubicBezTo>
                  <a:cubicBezTo>
                    <a:pt x="6576" y="6148"/>
                    <a:pt x="6576" y="6814"/>
                    <a:pt x="6945" y="7214"/>
                  </a:cubicBezTo>
                  <a:cubicBezTo>
                    <a:pt x="7315" y="7614"/>
                    <a:pt x="8055" y="7748"/>
                    <a:pt x="9017" y="7148"/>
                  </a:cubicBezTo>
                  <a:cubicBezTo>
                    <a:pt x="9978" y="6548"/>
                    <a:pt x="11162" y="5214"/>
                    <a:pt x="11976" y="4148"/>
                  </a:cubicBezTo>
                  <a:cubicBezTo>
                    <a:pt x="12789" y="3081"/>
                    <a:pt x="13233" y="2281"/>
                    <a:pt x="13381" y="2281"/>
                  </a:cubicBezTo>
                  <a:cubicBezTo>
                    <a:pt x="13529" y="2281"/>
                    <a:pt x="13381" y="3081"/>
                    <a:pt x="13307" y="3814"/>
                  </a:cubicBezTo>
                  <a:cubicBezTo>
                    <a:pt x="13233" y="4548"/>
                    <a:pt x="13233" y="5214"/>
                    <a:pt x="13455" y="5814"/>
                  </a:cubicBezTo>
                  <a:cubicBezTo>
                    <a:pt x="13677" y="6414"/>
                    <a:pt x="14121" y="6948"/>
                    <a:pt x="14639" y="7014"/>
                  </a:cubicBezTo>
                  <a:cubicBezTo>
                    <a:pt x="15156" y="7081"/>
                    <a:pt x="15748" y="6681"/>
                    <a:pt x="16488" y="5814"/>
                  </a:cubicBezTo>
                  <a:cubicBezTo>
                    <a:pt x="17228" y="4948"/>
                    <a:pt x="18115" y="3614"/>
                    <a:pt x="18707" y="2414"/>
                  </a:cubicBezTo>
                  <a:cubicBezTo>
                    <a:pt x="19299" y="1214"/>
                    <a:pt x="19595" y="148"/>
                    <a:pt x="19669" y="14"/>
                  </a:cubicBezTo>
                  <a:cubicBezTo>
                    <a:pt x="19743" y="-119"/>
                    <a:pt x="19595" y="681"/>
                    <a:pt x="19447" y="2881"/>
                  </a:cubicBezTo>
                  <a:cubicBezTo>
                    <a:pt x="19299" y="5081"/>
                    <a:pt x="19151" y="8681"/>
                    <a:pt x="19447" y="11614"/>
                  </a:cubicBezTo>
                  <a:cubicBezTo>
                    <a:pt x="19743" y="14548"/>
                    <a:pt x="20482" y="16814"/>
                    <a:pt x="20926" y="18348"/>
                  </a:cubicBezTo>
                  <a:cubicBezTo>
                    <a:pt x="21370" y="19881"/>
                    <a:pt x="21518" y="20681"/>
                    <a:pt x="21148" y="21081"/>
                  </a:cubicBezTo>
                  <a:cubicBezTo>
                    <a:pt x="20778" y="21481"/>
                    <a:pt x="19891" y="21481"/>
                    <a:pt x="18781" y="20814"/>
                  </a:cubicBezTo>
                  <a:cubicBezTo>
                    <a:pt x="17671" y="20148"/>
                    <a:pt x="16340" y="18814"/>
                    <a:pt x="15008" y="17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4634354" y="2511065"/>
              <a:ext cx="75696" cy="395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222" fill="norm" stroke="1" extrusionOk="0">
                  <a:moveTo>
                    <a:pt x="14257" y="872"/>
                  </a:moveTo>
                  <a:cubicBezTo>
                    <a:pt x="16057" y="303"/>
                    <a:pt x="17857" y="-265"/>
                    <a:pt x="17857" y="133"/>
                  </a:cubicBezTo>
                  <a:cubicBezTo>
                    <a:pt x="17857" y="531"/>
                    <a:pt x="16057" y="1895"/>
                    <a:pt x="13057" y="4396"/>
                  </a:cubicBezTo>
                  <a:cubicBezTo>
                    <a:pt x="10057" y="6897"/>
                    <a:pt x="5857" y="10535"/>
                    <a:pt x="3457" y="13207"/>
                  </a:cubicBezTo>
                  <a:cubicBezTo>
                    <a:pt x="1057" y="15878"/>
                    <a:pt x="457" y="17583"/>
                    <a:pt x="157" y="18777"/>
                  </a:cubicBezTo>
                  <a:cubicBezTo>
                    <a:pt x="-143" y="19971"/>
                    <a:pt x="-143" y="20653"/>
                    <a:pt x="1357" y="20994"/>
                  </a:cubicBezTo>
                  <a:cubicBezTo>
                    <a:pt x="2857" y="21335"/>
                    <a:pt x="5857" y="21335"/>
                    <a:pt x="9457" y="20710"/>
                  </a:cubicBezTo>
                  <a:cubicBezTo>
                    <a:pt x="13057" y="20084"/>
                    <a:pt x="17257" y="18834"/>
                    <a:pt x="21457" y="17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4621149" y="2696592"/>
              <a:ext cx="273051" cy="134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0" fill="norm" stroke="1" extrusionOk="0">
                  <a:moveTo>
                    <a:pt x="0" y="6320"/>
                  </a:moveTo>
                  <a:cubicBezTo>
                    <a:pt x="2847" y="4326"/>
                    <a:pt x="5693" y="2332"/>
                    <a:pt x="7535" y="1169"/>
                  </a:cubicBezTo>
                  <a:cubicBezTo>
                    <a:pt x="9377" y="6"/>
                    <a:pt x="10214" y="-326"/>
                    <a:pt x="10633" y="339"/>
                  </a:cubicBezTo>
                  <a:cubicBezTo>
                    <a:pt x="11051" y="1003"/>
                    <a:pt x="11051" y="2665"/>
                    <a:pt x="10884" y="5489"/>
                  </a:cubicBezTo>
                  <a:cubicBezTo>
                    <a:pt x="10716" y="8314"/>
                    <a:pt x="10381" y="12302"/>
                    <a:pt x="10214" y="15126"/>
                  </a:cubicBezTo>
                  <a:cubicBezTo>
                    <a:pt x="10047" y="17951"/>
                    <a:pt x="10047" y="19612"/>
                    <a:pt x="10298" y="19779"/>
                  </a:cubicBezTo>
                  <a:cubicBezTo>
                    <a:pt x="10549" y="19945"/>
                    <a:pt x="11051" y="18616"/>
                    <a:pt x="11553" y="17286"/>
                  </a:cubicBezTo>
                  <a:cubicBezTo>
                    <a:pt x="12056" y="15957"/>
                    <a:pt x="12558" y="14628"/>
                    <a:pt x="12977" y="14794"/>
                  </a:cubicBezTo>
                  <a:cubicBezTo>
                    <a:pt x="13395" y="14960"/>
                    <a:pt x="13730" y="16622"/>
                    <a:pt x="14233" y="17951"/>
                  </a:cubicBezTo>
                  <a:cubicBezTo>
                    <a:pt x="14735" y="19280"/>
                    <a:pt x="15405" y="20277"/>
                    <a:pt x="16158" y="20776"/>
                  </a:cubicBezTo>
                  <a:cubicBezTo>
                    <a:pt x="16912" y="21274"/>
                    <a:pt x="17749" y="21274"/>
                    <a:pt x="18502" y="20776"/>
                  </a:cubicBezTo>
                  <a:cubicBezTo>
                    <a:pt x="19256" y="20277"/>
                    <a:pt x="19926" y="19280"/>
                    <a:pt x="20428" y="15957"/>
                  </a:cubicBezTo>
                  <a:cubicBezTo>
                    <a:pt x="20930" y="12634"/>
                    <a:pt x="21265" y="6985"/>
                    <a:pt x="21600" y="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4938649" y="2686050"/>
              <a:ext cx="254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4970399" y="2616200"/>
              <a:ext cx="190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4997687" y="2671749"/>
              <a:ext cx="239413" cy="1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237" fill="norm" stroke="1" extrusionOk="0">
                  <a:moveTo>
                    <a:pt x="8926" y="221"/>
                  </a:moveTo>
                  <a:cubicBezTo>
                    <a:pt x="7978" y="-71"/>
                    <a:pt x="7031" y="-363"/>
                    <a:pt x="5515" y="1388"/>
                  </a:cubicBezTo>
                  <a:cubicBezTo>
                    <a:pt x="3999" y="3140"/>
                    <a:pt x="1915" y="6934"/>
                    <a:pt x="873" y="10291"/>
                  </a:cubicBezTo>
                  <a:cubicBezTo>
                    <a:pt x="-169" y="13648"/>
                    <a:pt x="-169" y="16567"/>
                    <a:pt x="305" y="18318"/>
                  </a:cubicBezTo>
                  <a:cubicBezTo>
                    <a:pt x="778" y="20069"/>
                    <a:pt x="1726" y="20653"/>
                    <a:pt x="4568" y="19340"/>
                  </a:cubicBezTo>
                  <a:cubicBezTo>
                    <a:pt x="7410" y="18026"/>
                    <a:pt x="12147" y="14815"/>
                    <a:pt x="14894" y="12480"/>
                  </a:cubicBezTo>
                  <a:cubicBezTo>
                    <a:pt x="17642" y="10145"/>
                    <a:pt x="18399" y="8686"/>
                    <a:pt x="18968" y="6788"/>
                  </a:cubicBezTo>
                  <a:cubicBezTo>
                    <a:pt x="19536" y="4891"/>
                    <a:pt x="19915" y="2556"/>
                    <a:pt x="19631" y="1242"/>
                  </a:cubicBezTo>
                  <a:cubicBezTo>
                    <a:pt x="19347" y="-71"/>
                    <a:pt x="18399" y="-363"/>
                    <a:pt x="17168" y="513"/>
                  </a:cubicBezTo>
                  <a:cubicBezTo>
                    <a:pt x="15936" y="1388"/>
                    <a:pt x="14420" y="3432"/>
                    <a:pt x="13378" y="6205"/>
                  </a:cubicBezTo>
                  <a:cubicBezTo>
                    <a:pt x="12336" y="8978"/>
                    <a:pt x="11768" y="12480"/>
                    <a:pt x="11578" y="15107"/>
                  </a:cubicBezTo>
                  <a:cubicBezTo>
                    <a:pt x="11389" y="17734"/>
                    <a:pt x="11578" y="19486"/>
                    <a:pt x="13284" y="20361"/>
                  </a:cubicBezTo>
                  <a:cubicBezTo>
                    <a:pt x="14989" y="21237"/>
                    <a:pt x="18210" y="21237"/>
                    <a:pt x="21431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5383149" y="277495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36449" y="3422649"/>
              <a:ext cx="11398251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90"/>
                  </a:moveTo>
                  <a:cubicBezTo>
                    <a:pt x="160" y="1858"/>
                    <a:pt x="321" y="1626"/>
                    <a:pt x="475" y="1548"/>
                  </a:cubicBezTo>
                  <a:cubicBezTo>
                    <a:pt x="630" y="1471"/>
                    <a:pt x="778" y="1548"/>
                    <a:pt x="933" y="1587"/>
                  </a:cubicBezTo>
                  <a:cubicBezTo>
                    <a:pt x="1087" y="1626"/>
                    <a:pt x="1247" y="1626"/>
                    <a:pt x="1408" y="1587"/>
                  </a:cubicBezTo>
                  <a:cubicBezTo>
                    <a:pt x="1568" y="1548"/>
                    <a:pt x="1729" y="1471"/>
                    <a:pt x="1881" y="1355"/>
                  </a:cubicBezTo>
                  <a:cubicBezTo>
                    <a:pt x="2034" y="1239"/>
                    <a:pt x="2178" y="1084"/>
                    <a:pt x="2336" y="968"/>
                  </a:cubicBezTo>
                  <a:cubicBezTo>
                    <a:pt x="2495" y="852"/>
                    <a:pt x="2667" y="774"/>
                    <a:pt x="2842" y="735"/>
                  </a:cubicBezTo>
                  <a:cubicBezTo>
                    <a:pt x="3016" y="697"/>
                    <a:pt x="3193" y="697"/>
                    <a:pt x="3347" y="697"/>
                  </a:cubicBezTo>
                  <a:cubicBezTo>
                    <a:pt x="3502" y="697"/>
                    <a:pt x="3634" y="697"/>
                    <a:pt x="3762" y="697"/>
                  </a:cubicBezTo>
                  <a:cubicBezTo>
                    <a:pt x="3891" y="697"/>
                    <a:pt x="4015" y="697"/>
                    <a:pt x="4148" y="697"/>
                  </a:cubicBezTo>
                  <a:cubicBezTo>
                    <a:pt x="4280" y="697"/>
                    <a:pt x="4420" y="697"/>
                    <a:pt x="4569" y="697"/>
                  </a:cubicBezTo>
                  <a:cubicBezTo>
                    <a:pt x="4717" y="697"/>
                    <a:pt x="4874" y="697"/>
                    <a:pt x="5030" y="658"/>
                  </a:cubicBezTo>
                  <a:cubicBezTo>
                    <a:pt x="5186" y="619"/>
                    <a:pt x="5343" y="542"/>
                    <a:pt x="5505" y="503"/>
                  </a:cubicBezTo>
                  <a:cubicBezTo>
                    <a:pt x="5668" y="465"/>
                    <a:pt x="5836" y="465"/>
                    <a:pt x="5965" y="426"/>
                  </a:cubicBezTo>
                  <a:cubicBezTo>
                    <a:pt x="6093" y="387"/>
                    <a:pt x="6181" y="310"/>
                    <a:pt x="6271" y="271"/>
                  </a:cubicBezTo>
                  <a:cubicBezTo>
                    <a:pt x="6362" y="232"/>
                    <a:pt x="6454" y="232"/>
                    <a:pt x="6544" y="232"/>
                  </a:cubicBezTo>
                  <a:cubicBezTo>
                    <a:pt x="6634" y="232"/>
                    <a:pt x="6723" y="232"/>
                    <a:pt x="6811" y="194"/>
                  </a:cubicBezTo>
                  <a:cubicBezTo>
                    <a:pt x="6899" y="155"/>
                    <a:pt x="6987" y="77"/>
                    <a:pt x="7082" y="39"/>
                  </a:cubicBezTo>
                  <a:cubicBezTo>
                    <a:pt x="7176" y="0"/>
                    <a:pt x="7276" y="0"/>
                    <a:pt x="7370" y="0"/>
                  </a:cubicBezTo>
                  <a:cubicBezTo>
                    <a:pt x="7465" y="0"/>
                    <a:pt x="7553" y="0"/>
                    <a:pt x="7647" y="0"/>
                  </a:cubicBezTo>
                  <a:cubicBezTo>
                    <a:pt x="7742" y="0"/>
                    <a:pt x="7842" y="0"/>
                    <a:pt x="7996" y="0"/>
                  </a:cubicBezTo>
                  <a:cubicBezTo>
                    <a:pt x="8151" y="0"/>
                    <a:pt x="8359" y="0"/>
                    <a:pt x="8562" y="0"/>
                  </a:cubicBezTo>
                  <a:cubicBezTo>
                    <a:pt x="8764" y="0"/>
                    <a:pt x="8961" y="0"/>
                    <a:pt x="9103" y="0"/>
                  </a:cubicBezTo>
                  <a:cubicBezTo>
                    <a:pt x="9246" y="0"/>
                    <a:pt x="9334" y="0"/>
                    <a:pt x="9432" y="0"/>
                  </a:cubicBezTo>
                  <a:cubicBezTo>
                    <a:pt x="9530" y="0"/>
                    <a:pt x="9639" y="0"/>
                    <a:pt x="9747" y="0"/>
                  </a:cubicBezTo>
                  <a:cubicBezTo>
                    <a:pt x="9855" y="0"/>
                    <a:pt x="9964" y="0"/>
                    <a:pt x="10068" y="0"/>
                  </a:cubicBezTo>
                  <a:cubicBezTo>
                    <a:pt x="10172" y="0"/>
                    <a:pt x="10273" y="0"/>
                    <a:pt x="10435" y="39"/>
                  </a:cubicBezTo>
                  <a:cubicBezTo>
                    <a:pt x="10597" y="77"/>
                    <a:pt x="10822" y="155"/>
                    <a:pt x="10981" y="232"/>
                  </a:cubicBezTo>
                  <a:cubicBezTo>
                    <a:pt x="11139" y="310"/>
                    <a:pt x="11231" y="387"/>
                    <a:pt x="11337" y="426"/>
                  </a:cubicBezTo>
                  <a:cubicBezTo>
                    <a:pt x="11444" y="465"/>
                    <a:pt x="11564" y="465"/>
                    <a:pt x="11684" y="503"/>
                  </a:cubicBezTo>
                  <a:cubicBezTo>
                    <a:pt x="11805" y="542"/>
                    <a:pt x="11925" y="619"/>
                    <a:pt x="12043" y="735"/>
                  </a:cubicBezTo>
                  <a:cubicBezTo>
                    <a:pt x="12162" y="852"/>
                    <a:pt x="12278" y="1006"/>
                    <a:pt x="12388" y="1123"/>
                  </a:cubicBezTo>
                  <a:cubicBezTo>
                    <a:pt x="12499" y="1239"/>
                    <a:pt x="12603" y="1316"/>
                    <a:pt x="12715" y="1394"/>
                  </a:cubicBezTo>
                  <a:cubicBezTo>
                    <a:pt x="12828" y="1471"/>
                    <a:pt x="12948" y="1548"/>
                    <a:pt x="13066" y="1665"/>
                  </a:cubicBezTo>
                  <a:cubicBezTo>
                    <a:pt x="13185" y="1781"/>
                    <a:pt x="13301" y="1935"/>
                    <a:pt x="13411" y="2090"/>
                  </a:cubicBezTo>
                  <a:cubicBezTo>
                    <a:pt x="13522" y="2245"/>
                    <a:pt x="13626" y="2400"/>
                    <a:pt x="13734" y="2594"/>
                  </a:cubicBezTo>
                  <a:cubicBezTo>
                    <a:pt x="13842" y="2787"/>
                    <a:pt x="13955" y="3019"/>
                    <a:pt x="14065" y="3213"/>
                  </a:cubicBezTo>
                  <a:cubicBezTo>
                    <a:pt x="14175" y="3406"/>
                    <a:pt x="14284" y="3561"/>
                    <a:pt x="14398" y="3716"/>
                  </a:cubicBezTo>
                  <a:cubicBezTo>
                    <a:pt x="14512" y="3871"/>
                    <a:pt x="14633" y="4026"/>
                    <a:pt x="14749" y="4219"/>
                  </a:cubicBezTo>
                  <a:cubicBezTo>
                    <a:pt x="14865" y="4413"/>
                    <a:pt x="14978" y="4645"/>
                    <a:pt x="15078" y="4839"/>
                  </a:cubicBezTo>
                  <a:cubicBezTo>
                    <a:pt x="15178" y="5032"/>
                    <a:pt x="15266" y="5187"/>
                    <a:pt x="15369" y="5381"/>
                  </a:cubicBezTo>
                  <a:cubicBezTo>
                    <a:pt x="15471" y="5574"/>
                    <a:pt x="15587" y="5806"/>
                    <a:pt x="15704" y="6039"/>
                  </a:cubicBezTo>
                  <a:cubicBezTo>
                    <a:pt x="15820" y="6271"/>
                    <a:pt x="15936" y="6503"/>
                    <a:pt x="16049" y="6697"/>
                  </a:cubicBezTo>
                  <a:cubicBezTo>
                    <a:pt x="16161" y="6890"/>
                    <a:pt x="16269" y="7045"/>
                    <a:pt x="16367" y="7239"/>
                  </a:cubicBezTo>
                  <a:cubicBezTo>
                    <a:pt x="16466" y="7432"/>
                    <a:pt x="16554" y="7665"/>
                    <a:pt x="16658" y="7897"/>
                  </a:cubicBezTo>
                  <a:cubicBezTo>
                    <a:pt x="16763" y="8129"/>
                    <a:pt x="16883" y="8361"/>
                    <a:pt x="16997" y="8594"/>
                  </a:cubicBezTo>
                  <a:cubicBezTo>
                    <a:pt x="17112" y="8826"/>
                    <a:pt x="17220" y="9058"/>
                    <a:pt x="17322" y="9329"/>
                  </a:cubicBezTo>
                  <a:cubicBezTo>
                    <a:pt x="17424" y="9600"/>
                    <a:pt x="17521" y="9910"/>
                    <a:pt x="17623" y="10181"/>
                  </a:cubicBezTo>
                  <a:cubicBezTo>
                    <a:pt x="17725" y="10452"/>
                    <a:pt x="17834" y="10684"/>
                    <a:pt x="17938" y="10955"/>
                  </a:cubicBezTo>
                  <a:cubicBezTo>
                    <a:pt x="18042" y="11226"/>
                    <a:pt x="18142" y="11535"/>
                    <a:pt x="18299" y="12000"/>
                  </a:cubicBezTo>
                  <a:cubicBezTo>
                    <a:pt x="18455" y="12465"/>
                    <a:pt x="18668" y="13084"/>
                    <a:pt x="18866" y="13626"/>
                  </a:cubicBezTo>
                  <a:cubicBezTo>
                    <a:pt x="19065" y="14168"/>
                    <a:pt x="19249" y="14632"/>
                    <a:pt x="19432" y="15135"/>
                  </a:cubicBezTo>
                  <a:cubicBezTo>
                    <a:pt x="19614" y="15639"/>
                    <a:pt x="19795" y="16181"/>
                    <a:pt x="19965" y="16684"/>
                  </a:cubicBezTo>
                  <a:cubicBezTo>
                    <a:pt x="20136" y="17187"/>
                    <a:pt x="20296" y="17652"/>
                    <a:pt x="20481" y="18194"/>
                  </a:cubicBezTo>
                  <a:cubicBezTo>
                    <a:pt x="20665" y="18735"/>
                    <a:pt x="20874" y="19355"/>
                    <a:pt x="21065" y="19935"/>
                  </a:cubicBezTo>
                  <a:cubicBezTo>
                    <a:pt x="21255" y="20516"/>
                    <a:pt x="21428" y="210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245999" y="3882114"/>
              <a:ext cx="715850" cy="429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382" fill="norm" stroke="1" extrusionOk="0">
                  <a:moveTo>
                    <a:pt x="0" y="21382"/>
                  </a:moveTo>
                  <a:cubicBezTo>
                    <a:pt x="1529" y="21066"/>
                    <a:pt x="3058" y="20750"/>
                    <a:pt x="4365" y="20539"/>
                  </a:cubicBezTo>
                  <a:cubicBezTo>
                    <a:pt x="5671" y="20328"/>
                    <a:pt x="6754" y="20223"/>
                    <a:pt x="7455" y="20118"/>
                  </a:cubicBezTo>
                  <a:cubicBezTo>
                    <a:pt x="8156" y="20012"/>
                    <a:pt x="8474" y="19907"/>
                    <a:pt x="8602" y="19591"/>
                  </a:cubicBezTo>
                  <a:cubicBezTo>
                    <a:pt x="8729" y="19275"/>
                    <a:pt x="8665" y="18748"/>
                    <a:pt x="8124" y="17273"/>
                  </a:cubicBezTo>
                  <a:cubicBezTo>
                    <a:pt x="7582" y="15798"/>
                    <a:pt x="6563" y="13374"/>
                    <a:pt x="5926" y="11425"/>
                  </a:cubicBezTo>
                  <a:cubicBezTo>
                    <a:pt x="5288" y="9476"/>
                    <a:pt x="5034" y="8001"/>
                    <a:pt x="5002" y="6736"/>
                  </a:cubicBezTo>
                  <a:cubicBezTo>
                    <a:pt x="4970" y="5472"/>
                    <a:pt x="5161" y="4418"/>
                    <a:pt x="5926" y="3259"/>
                  </a:cubicBezTo>
                  <a:cubicBezTo>
                    <a:pt x="6690" y="2100"/>
                    <a:pt x="8028" y="836"/>
                    <a:pt x="9080" y="309"/>
                  </a:cubicBezTo>
                  <a:cubicBezTo>
                    <a:pt x="10131" y="-218"/>
                    <a:pt x="10896" y="-7"/>
                    <a:pt x="11565" y="467"/>
                  </a:cubicBezTo>
                  <a:cubicBezTo>
                    <a:pt x="12234" y="941"/>
                    <a:pt x="12807" y="1679"/>
                    <a:pt x="13126" y="2680"/>
                  </a:cubicBezTo>
                  <a:cubicBezTo>
                    <a:pt x="13444" y="3681"/>
                    <a:pt x="13508" y="4945"/>
                    <a:pt x="13189" y="6736"/>
                  </a:cubicBezTo>
                  <a:cubicBezTo>
                    <a:pt x="12871" y="8527"/>
                    <a:pt x="12170" y="10845"/>
                    <a:pt x="11788" y="12321"/>
                  </a:cubicBezTo>
                  <a:cubicBezTo>
                    <a:pt x="11405" y="13796"/>
                    <a:pt x="11342" y="14428"/>
                    <a:pt x="11405" y="15007"/>
                  </a:cubicBezTo>
                  <a:cubicBezTo>
                    <a:pt x="11469" y="15587"/>
                    <a:pt x="11660" y="16114"/>
                    <a:pt x="12425" y="16324"/>
                  </a:cubicBezTo>
                  <a:cubicBezTo>
                    <a:pt x="13189" y="16535"/>
                    <a:pt x="14527" y="16430"/>
                    <a:pt x="16025" y="16219"/>
                  </a:cubicBezTo>
                  <a:cubicBezTo>
                    <a:pt x="17522" y="16008"/>
                    <a:pt x="19179" y="15692"/>
                    <a:pt x="20166" y="15482"/>
                  </a:cubicBezTo>
                  <a:cubicBezTo>
                    <a:pt x="21154" y="15271"/>
                    <a:pt x="21473" y="15165"/>
                    <a:pt x="21536" y="15429"/>
                  </a:cubicBezTo>
                  <a:cubicBezTo>
                    <a:pt x="21600" y="15692"/>
                    <a:pt x="21409" y="16324"/>
                    <a:pt x="21218" y="16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1325499" y="4024677"/>
              <a:ext cx="1778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914" y="11040"/>
                    <a:pt x="11829" y="1783"/>
                    <a:pt x="15429" y="240"/>
                  </a:cubicBezTo>
                  <a:cubicBezTo>
                    <a:pt x="19029" y="-1303"/>
                    <a:pt x="20314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1338199" y="4165599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1919545" y="3836342"/>
              <a:ext cx="148905" cy="51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72" fill="norm" stroke="1" extrusionOk="0">
                  <a:moveTo>
                    <a:pt x="21402" y="2086"/>
                  </a:moveTo>
                  <a:cubicBezTo>
                    <a:pt x="21098" y="1643"/>
                    <a:pt x="20794" y="1200"/>
                    <a:pt x="19272" y="802"/>
                  </a:cubicBezTo>
                  <a:cubicBezTo>
                    <a:pt x="17751" y="404"/>
                    <a:pt x="15013" y="50"/>
                    <a:pt x="11971" y="5"/>
                  </a:cubicBezTo>
                  <a:cubicBezTo>
                    <a:pt x="8929" y="-39"/>
                    <a:pt x="5582" y="227"/>
                    <a:pt x="3453" y="536"/>
                  </a:cubicBezTo>
                  <a:cubicBezTo>
                    <a:pt x="1323" y="846"/>
                    <a:pt x="410" y="1200"/>
                    <a:pt x="106" y="1599"/>
                  </a:cubicBezTo>
                  <a:cubicBezTo>
                    <a:pt x="-198" y="1997"/>
                    <a:pt x="106" y="2440"/>
                    <a:pt x="1627" y="3192"/>
                  </a:cubicBezTo>
                  <a:cubicBezTo>
                    <a:pt x="3148" y="3945"/>
                    <a:pt x="5887" y="5007"/>
                    <a:pt x="7560" y="6113"/>
                  </a:cubicBezTo>
                  <a:cubicBezTo>
                    <a:pt x="9233" y="7220"/>
                    <a:pt x="9841" y="8371"/>
                    <a:pt x="9689" y="9168"/>
                  </a:cubicBezTo>
                  <a:cubicBezTo>
                    <a:pt x="9537" y="9964"/>
                    <a:pt x="8625" y="10407"/>
                    <a:pt x="7560" y="10761"/>
                  </a:cubicBezTo>
                  <a:cubicBezTo>
                    <a:pt x="6495" y="11115"/>
                    <a:pt x="5278" y="11381"/>
                    <a:pt x="3909" y="11513"/>
                  </a:cubicBezTo>
                  <a:cubicBezTo>
                    <a:pt x="2540" y="11646"/>
                    <a:pt x="1019" y="11646"/>
                    <a:pt x="1019" y="11558"/>
                  </a:cubicBezTo>
                  <a:cubicBezTo>
                    <a:pt x="1019" y="11469"/>
                    <a:pt x="2540" y="11292"/>
                    <a:pt x="3605" y="11469"/>
                  </a:cubicBezTo>
                  <a:cubicBezTo>
                    <a:pt x="4670" y="11646"/>
                    <a:pt x="5278" y="12177"/>
                    <a:pt x="4822" y="13328"/>
                  </a:cubicBezTo>
                  <a:cubicBezTo>
                    <a:pt x="4365" y="14479"/>
                    <a:pt x="2844" y="16250"/>
                    <a:pt x="1932" y="17445"/>
                  </a:cubicBezTo>
                  <a:cubicBezTo>
                    <a:pt x="1019" y="18640"/>
                    <a:pt x="715" y="19259"/>
                    <a:pt x="563" y="19791"/>
                  </a:cubicBezTo>
                  <a:cubicBezTo>
                    <a:pt x="410" y="20322"/>
                    <a:pt x="410" y="20764"/>
                    <a:pt x="2236" y="21074"/>
                  </a:cubicBezTo>
                  <a:cubicBezTo>
                    <a:pt x="4061" y="21384"/>
                    <a:pt x="7712" y="21561"/>
                    <a:pt x="10602" y="21428"/>
                  </a:cubicBezTo>
                  <a:cubicBezTo>
                    <a:pt x="13492" y="21295"/>
                    <a:pt x="15622" y="20853"/>
                    <a:pt x="17751" y="20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2195449" y="4089399"/>
              <a:ext cx="317501" cy="150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0" y="0"/>
                  </a:moveTo>
                  <a:cubicBezTo>
                    <a:pt x="576" y="6000"/>
                    <a:pt x="1152" y="12000"/>
                    <a:pt x="1656" y="15600"/>
                  </a:cubicBezTo>
                  <a:cubicBezTo>
                    <a:pt x="2160" y="19200"/>
                    <a:pt x="2592" y="20400"/>
                    <a:pt x="3312" y="21000"/>
                  </a:cubicBezTo>
                  <a:cubicBezTo>
                    <a:pt x="4032" y="21600"/>
                    <a:pt x="5040" y="21600"/>
                    <a:pt x="7200" y="19050"/>
                  </a:cubicBezTo>
                  <a:cubicBezTo>
                    <a:pt x="9360" y="16500"/>
                    <a:pt x="12672" y="11400"/>
                    <a:pt x="15264" y="8400"/>
                  </a:cubicBezTo>
                  <a:cubicBezTo>
                    <a:pt x="17856" y="5400"/>
                    <a:pt x="19728" y="4500"/>
                    <a:pt x="21600" y="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2773299" y="4069786"/>
              <a:ext cx="342901" cy="188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5" fill="norm" stroke="1" extrusionOk="0">
                  <a:moveTo>
                    <a:pt x="0" y="10628"/>
                  </a:moveTo>
                  <a:cubicBezTo>
                    <a:pt x="0" y="9454"/>
                    <a:pt x="0" y="8280"/>
                    <a:pt x="67" y="8280"/>
                  </a:cubicBezTo>
                  <a:cubicBezTo>
                    <a:pt x="133" y="8280"/>
                    <a:pt x="267" y="9454"/>
                    <a:pt x="600" y="11685"/>
                  </a:cubicBezTo>
                  <a:cubicBezTo>
                    <a:pt x="933" y="13915"/>
                    <a:pt x="1467" y="17202"/>
                    <a:pt x="2067" y="19080"/>
                  </a:cubicBezTo>
                  <a:cubicBezTo>
                    <a:pt x="2667" y="20958"/>
                    <a:pt x="3333" y="21428"/>
                    <a:pt x="4267" y="20371"/>
                  </a:cubicBezTo>
                  <a:cubicBezTo>
                    <a:pt x="5200" y="19315"/>
                    <a:pt x="6400" y="16732"/>
                    <a:pt x="8600" y="13445"/>
                  </a:cubicBezTo>
                  <a:cubicBezTo>
                    <a:pt x="10800" y="10158"/>
                    <a:pt x="14000" y="6167"/>
                    <a:pt x="15933" y="3937"/>
                  </a:cubicBezTo>
                  <a:cubicBezTo>
                    <a:pt x="17867" y="1706"/>
                    <a:pt x="18533" y="1237"/>
                    <a:pt x="19267" y="767"/>
                  </a:cubicBezTo>
                  <a:cubicBezTo>
                    <a:pt x="20000" y="298"/>
                    <a:pt x="20800" y="-172"/>
                    <a:pt x="21200" y="63"/>
                  </a:cubicBezTo>
                  <a:cubicBezTo>
                    <a:pt x="21600" y="298"/>
                    <a:pt x="21600" y="1237"/>
                    <a:pt x="21600" y="2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3122549" y="4324350"/>
              <a:ext cx="508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3636899" y="4114799"/>
              <a:ext cx="374651" cy="149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4" fill="norm" stroke="1" extrusionOk="0">
                  <a:moveTo>
                    <a:pt x="0" y="3600"/>
                  </a:moveTo>
                  <a:cubicBezTo>
                    <a:pt x="244" y="7800"/>
                    <a:pt x="488" y="12000"/>
                    <a:pt x="732" y="15000"/>
                  </a:cubicBezTo>
                  <a:cubicBezTo>
                    <a:pt x="976" y="18000"/>
                    <a:pt x="1220" y="19800"/>
                    <a:pt x="1708" y="20700"/>
                  </a:cubicBezTo>
                  <a:cubicBezTo>
                    <a:pt x="2197" y="21600"/>
                    <a:pt x="2929" y="21600"/>
                    <a:pt x="4881" y="19200"/>
                  </a:cubicBezTo>
                  <a:cubicBezTo>
                    <a:pt x="6834" y="16800"/>
                    <a:pt x="10007" y="12000"/>
                    <a:pt x="12997" y="8400"/>
                  </a:cubicBezTo>
                  <a:cubicBezTo>
                    <a:pt x="15986" y="4800"/>
                    <a:pt x="1879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4329049" y="4102099"/>
              <a:ext cx="149044" cy="215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95" fill="norm" stroke="1" extrusionOk="0">
                  <a:moveTo>
                    <a:pt x="0" y="0"/>
                  </a:moveTo>
                  <a:cubicBezTo>
                    <a:pt x="6389" y="6291"/>
                    <a:pt x="12777" y="12583"/>
                    <a:pt x="16428" y="16252"/>
                  </a:cubicBezTo>
                  <a:cubicBezTo>
                    <a:pt x="20079" y="19922"/>
                    <a:pt x="20992" y="20971"/>
                    <a:pt x="21296" y="21285"/>
                  </a:cubicBezTo>
                  <a:cubicBezTo>
                    <a:pt x="21600" y="21600"/>
                    <a:pt x="21296" y="21181"/>
                    <a:pt x="20992" y="20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4357535" y="4089399"/>
              <a:ext cx="123915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600" fill="norm" stroke="1" extrusionOk="0">
                  <a:moveTo>
                    <a:pt x="21432" y="0"/>
                  </a:moveTo>
                  <a:cubicBezTo>
                    <a:pt x="19601" y="360"/>
                    <a:pt x="17771" y="720"/>
                    <a:pt x="15940" y="2520"/>
                  </a:cubicBezTo>
                  <a:cubicBezTo>
                    <a:pt x="14110" y="4320"/>
                    <a:pt x="12279" y="7560"/>
                    <a:pt x="10083" y="10620"/>
                  </a:cubicBezTo>
                  <a:cubicBezTo>
                    <a:pt x="7886" y="13680"/>
                    <a:pt x="5324" y="16560"/>
                    <a:pt x="3310" y="18540"/>
                  </a:cubicBezTo>
                  <a:cubicBezTo>
                    <a:pt x="1296" y="20520"/>
                    <a:pt x="-168" y="21600"/>
                    <a:pt x="15" y="21600"/>
                  </a:cubicBezTo>
                  <a:cubicBezTo>
                    <a:pt x="198" y="21600"/>
                    <a:pt x="2029" y="20520"/>
                    <a:pt x="3859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4589399" y="4381500"/>
              <a:ext cx="635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4989449" y="4127499"/>
              <a:ext cx="1714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67" y="3812"/>
                    <a:pt x="6933" y="7624"/>
                    <a:pt x="10000" y="10800"/>
                  </a:cubicBezTo>
                  <a:cubicBezTo>
                    <a:pt x="13067" y="13976"/>
                    <a:pt x="15733" y="16518"/>
                    <a:pt x="17600" y="18212"/>
                  </a:cubicBezTo>
                  <a:cubicBezTo>
                    <a:pt x="19467" y="19906"/>
                    <a:pt x="20533" y="20753"/>
                    <a:pt x="21067" y="21176"/>
                  </a:cubicBezTo>
                  <a:cubicBezTo>
                    <a:pt x="21600" y="21600"/>
                    <a:pt x="216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5014849" y="4095750"/>
              <a:ext cx="13970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2653"/>
                    <a:pt x="15055" y="5305"/>
                    <a:pt x="11455" y="8905"/>
                  </a:cubicBezTo>
                  <a:cubicBezTo>
                    <a:pt x="7855" y="12505"/>
                    <a:pt x="3927" y="170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5592699" y="4058592"/>
              <a:ext cx="482601" cy="278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0" y="9672"/>
                  </a:moveTo>
                  <a:cubicBezTo>
                    <a:pt x="0" y="8860"/>
                    <a:pt x="0" y="8048"/>
                    <a:pt x="142" y="8617"/>
                  </a:cubicBezTo>
                  <a:cubicBezTo>
                    <a:pt x="284" y="9185"/>
                    <a:pt x="568" y="11134"/>
                    <a:pt x="805" y="13164"/>
                  </a:cubicBezTo>
                  <a:cubicBezTo>
                    <a:pt x="1042" y="15194"/>
                    <a:pt x="1232" y="17305"/>
                    <a:pt x="1468" y="18767"/>
                  </a:cubicBezTo>
                  <a:cubicBezTo>
                    <a:pt x="1705" y="20229"/>
                    <a:pt x="1989" y="21041"/>
                    <a:pt x="2463" y="21284"/>
                  </a:cubicBezTo>
                  <a:cubicBezTo>
                    <a:pt x="2937" y="21528"/>
                    <a:pt x="3600" y="21203"/>
                    <a:pt x="4832" y="19254"/>
                  </a:cubicBezTo>
                  <a:cubicBezTo>
                    <a:pt x="6063" y="17305"/>
                    <a:pt x="7863" y="13733"/>
                    <a:pt x="9853" y="10728"/>
                  </a:cubicBezTo>
                  <a:cubicBezTo>
                    <a:pt x="11842" y="7723"/>
                    <a:pt x="14021" y="5287"/>
                    <a:pt x="15632" y="3745"/>
                  </a:cubicBezTo>
                  <a:cubicBezTo>
                    <a:pt x="17242" y="2202"/>
                    <a:pt x="18284" y="1552"/>
                    <a:pt x="19042" y="984"/>
                  </a:cubicBezTo>
                  <a:cubicBezTo>
                    <a:pt x="19800" y="415"/>
                    <a:pt x="20274" y="-72"/>
                    <a:pt x="20653" y="9"/>
                  </a:cubicBezTo>
                  <a:cubicBezTo>
                    <a:pt x="21032" y="90"/>
                    <a:pt x="21316" y="740"/>
                    <a:pt x="21600" y="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5992749" y="4400550"/>
              <a:ext cx="635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6545199" y="4165599"/>
              <a:ext cx="1905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80" y="2842"/>
                    <a:pt x="8160" y="5684"/>
                    <a:pt x="11760" y="9284"/>
                  </a:cubicBezTo>
                  <a:cubicBezTo>
                    <a:pt x="15360" y="12884"/>
                    <a:pt x="18480" y="172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6564249" y="4149412"/>
              <a:ext cx="171451" cy="301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21600" y="697"/>
                  </a:moveTo>
                  <a:cubicBezTo>
                    <a:pt x="20533" y="247"/>
                    <a:pt x="19467" y="-203"/>
                    <a:pt x="18400" y="97"/>
                  </a:cubicBezTo>
                  <a:cubicBezTo>
                    <a:pt x="17333" y="397"/>
                    <a:pt x="16267" y="1447"/>
                    <a:pt x="13867" y="4297"/>
                  </a:cubicBezTo>
                  <a:cubicBezTo>
                    <a:pt x="11467" y="7147"/>
                    <a:pt x="7733" y="11797"/>
                    <a:pt x="5200" y="14947"/>
                  </a:cubicBezTo>
                  <a:cubicBezTo>
                    <a:pt x="2667" y="18097"/>
                    <a:pt x="1333" y="19747"/>
                    <a:pt x="0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7218299" y="4216400"/>
              <a:ext cx="111382" cy="215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354" fill="norm" stroke="1" extrusionOk="0">
                  <a:moveTo>
                    <a:pt x="0" y="0"/>
                  </a:moveTo>
                  <a:cubicBezTo>
                    <a:pt x="4483" y="3984"/>
                    <a:pt x="8966" y="7969"/>
                    <a:pt x="12430" y="11010"/>
                  </a:cubicBezTo>
                  <a:cubicBezTo>
                    <a:pt x="15894" y="14050"/>
                    <a:pt x="18340" y="16148"/>
                    <a:pt x="19766" y="17825"/>
                  </a:cubicBezTo>
                  <a:cubicBezTo>
                    <a:pt x="21192" y="19503"/>
                    <a:pt x="21600" y="20761"/>
                    <a:pt x="21396" y="21181"/>
                  </a:cubicBezTo>
                  <a:cubicBezTo>
                    <a:pt x="21192" y="21600"/>
                    <a:pt x="20377" y="21181"/>
                    <a:pt x="19562" y="20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7199725" y="4203699"/>
              <a:ext cx="145575" cy="268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401" fill="norm" stroke="1" extrusionOk="0">
                  <a:moveTo>
                    <a:pt x="21222" y="0"/>
                  </a:moveTo>
                  <a:cubicBezTo>
                    <a:pt x="16593" y="4219"/>
                    <a:pt x="11965" y="8437"/>
                    <a:pt x="8571" y="11559"/>
                  </a:cubicBezTo>
                  <a:cubicBezTo>
                    <a:pt x="5176" y="14681"/>
                    <a:pt x="3016" y="16706"/>
                    <a:pt x="1628" y="18309"/>
                  </a:cubicBezTo>
                  <a:cubicBezTo>
                    <a:pt x="239" y="19912"/>
                    <a:pt x="-378" y="21094"/>
                    <a:pt x="239" y="21347"/>
                  </a:cubicBezTo>
                  <a:cubicBezTo>
                    <a:pt x="856" y="21600"/>
                    <a:pt x="2708" y="20925"/>
                    <a:pt x="4559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7510399" y="3979509"/>
              <a:ext cx="107007" cy="643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523" fill="norm" stroke="1" extrusionOk="0">
                  <a:moveTo>
                    <a:pt x="10165" y="1127"/>
                  </a:moveTo>
                  <a:cubicBezTo>
                    <a:pt x="10165" y="773"/>
                    <a:pt x="10165" y="419"/>
                    <a:pt x="11647" y="206"/>
                  </a:cubicBezTo>
                  <a:cubicBezTo>
                    <a:pt x="13129" y="-6"/>
                    <a:pt x="16094" y="-77"/>
                    <a:pt x="18212" y="100"/>
                  </a:cubicBezTo>
                  <a:cubicBezTo>
                    <a:pt x="20329" y="277"/>
                    <a:pt x="21600" y="702"/>
                    <a:pt x="21388" y="1552"/>
                  </a:cubicBezTo>
                  <a:cubicBezTo>
                    <a:pt x="21176" y="2402"/>
                    <a:pt x="19482" y="3676"/>
                    <a:pt x="16518" y="4810"/>
                  </a:cubicBezTo>
                  <a:cubicBezTo>
                    <a:pt x="13553" y="5943"/>
                    <a:pt x="9318" y="6934"/>
                    <a:pt x="6988" y="7961"/>
                  </a:cubicBezTo>
                  <a:cubicBezTo>
                    <a:pt x="4659" y="8988"/>
                    <a:pt x="4235" y="10050"/>
                    <a:pt x="5718" y="11219"/>
                  </a:cubicBezTo>
                  <a:cubicBezTo>
                    <a:pt x="7200" y="12387"/>
                    <a:pt x="10588" y="13662"/>
                    <a:pt x="11859" y="14901"/>
                  </a:cubicBezTo>
                  <a:cubicBezTo>
                    <a:pt x="13129" y="16141"/>
                    <a:pt x="12282" y="17345"/>
                    <a:pt x="9953" y="18442"/>
                  </a:cubicBezTo>
                  <a:cubicBezTo>
                    <a:pt x="7624" y="19540"/>
                    <a:pt x="3812" y="20532"/>
                    <a:pt x="0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563499" y="4953000"/>
              <a:ext cx="222251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63" y="2025"/>
                    <a:pt x="4526" y="4050"/>
                    <a:pt x="7200" y="6750"/>
                  </a:cubicBezTo>
                  <a:cubicBezTo>
                    <a:pt x="9874" y="9450"/>
                    <a:pt x="12960" y="12825"/>
                    <a:pt x="15429" y="15413"/>
                  </a:cubicBezTo>
                  <a:cubicBezTo>
                    <a:pt x="17897" y="18000"/>
                    <a:pt x="19749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531749" y="4902200"/>
              <a:ext cx="285751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60" y="2195"/>
                    <a:pt x="17120" y="4390"/>
                    <a:pt x="14800" y="6761"/>
                  </a:cubicBezTo>
                  <a:cubicBezTo>
                    <a:pt x="12480" y="9132"/>
                    <a:pt x="10080" y="11678"/>
                    <a:pt x="7600" y="14180"/>
                  </a:cubicBezTo>
                  <a:cubicBezTo>
                    <a:pt x="5120" y="16683"/>
                    <a:pt x="2560" y="191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956700" y="4914900"/>
              <a:ext cx="191000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600" fill="norm" stroke="1" extrusionOk="0">
                  <a:moveTo>
                    <a:pt x="21419" y="0"/>
                  </a:moveTo>
                  <a:cubicBezTo>
                    <a:pt x="20232" y="92"/>
                    <a:pt x="19045" y="185"/>
                    <a:pt x="17503" y="646"/>
                  </a:cubicBezTo>
                  <a:cubicBezTo>
                    <a:pt x="15960" y="1108"/>
                    <a:pt x="14061" y="1938"/>
                    <a:pt x="11450" y="3508"/>
                  </a:cubicBezTo>
                  <a:cubicBezTo>
                    <a:pt x="8839" y="5077"/>
                    <a:pt x="5516" y="7385"/>
                    <a:pt x="3379" y="9785"/>
                  </a:cubicBezTo>
                  <a:cubicBezTo>
                    <a:pt x="1243" y="12185"/>
                    <a:pt x="294" y="14677"/>
                    <a:pt x="56" y="16431"/>
                  </a:cubicBezTo>
                  <a:cubicBezTo>
                    <a:pt x="-181" y="18185"/>
                    <a:pt x="294" y="19200"/>
                    <a:pt x="2311" y="19938"/>
                  </a:cubicBezTo>
                  <a:cubicBezTo>
                    <a:pt x="4329" y="20677"/>
                    <a:pt x="7889" y="21138"/>
                    <a:pt x="114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1147699" y="5149850"/>
              <a:ext cx="381001" cy="190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9257"/>
                  </a:moveTo>
                  <a:cubicBezTo>
                    <a:pt x="0" y="8070"/>
                    <a:pt x="0" y="6884"/>
                    <a:pt x="240" y="6646"/>
                  </a:cubicBezTo>
                  <a:cubicBezTo>
                    <a:pt x="480" y="6409"/>
                    <a:pt x="960" y="7121"/>
                    <a:pt x="1380" y="8664"/>
                  </a:cubicBezTo>
                  <a:cubicBezTo>
                    <a:pt x="1800" y="10207"/>
                    <a:pt x="2160" y="12580"/>
                    <a:pt x="2400" y="14360"/>
                  </a:cubicBezTo>
                  <a:cubicBezTo>
                    <a:pt x="2640" y="16141"/>
                    <a:pt x="2760" y="17327"/>
                    <a:pt x="3000" y="18514"/>
                  </a:cubicBezTo>
                  <a:cubicBezTo>
                    <a:pt x="3240" y="19701"/>
                    <a:pt x="3600" y="20888"/>
                    <a:pt x="4080" y="21244"/>
                  </a:cubicBezTo>
                  <a:cubicBezTo>
                    <a:pt x="4560" y="21600"/>
                    <a:pt x="5160" y="21125"/>
                    <a:pt x="7080" y="18396"/>
                  </a:cubicBezTo>
                  <a:cubicBezTo>
                    <a:pt x="9000" y="15666"/>
                    <a:pt x="12240" y="10681"/>
                    <a:pt x="14880" y="7240"/>
                  </a:cubicBezTo>
                  <a:cubicBezTo>
                    <a:pt x="17520" y="3798"/>
                    <a:pt x="19560" y="189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1782699" y="5099050"/>
              <a:ext cx="381001" cy="203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5344"/>
                  </a:moveTo>
                  <a:cubicBezTo>
                    <a:pt x="840" y="9798"/>
                    <a:pt x="1680" y="14252"/>
                    <a:pt x="2340" y="17035"/>
                  </a:cubicBezTo>
                  <a:cubicBezTo>
                    <a:pt x="3000" y="19819"/>
                    <a:pt x="3480" y="20932"/>
                    <a:pt x="4080" y="21266"/>
                  </a:cubicBezTo>
                  <a:cubicBezTo>
                    <a:pt x="4680" y="21600"/>
                    <a:pt x="5400" y="21155"/>
                    <a:pt x="7080" y="18705"/>
                  </a:cubicBezTo>
                  <a:cubicBezTo>
                    <a:pt x="8760" y="16256"/>
                    <a:pt x="11400" y="11802"/>
                    <a:pt x="13320" y="8573"/>
                  </a:cubicBezTo>
                  <a:cubicBezTo>
                    <a:pt x="15240" y="5344"/>
                    <a:pt x="16440" y="3340"/>
                    <a:pt x="17700" y="2115"/>
                  </a:cubicBezTo>
                  <a:cubicBezTo>
                    <a:pt x="18960" y="891"/>
                    <a:pt x="20280" y="4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2246249" y="4902200"/>
              <a:ext cx="117761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9" h="21600" fill="norm" stroke="1" extrusionOk="0">
                  <a:moveTo>
                    <a:pt x="0" y="0"/>
                  </a:moveTo>
                  <a:cubicBezTo>
                    <a:pt x="6703" y="2469"/>
                    <a:pt x="13407" y="4937"/>
                    <a:pt x="17131" y="7560"/>
                  </a:cubicBezTo>
                  <a:cubicBezTo>
                    <a:pt x="20855" y="10183"/>
                    <a:pt x="21600" y="12960"/>
                    <a:pt x="19738" y="15326"/>
                  </a:cubicBezTo>
                  <a:cubicBezTo>
                    <a:pt x="17876" y="17691"/>
                    <a:pt x="13407" y="19646"/>
                    <a:pt x="89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2627249" y="5092700"/>
              <a:ext cx="1968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2620899" y="5235293"/>
              <a:ext cx="2667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971" y="11375"/>
                    <a:pt x="9943" y="2735"/>
                    <a:pt x="13543" y="575"/>
                  </a:cubicBezTo>
                  <a:cubicBezTo>
                    <a:pt x="17143" y="-1585"/>
                    <a:pt x="1937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3224149" y="4996471"/>
              <a:ext cx="154951" cy="291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238" fill="norm" stroke="1" extrusionOk="0">
                  <a:moveTo>
                    <a:pt x="0" y="3312"/>
                  </a:moveTo>
                  <a:cubicBezTo>
                    <a:pt x="2919" y="2232"/>
                    <a:pt x="5838" y="1152"/>
                    <a:pt x="8903" y="534"/>
                  </a:cubicBezTo>
                  <a:cubicBezTo>
                    <a:pt x="11968" y="-83"/>
                    <a:pt x="15178" y="-237"/>
                    <a:pt x="17368" y="457"/>
                  </a:cubicBezTo>
                  <a:cubicBezTo>
                    <a:pt x="19557" y="1152"/>
                    <a:pt x="20724" y="2694"/>
                    <a:pt x="19411" y="4314"/>
                  </a:cubicBezTo>
                  <a:cubicBezTo>
                    <a:pt x="18097" y="5934"/>
                    <a:pt x="14303" y="7632"/>
                    <a:pt x="11676" y="8712"/>
                  </a:cubicBezTo>
                  <a:cubicBezTo>
                    <a:pt x="9049" y="9792"/>
                    <a:pt x="7589" y="10254"/>
                    <a:pt x="7881" y="10563"/>
                  </a:cubicBezTo>
                  <a:cubicBezTo>
                    <a:pt x="8173" y="10872"/>
                    <a:pt x="10216" y="11026"/>
                    <a:pt x="12114" y="11334"/>
                  </a:cubicBezTo>
                  <a:cubicBezTo>
                    <a:pt x="14011" y="11643"/>
                    <a:pt x="15762" y="12106"/>
                    <a:pt x="17222" y="12569"/>
                  </a:cubicBezTo>
                  <a:cubicBezTo>
                    <a:pt x="18681" y="13032"/>
                    <a:pt x="19849" y="13494"/>
                    <a:pt x="20578" y="14112"/>
                  </a:cubicBezTo>
                  <a:cubicBezTo>
                    <a:pt x="21308" y="14729"/>
                    <a:pt x="21600" y="15500"/>
                    <a:pt x="21162" y="16194"/>
                  </a:cubicBezTo>
                  <a:cubicBezTo>
                    <a:pt x="20724" y="16889"/>
                    <a:pt x="19557" y="17506"/>
                    <a:pt x="17222" y="18354"/>
                  </a:cubicBezTo>
                  <a:cubicBezTo>
                    <a:pt x="14886" y="19203"/>
                    <a:pt x="11384" y="20283"/>
                    <a:pt x="8611" y="20823"/>
                  </a:cubicBezTo>
                  <a:cubicBezTo>
                    <a:pt x="5838" y="21363"/>
                    <a:pt x="3795" y="21363"/>
                    <a:pt x="3211" y="20900"/>
                  </a:cubicBezTo>
                  <a:cubicBezTo>
                    <a:pt x="2627" y="20437"/>
                    <a:pt x="3503" y="19512"/>
                    <a:pt x="4378" y="18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3503912" y="5007662"/>
              <a:ext cx="209188" cy="249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364" fill="norm" stroke="1" extrusionOk="0">
                  <a:moveTo>
                    <a:pt x="611" y="3480"/>
                  </a:moveTo>
                  <a:cubicBezTo>
                    <a:pt x="179" y="2391"/>
                    <a:pt x="-253" y="1302"/>
                    <a:pt x="179" y="667"/>
                  </a:cubicBezTo>
                  <a:cubicBezTo>
                    <a:pt x="611" y="32"/>
                    <a:pt x="1907" y="-150"/>
                    <a:pt x="3851" y="122"/>
                  </a:cubicBezTo>
                  <a:cubicBezTo>
                    <a:pt x="5795" y="395"/>
                    <a:pt x="8387" y="1121"/>
                    <a:pt x="9683" y="3117"/>
                  </a:cubicBezTo>
                  <a:cubicBezTo>
                    <a:pt x="10979" y="5114"/>
                    <a:pt x="10979" y="8381"/>
                    <a:pt x="10331" y="10741"/>
                  </a:cubicBezTo>
                  <a:cubicBezTo>
                    <a:pt x="9683" y="13100"/>
                    <a:pt x="8387" y="14553"/>
                    <a:pt x="6767" y="16186"/>
                  </a:cubicBezTo>
                  <a:cubicBezTo>
                    <a:pt x="5147" y="17820"/>
                    <a:pt x="3203" y="19635"/>
                    <a:pt x="2879" y="20542"/>
                  </a:cubicBezTo>
                  <a:cubicBezTo>
                    <a:pt x="2555" y="21450"/>
                    <a:pt x="3851" y="21450"/>
                    <a:pt x="7199" y="21268"/>
                  </a:cubicBezTo>
                  <a:cubicBezTo>
                    <a:pt x="10547" y="21087"/>
                    <a:pt x="15947" y="20724"/>
                    <a:pt x="21347" y="20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3986149" y="5283200"/>
              <a:ext cx="762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4240149" y="5308600"/>
              <a:ext cx="317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4627499" y="5264150"/>
              <a:ext cx="635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1642999" y="6432549"/>
              <a:ext cx="19050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20" y="2658"/>
                    <a:pt x="6240" y="5317"/>
                    <a:pt x="9360" y="8031"/>
                  </a:cubicBezTo>
                  <a:cubicBezTo>
                    <a:pt x="12480" y="10745"/>
                    <a:pt x="15600" y="13514"/>
                    <a:pt x="17640" y="15785"/>
                  </a:cubicBezTo>
                  <a:cubicBezTo>
                    <a:pt x="19680" y="18055"/>
                    <a:pt x="20640" y="198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1668399" y="6407150"/>
              <a:ext cx="273051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91" y="1851"/>
                    <a:pt x="17581" y="3703"/>
                    <a:pt x="15488" y="5811"/>
                  </a:cubicBezTo>
                  <a:cubicBezTo>
                    <a:pt x="13395" y="7920"/>
                    <a:pt x="11219" y="10286"/>
                    <a:pt x="8623" y="12960"/>
                  </a:cubicBezTo>
                  <a:cubicBezTo>
                    <a:pt x="6028" y="15634"/>
                    <a:pt x="3014" y="186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1979549" y="6616700"/>
              <a:ext cx="133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2011299" y="6673850"/>
              <a:ext cx="1397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2472017" y="5892827"/>
              <a:ext cx="320333" cy="1308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565" fill="norm" stroke="1" extrusionOk="0">
                  <a:moveTo>
                    <a:pt x="21506" y="419"/>
                  </a:moveTo>
                  <a:cubicBezTo>
                    <a:pt x="19943" y="244"/>
                    <a:pt x="18380" y="70"/>
                    <a:pt x="16390" y="17"/>
                  </a:cubicBezTo>
                  <a:cubicBezTo>
                    <a:pt x="14401" y="-35"/>
                    <a:pt x="11985" y="35"/>
                    <a:pt x="10280" y="209"/>
                  </a:cubicBezTo>
                  <a:cubicBezTo>
                    <a:pt x="8574" y="384"/>
                    <a:pt x="7580" y="663"/>
                    <a:pt x="7153" y="1082"/>
                  </a:cubicBezTo>
                  <a:cubicBezTo>
                    <a:pt x="6727" y="1500"/>
                    <a:pt x="6869" y="2059"/>
                    <a:pt x="7438" y="2652"/>
                  </a:cubicBezTo>
                  <a:cubicBezTo>
                    <a:pt x="8006" y="3245"/>
                    <a:pt x="9001" y="3873"/>
                    <a:pt x="9427" y="4536"/>
                  </a:cubicBezTo>
                  <a:cubicBezTo>
                    <a:pt x="9853" y="5199"/>
                    <a:pt x="9711" y="5897"/>
                    <a:pt x="9285" y="6421"/>
                  </a:cubicBezTo>
                  <a:cubicBezTo>
                    <a:pt x="8859" y="6944"/>
                    <a:pt x="8148" y="7293"/>
                    <a:pt x="7295" y="7537"/>
                  </a:cubicBezTo>
                  <a:cubicBezTo>
                    <a:pt x="6443" y="7781"/>
                    <a:pt x="5448" y="7921"/>
                    <a:pt x="5164" y="7921"/>
                  </a:cubicBezTo>
                  <a:cubicBezTo>
                    <a:pt x="4880" y="7921"/>
                    <a:pt x="5306" y="7781"/>
                    <a:pt x="5874" y="7677"/>
                  </a:cubicBezTo>
                  <a:cubicBezTo>
                    <a:pt x="6443" y="7572"/>
                    <a:pt x="7153" y="7502"/>
                    <a:pt x="7864" y="7467"/>
                  </a:cubicBezTo>
                  <a:cubicBezTo>
                    <a:pt x="8574" y="7433"/>
                    <a:pt x="9285" y="7433"/>
                    <a:pt x="9853" y="7502"/>
                  </a:cubicBezTo>
                  <a:cubicBezTo>
                    <a:pt x="10422" y="7572"/>
                    <a:pt x="10848" y="7712"/>
                    <a:pt x="10919" y="8096"/>
                  </a:cubicBezTo>
                  <a:cubicBezTo>
                    <a:pt x="10990" y="8479"/>
                    <a:pt x="10706" y="9107"/>
                    <a:pt x="9995" y="9840"/>
                  </a:cubicBezTo>
                  <a:cubicBezTo>
                    <a:pt x="9285" y="10573"/>
                    <a:pt x="8148" y="11411"/>
                    <a:pt x="7224" y="12248"/>
                  </a:cubicBezTo>
                  <a:cubicBezTo>
                    <a:pt x="6301" y="13086"/>
                    <a:pt x="5590" y="13923"/>
                    <a:pt x="4595" y="14952"/>
                  </a:cubicBezTo>
                  <a:cubicBezTo>
                    <a:pt x="3601" y="15982"/>
                    <a:pt x="2322" y="17203"/>
                    <a:pt x="1469" y="18163"/>
                  </a:cubicBezTo>
                  <a:cubicBezTo>
                    <a:pt x="617" y="19122"/>
                    <a:pt x="190" y="19820"/>
                    <a:pt x="48" y="20256"/>
                  </a:cubicBezTo>
                  <a:cubicBezTo>
                    <a:pt x="-94" y="20693"/>
                    <a:pt x="48" y="20867"/>
                    <a:pt x="901" y="21042"/>
                  </a:cubicBezTo>
                  <a:cubicBezTo>
                    <a:pt x="1753" y="21216"/>
                    <a:pt x="3317" y="21391"/>
                    <a:pt x="5732" y="21460"/>
                  </a:cubicBezTo>
                  <a:cubicBezTo>
                    <a:pt x="8148" y="21530"/>
                    <a:pt x="11417" y="21495"/>
                    <a:pt x="13619" y="21495"/>
                  </a:cubicBezTo>
                  <a:cubicBezTo>
                    <a:pt x="15822" y="21495"/>
                    <a:pt x="16959" y="21530"/>
                    <a:pt x="18095" y="21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3027299" y="5781922"/>
              <a:ext cx="97695" cy="259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380" fill="norm" stroke="1" extrusionOk="0">
                  <a:moveTo>
                    <a:pt x="0" y="2332"/>
                  </a:moveTo>
                  <a:cubicBezTo>
                    <a:pt x="1379" y="1635"/>
                    <a:pt x="2757" y="938"/>
                    <a:pt x="4596" y="503"/>
                  </a:cubicBezTo>
                  <a:cubicBezTo>
                    <a:pt x="6434" y="67"/>
                    <a:pt x="8732" y="-107"/>
                    <a:pt x="10800" y="67"/>
                  </a:cubicBezTo>
                  <a:cubicBezTo>
                    <a:pt x="12868" y="241"/>
                    <a:pt x="14706" y="764"/>
                    <a:pt x="14706" y="1983"/>
                  </a:cubicBezTo>
                  <a:cubicBezTo>
                    <a:pt x="14706" y="3203"/>
                    <a:pt x="12868" y="5119"/>
                    <a:pt x="10800" y="6425"/>
                  </a:cubicBezTo>
                  <a:cubicBezTo>
                    <a:pt x="8732" y="7732"/>
                    <a:pt x="6434" y="8428"/>
                    <a:pt x="6434" y="8777"/>
                  </a:cubicBezTo>
                  <a:cubicBezTo>
                    <a:pt x="6434" y="9125"/>
                    <a:pt x="8732" y="9125"/>
                    <a:pt x="11030" y="9212"/>
                  </a:cubicBezTo>
                  <a:cubicBezTo>
                    <a:pt x="13328" y="9299"/>
                    <a:pt x="15626" y="9474"/>
                    <a:pt x="17694" y="10780"/>
                  </a:cubicBezTo>
                  <a:cubicBezTo>
                    <a:pt x="19762" y="12087"/>
                    <a:pt x="21600" y="14525"/>
                    <a:pt x="21140" y="16441"/>
                  </a:cubicBezTo>
                  <a:cubicBezTo>
                    <a:pt x="20681" y="18358"/>
                    <a:pt x="17923" y="19751"/>
                    <a:pt x="15396" y="20535"/>
                  </a:cubicBezTo>
                  <a:cubicBezTo>
                    <a:pt x="12868" y="21319"/>
                    <a:pt x="10570" y="21493"/>
                    <a:pt x="8043" y="21319"/>
                  </a:cubicBezTo>
                  <a:cubicBezTo>
                    <a:pt x="5515" y="21145"/>
                    <a:pt x="2757" y="20622"/>
                    <a:pt x="2757" y="20099"/>
                  </a:cubicBezTo>
                  <a:cubicBezTo>
                    <a:pt x="2757" y="19577"/>
                    <a:pt x="5515" y="19054"/>
                    <a:pt x="8272" y="18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3238575" y="5799074"/>
              <a:ext cx="220525" cy="199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436" fill="norm" stroke="1" extrusionOk="0">
                  <a:moveTo>
                    <a:pt x="1683" y="2564"/>
                  </a:moveTo>
                  <a:cubicBezTo>
                    <a:pt x="2301" y="1655"/>
                    <a:pt x="2918" y="745"/>
                    <a:pt x="3946" y="291"/>
                  </a:cubicBezTo>
                  <a:cubicBezTo>
                    <a:pt x="4975" y="-164"/>
                    <a:pt x="6415" y="-164"/>
                    <a:pt x="7443" y="859"/>
                  </a:cubicBezTo>
                  <a:cubicBezTo>
                    <a:pt x="8472" y="1882"/>
                    <a:pt x="9089" y="3929"/>
                    <a:pt x="7958" y="6884"/>
                  </a:cubicBezTo>
                  <a:cubicBezTo>
                    <a:pt x="6826" y="9840"/>
                    <a:pt x="3946" y="13705"/>
                    <a:pt x="2198" y="16207"/>
                  </a:cubicBezTo>
                  <a:cubicBezTo>
                    <a:pt x="449" y="18708"/>
                    <a:pt x="-168" y="19844"/>
                    <a:pt x="38" y="20527"/>
                  </a:cubicBezTo>
                  <a:cubicBezTo>
                    <a:pt x="243" y="21209"/>
                    <a:pt x="1272" y="21436"/>
                    <a:pt x="4461" y="21436"/>
                  </a:cubicBezTo>
                  <a:cubicBezTo>
                    <a:pt x="7649" y="21436"/>
                    <a:pt x="12998" y="21209"/>
                    <a:pt x="16186" y="20981"/>
                  </a:cubicBezTo>
                  <a:cubicBezTo>
                    <a:pt x="19375" y="20754"/>
                    <a:pt x="20403" y="20527"/>
                    <a:pt x="21432" y="20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3865499" y="5899150"/>
              <a:ext cx="137584" cy="127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7" fill="norm" stroke="1" extrusionOk="0">
                  <a:moveTo>
                    <a:pt x="4985" y="0"/>
                  </a:moveTo>
                  <a:cubicBezTo>
                    <a:pt x="3323" y="354"/>
                    <a:pt x="1662" y="708"/>
                    <a:pt x="831" y="1770"/>
                  </a:cubicBezTo>
                  <a:cubicBezTo>
                    <a:pt x="0" y="2833"/>
                    <a:pt x="0" y="4603"/>
                    <a:pt x="0" y="7259"/>
                  </a:cubicBezTo>
                  <a:cubicBezTo>
                    <a:pt x="0" y="9915"/>
                    <a:pt x="0" y="13456"/>
                    <a:pt x="166" y="16111"/>
                  </a:cubicBezTo>
                  <a:cubicBezTo>
                    <a:pt x="332" y="18767"/>
                    <a:pt x="665" y="20538"/>
                    <a:pt x="1662" y="21069"/>
                  </a:cubicBezTo>
                  <a:cubicBezTo>
                    <a:pt x="2658" y="21600"/>
                    <a:pt x="4320" y="20892"/>
                    <a:pt x="5317" y="19652"/>
                  </a:cubicBezTo>
                  <a:cubicBezTo>
                    <a:pt x="6314" y="18413"/>
                    <a:pt x="6646" y="16643"/>
                    <a:pt x="6812" y="14872"/>
                  </a:cubicBezTo>
                  <a:cubicBezTo>
                    <a:pt x="6978" y="13102"/>
                    <a:pt x="6978" y="11331"/>
                    <a:pt x="7311" y="12039"/>
                  </a:cubicBezTo>
                  <a:cubicBezTo>
                    <a:pt x="7643" y="12748"/>
                    <a:pt x="8308" y="15934"/>
                    <a:pt x="9471" y="17528"/>
                  </a:cubicBezTo>
                  <a:cubicBezTo>
                    <a:pt x="10634" y="19121"/>
                    <a:pt x="12295" y="19121"/>
                    <a:pt x="14289" y="17705"/>
                  </a:cubicBezTo>
                  <a:cubicBezTo>
                    <a:pt x="16283" y="16289"/>
                    <a:pt x="18609" y="13456"/>
                    <a:pt x="19938" y="10977"/>
                  </a:cubicBezTo>
                  <a:cubicBezTo>
                    <a:pt x="21268" y="8498"/>
                    <a:pt x="21600" y="6374"/>
                    <a:pt x="21600" y="4426"/>
                  </a:cubicBezTo>
                  <a:cubicBezTo>
                    <a:pt x="21600" y="2479"/>
                    <a:pt x="21268" y="708"/>
                    <a:pt x="20769" y="885"/>
                  </a:cubicBezTo>
                  <a:cubicBezTo>
                    <a:pt x="20271" y="1062"/>
                    <a:pt x="19606" y="3187"/>
                    <a:pt x="18942" y="5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4055999" y="596900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4104064" y="5883522"/>
              <a:ext cx="128728" cy="333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516" fill="norm" stroke="1" extrusionOk="0">
                  <a:moveTo>
                    <a:pt x="7766" y="4291"/>
                  </a:moveTo>
                  <a:cubicBezTo>
                    <a:pt x="6721" y="7845"/>
                    <a:pt x="5676" y="11400"/>
                    <a:pt x="4805" y="13997"/>
                  </a:cubicBezTo>
                  <a:cubicBezTo>
                    <a:pt x="3934" y="16594"/>
                    <a:pt x="3237" y="18235"/>
                    <a:pt x="2540" y="19465"/>
                  </a:cubicBezTo>
                  <a:cubicBezTo>
                    <a:pt x="1843" y="20696"/>
                    <a:pt x="1147" y="21516"/>
                    <a:pt x="798" y="21516"/>
                  </a:cubicBezTo>
                  <a:cubicBezTo>
                    <a:pt x="450" y="21516"/>
                    <a:pt x="450" y="20696"/>
                    <a:pt x="276" y="18235"/>
                  </a:cubicBezTo>
                  <a:cubicBezTo>
                    <a:pt x="101" y="15774"/>
                    <a:pt x="-247" y="11673"/>
                    <a:pt x="276" y="8529"/>
                  </a:cubicBezTo>
                  <a:cubicBezTo>
                    <a:pt x="798" y="5384"/>
                    <a:pt x="2192" y="3197"/>
                    <a:pt x="3585" y="1898"/>
                  </a:cubicBezTo>
                  <a:cubicBezTo>
                    <a:pt x="4979" y="600"/>
                    <a:pt x="6372" y="189"/>
                    <a:pt x="7940" y="53"/>
                  </a:cubicBezTo>
                  <a:cubicBezTo>
                    <a:pt x="9508" y="-84"/>
                    <a:pt x="11250" y="53"/>
                    <a:pt x="12992" y="394"/>
                  </a:cubicBezTo>
                  <a:cubicBezTo>
                    <a:pt x="14734" y="736"/>
                    <a:pt x="16476" y="1283"/>
                    <a:pt x="17869" y="1898"/>
                  </a:cubicBezTo>
                  <a:cubicBezTo>
                    <a:pt x="19263" y="2513"/>
                    <a:pt x="20308" y="3197"/>
                    <a:pt x="20830" y="3881"/>
                  </a:cubicBezTo>
                  <a:cubicBezTo>
                    <a:pt x="21353" y="4564"/>
                    <a:pt x="21353" y="5248"/>
                    <a:pt x="20482" y="5726"/>
                  </a:cubicBezTo>
                  <a:cubicBezTo>
                    <a:pt x="19611" y="6205"/>
                    <a:pt x="17869" y="6478"/>
                    <a:pt x="15082" y="6957"/>
                  </a:cubicBezTo>
                  <a:cubicBezTo>
                    <a:pt x="12295" y="7435"/>
                    <a:pt x="8463" y="8119"/>
                    <a:pt x="4630" y="8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4297299" y="6007100"/>
              <a:ext cx="6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4881499" y="5842000"/>
              <a:ext cx="44451" cy="149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0"/>
                  </a:moveTo>
                  <a:cubicBezTo>
                    <a:pt x="2057" y="6085"/>
                    <a:pt x="4114" y="12169"/>
                    <a:pt x="5657" y="15972"/>
                  </a:cubicBezTo>
                  <a:cubicBezTo>
                    <a:pt x="7200" y="19775"/>
                    <a:pt x="8229" y="21296"/>
                    <a:pt x="10286" y="21448"/>
                  </a:cubicBezTo>
                  <a:cubicBezTo>
                    <a:pt x="12343" y="21600"/>
                    <a:pt x="15429" y="20383"/>
                    <a:pt x="17486" y="19470"/>
                  </a:cubicBezTo>
                  <a:cubicBezTo>
                    <a:pt x="19543" y="18558"/>
                    <a:pt x="20571" y="17949"/>
                    <a:pt x="21600" y="17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4937517" y="5835650"/>
              <a:ext cx="83683" cy="264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47" fill="norm" stroke="1" extrusionOk="0">
                  <a:moveTo>
                    <a:pt x="21349" y="0"/>
                  </a:moveTo>
                  <a:cubicBezTo>
                    <a:pt x="17569" y="5143"/>
                    <a:pt x="13789" y="10286"/>
                    <a:pt x="11089" y="13371"/>
                  </a:cubicBezTo>
                  <a:cubicBezTo>
                    <a:pt x="8389" y="16457"/>
                    <a:pt x="6769" y="17486"/>
                    <a:pt x="4609" y="18686"/>
                  </a:cubicBezTo>
                  <a:cubicBezTo>
                    <a:pt x="2449" y="19886"/>
                    <a:pt x="-251" y="21257"/>
                    <a:pt x="19" y="21429"/>
                  </a:cubicBezTo>
                  <a:cubicBezTo>
                    <a:pt x="289" y="21600"/>
                    <a:pt x="3529" y="20571"/>
                    <a:pt x="6769" y="19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5022379" y="5956299"/>
              <a:ext cx="106771" cy="157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440" fill="norm" stroke="1" extrusionOk="0">
                  <a:moveTo>
                    <a:pt x="15011" y="0"/>
                  </a:moveTo>
                  <a:cubicBezTo>
                    <a:pt x="11623" y="2592"/>
                    <a:pt x="8235" y="5184"/>
                    <a:pt x="5693" y="8064"/>
                  </a:cubicBezTo>
                  <a:cubicBezTo>
                    <a:pt x="3152" y="10944"/>
                    <a:pt x="1458" y="14112"/>
                    <a:pt x="611" y="16416"/>
                  </a:cubicBezTo>
                  <a:cubicBezTo>
                    <a:pt x="-236" y="18720"/>
                    <a:pt x="-236" y="20160"/>
                    <a:pt x="823" y="20880"/>
                  </a:cubicBezTo>
                  <a:cubicBezTo>
                    <a:pt x="1882" y="21600"/>
                    <a:pt x="3999" y="21600"/>
                    <a:pt x="7599" y="21024"/>
                  </a:cubicBezTo>
                  <a:cubicBezTo>
                    <a:pt x="11199" y="20448"/>
                    <a:pt x="16282" y="19296"/>
                    <a:pt x="21364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5097399" y="6057900"/>
              <a:ext cx="3175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3029032" y="6434527"/>
              <a:ext cx="150865" cy="272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4" h="21228" fill="norm" stroke="1" extrusionOk="0">
                  <a:moveTo>
                    <a:pt x="18150" y="5782"/>
                  </a:moveTo>
                  <a:cubicBezTo>
                    <a:pt x="18150" y="4957"/>
                    <a:pt x="18150" y="4133"/>
                    <a:pt x="18150" y="3144"/>
                  </a:cubicBezTo>
                  <a:cubicBezTo>
                    <a:pt x="18150" y="2154"/>
                    <a:pt x="18150" y="1000"/>
                    <a:pt x="17420" y="423"/>
                  </a:cubicBezTo>
                  <a:cubicBezTo>
                    <a:pt x="16691" y="-154"/>
                    <a:pt x="15231" y="-154"/>
                    <a:pt x="12604" y="506"/>
                  </a:cubicBezTo>
                  <a:cubicBezTo>
                    <a:pt x="9977" y="1165"/>
                    <a:pt x="6183" y="2484"/>
                    <a:pt x="3847" y="3556"/>
                  </a:cubicBezTo>
                  <a:cubicBezTo>
                    <a:pt x="1512" y="4628"/>
                    <a:pt x="637" y="5452"/>
                    <a:pt x="199" y="6277"/>
                  </a:cubicBezTo>
                  <a:cubicBezTo>
                    <a:pt x="-239" y="7101"/>
                    <a:pt x="-239" y="7925"/>
                    <a:pt x="3264" y="9409"/>
                  </a:cubicBezTo>
                  <a:cubicBezTo>
                    <a:pt x="6766" y="10893"/>
                    <a:pt x="13772" y="13037"/>
                    <a:pt x="17420" y="14521"/>
                  </a:cubicBezTo>
                  <a:cubicBezTo>
                    <a:pt x="21069" y="16005"/>
                    <a:pt x="21361" y="16829"/>
                    <a:pt x="20193" y="17901"/>
                  </a:cubicBezTo>
                  <a:cubicBezTo>
                    <a:pt x="19026" y="18973"/>
                    <a:pt x="16399" y="20292"/>
                    <a:pt x="13626" y="20869"/>
                  </a:cubicBezTo>
                  <a:cubicBezTo>
                    <a:pt x="10853" y="21446"/>
                    <a:pt x="7934" y="21281"/>
                    <a:pt x="6183" y="20704"/>
                  </a:cubicBezTo>
                  <a:cubicBezTo>
                    <a:pt x="4431" y="20127"/>
                    <a:pt x="3847" y="19138"/>
                    <a:pt x="5453" y="16994"/>
                  </a:cubicBezTo>
                  <a:cubicBezTo>
                    <a:pt x="7058" y="14851"/>
                    <a:pt x="10853" y="11553"/>
                    <a:pt x="13334" y="9327"/>
                  </a:cubicBezTo>
                  <a:cubicBezTo>
                    <a:pt x="15815" y="7101"/>
                    <a:pt x="16983" y="5947"/>
                    <a:pt x="17566" y="4957"/>
                  </a:cubicBezTo>
                  <a:cubicBezTo>
                    <a:pt x="18150" y="3968"/>
                    <a:pt x="18150" y="3144"/>
                    <a:pt x="16691" y="2402"/>
                  </a:cubicBezTo>
                  <a:cubicBezTo>
                    <a:pt x="15231" y="1660"/>
                    <a:pt x="12312" y="1000"/>
                    <a:pt x="9393" y="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2969048" y="7005058"/>
              <a:ext cx="191602" cy="226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424" fill="norm" stroke="1" extrusionOk="0">
                  <a:moveTo>
                    <a:pt x="5053" y="4705"/>
                  </a:moveTo>
                  <a:cubicBezTo>
                    <a:pt x="5053" y="3705"/>
                    <a:pt x="5053" y="2705"/>
                    <a:pt x="5523" y="1905"/>
                  </a:cubicBezTo>
                  <a:cubicBezTo>
                    <a:pt x="5992" y="1105"/>
                    <a:pt x="6931" y="505"/>
                    <a:pt x="7988" y="205"/>
                  </a:cubicBezTo>
                  <a:cubicBezTo>
                    <a:pt x="9044" y="-95"/>
                    <a:pt x="10218" y="-95"/>
                    <a:pt x="10923" y="405"/>
                  </a:cubicBezTo>
                  <a:cubicBezTo>
                    <a:pt x="11627" y="905"/>
                    <a:pt x="11862" y="1905"/>
                    <a:pt x="11157" y="4005"/>
                  </a:cubicBezTo>
                  <a:cubicBezTo>
                    <a:pt x="10453" y="6105"/>
                    <a:pt x="8810" y="9305"/>
                    <a:pt x="7049" y="11805"/>
                  </a:cubicBezTo>
                  <a:cubicBezTo>
                    <a:pt x="5288" y="14305"/>
                    <a:pt x="3410" y="16105"/>
                    <a:pt x="2001" y="17605"/>
                  </a:cubicBezTo>
                  <a:cubicBezTo>
                    <a:pt x="592" y="19105"/>
                    <a:pt x="-347" y="20305"/>
                    <a:pt x="123" y="20905"/>
                  </a:cubicBezTo>
                  <a:cubicBezTo>
                    <a:pt x="592" y="21505"/>
                    <a:pt x="2470" y="21505"/>
                    <a:pt x="6227" y="21305"/>
                  </a:cubicBezTo>
                  <a:cubicBezTo>
                    <a:pt x="9983" y="21105"/>
                    <a:pt x="15618" y="20705"/>
                    <a:pt x="21253" y="20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3720507" y="7084708"/>
              <a:ext cx="182588" cy="134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084" fill="norm" stroke="1" extrusionOk="0">
                  <a:moveTo>
                    <a:pt x="2855" y="3287"/>
                  </a:moveTo>
                  <a:cubicBezTo>
                    <a:pt x="1862" y="4617"/>
                    <a:pt x="869" y="5946"/>
                    <a:pt x="373" y="8604"/>
                  </a:cubicBezTo>
                  <a:cubicBezTo>
                    <a:pt x="-124" y="11263"/>
                    <a:pt x="-124" y="15250"/>
                    <a:pt x="373" y="17743"/>
                  </a:cubicBezTo>
                  <a:cubicBezTo>
                    <a:pt x="869" y="20235"/>
                    <a:pt x="1862" y="21232"/>
                    <a:pt x="2855" y="21066"/>
                  </a:cubicBezTo>
                  <a:cubicBezTo>
                    <a:pt x="3848" y="20900"/>
                    <a:pt x="4842" y="19570"/>
                    <a:pt x="5710" y="18075"/>
                  </a:cubicBezTo>
                  <a:cubicBezTo>
                    <a:pt x="6579" y="16580"/>
                    <a:pt x="7324" y="14918"/>
                    <a:pt x="8193" y="14586"/>
                  </a:cubicBezTo>
                  <a:cubicBezTo>
                    <a:pt x="9062" y="14254"/>
                    <a:pt x="10055" y="15250"/>
                    <a:pt x="11173" y="15915"/>
                  </a:cubicBezTo>
                  <a:cubicBezTo>
                    <a:pt x="12290" y="16580"/>
                    <a:pt x="13531" y="16912"/>
                    <a:pt x="15145" y="16081"/>
                  </a:cubicBezTo>
                  <a:cubicBezTo>
                    <a:pt x="16759" y="15250"/>
                    <a:pt x="18745" y="13257"/>
                    <a:pt x="19862" y="11429"/>
                  </a:cubicBezTo>
                  <a:cubicBezTo>
                    <a:pt x="20979" y="9601"/>
                    <a:pt x="21228" y="7940"/>
                    <a:pt x="21352" y="5946"/>
                  </a:cubicBezTo>
                  <a:cubicBezTo>
                    <a:pt x="21476" y="3952"/>
                    <a:pt x="21476" y="1626"/>
                    <a:pt x="20855" y="629"/>
                  </a:cubicBezTo>
                  <a:cubicBezTo>
                    <a:pt x="20235" y="-368"/>
                    <a:pt x="18993" y="-36"/>
                    <a:pt x="18248" y="629"/>
                  </a:cubicBezTo>
                  <a:cubicBezTo>
                    <a:pt x="17504" y="1294"/>
                    <a:pt x="17255" y="2290"/>
                    <a:pt x="17007" y="3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3992499" y="715645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4062349" y="7052597"/>
              <a:ext cx="104413" cy="359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482" fill="norm" stroke="1" extrusionOk="0">
                  <a:moveTo>
                    <a:pt x="3888" y="6577"/>
                  </a:moveTo>
                  <a:cubicBezTo>
                    <a:pt x="2592" y="8850"/>
                    <a:pt x="1296" y="11124"/>
                    <a:pt x="648" y="13271"/>
                  </a:cubicBezTo>
                  <a:cubicBezTo>
                    <a:pt x="0" y="15419"/>
                    <a:pt x="0" y="17440"/>
                    <a:pt x="0" y="18956"/>
                  </a:cubicBezTo>
                  <a:cubicBezTo>
                    <a:pt x="0" y="20471"/>
                    <a:pt x="0" y="21482"/>
                    <a:pt x="0" y="21482"/>
                  </a:cubicBezTo>
                  <a:cubicBezTo>
                    <a:pt x="0" y="21482"/>
                    <a:pt x="0" y="20471"/>
                    <a:pt x="216" y="17629"/>
                  </a:cubicBezTo>
                  <a:cubicBezTo>
                    <a:pt x="432" y="14787"/>
                    <a:pt x="864" y="10114"/>
                    <a:pt x="1512" y="7145"/>
                  </a:cubicBezTo>
                  <a:cubicBezTo>
                    <a:pt x="2160" y="4177"/>
                    <a:pt x="3024" y="2914"/>
                    <a:pt x="3672" y="1966"/>
                  </a:cubicBezTo>
                  <a:cubicBezTo>
                    <a:pt x="4320" y="1019"/>
                    <a:pt x="4752" y="387"/>
                    <a:pt x="6480" y="135"/>
                  </a:cubicBezTo>
                  <a:cubicBezTo>
                    <a:pt x="8208" y="-118"/>
                    <a:pt x="11232" y="8"/>
                    <a:pt x="13392" y="324"/>
                  </a:cubicBezTo>
                  <a:cubicBezTo>
                    <a:pt x="15552" y="640"/>
                    <a:pt x="16848" y="1145"/>
                    <a:pt x="18144" y="1777"/>
                  </a:cubicBezTo>
                  <a:cubicBezTo>
                    <a:pt x="19440" y="2408"/>
                    <a:pt x="20736" y="3166"/>
                    <a:pt x="21168" y="3861"/>
                  </a:cubicBezTo>
                  <a:cubicBezTo>
                    <a:pt x="21600" y="4556"/>
                    <a:pt x="21168" y="5187"/>
                    <a:pt x="18144" y="6071"/>
                  </a:cubicBezTo>
                  <a:cubicBezTo>
                    <a:pt x="15120" y="6956"/>
                    <a:pt x="9504" y="8093"/>
                    <a:pt x="3888" y="9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4284599" y="7162800"/>
              <a:ext cx="6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4862449" y="6985000"/>
              <a:ext cx="635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800"/>
                    <a:pt x="21600" y="9600"/>
                    <a:pt x="18000" y="13200"/>
                  </a:cubicBezTo>
                  <a:cubicBezTo>
                    <a:pt x="14400" y="16800"/>
                    <a:pt x="72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4881499" y="6997700"/>
              <a:ext cx="15875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68" y="3537"/>
                    <a:pt x="13536" y="7074"/>
                    <a:pt x="9936" y="10674"/>
                  </a:cubicBezTo>
                  <a:cubicBezTo>
                    <a:pt x="6336" y="14274"/>
                    <a:pt x="3168" y="179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4965780" y="7181850"/>
              <a:ext cx="118920" cy="184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386" fill="norm" stroke="1" extrusionOk="0">
                  <a:moveTo>
                    <a:pt x="14469" y="0"/>
                  </a:moveTo>
                  <a:cubicBezTo>
                    <a:pt x="11058" y="3191"/>
                    <a:pt x="7648" y="6382"/>
                    <a:pt x="4995" y="9573"/>
                  </a:cubicBezTo>
                  <a:cubicBezTo>
                    <a:pt x="2343" y="12764"/>
                    <a:pt x="448" y="15955"/>
                    <a:pt x="69" y="18164"/>
                  </a:cubicBezTo>
                  <a:cubicBezTo>
                    <a:pt x="-310" y="20373"/>
                    <a:pt x="827" y="21600"/>
                    <a:pt x="4616" y="21355"/>
                  </a:cubicBezTo>
                  <a:cubicBezTo>
                    <a:pt x="8406" y="21109"/>
                    <a:pt x="14848" y="19391"/>
                    <a:pt x="2129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5052949" y="7289800"/>
              <a:ext cx="3810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275"/>
                    <a:pt x="7200" y="8550"/>
                    <a:pt x="3600" y="12150"/>
                  </a:cubicBezTo>
                  <a:cubicBezTo>
                    <a:pt x="0" y="15750"/>
                    <a:pt x="0" y="186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3737276" y="6546850"/>
              <a:ext cx="133996" cy="135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208" fill="norm" stroke="1" extrusionOk="0">
                  <a:moveTo>
                    <a:pt x="1207" y="0"/>
                  </a:moveTo>
                  <a:cubicBezTo>
                    <a:pt x="532" y="5317"/>
                    <a:pt x="-143" y="10634"/>
                    <a:pt x="26" y="14455"/>
                  </a:cubicBezTo>
                  <a:cubicBezTo>
                    <a:pt x="194" y="18277"/>
                    <a:pt x="1207" y="20603"/>
                    <a:pt x="2388" y="21102"/>
                  </a:cubicBezTo>
                  <a:cubicBezTo>
                    <a:pt x="3569" y="21600"/>
                    <a:pt x="4919" y="20271"/>
                    <a:pt x="5932" y="18775"/>
                  </a:cubicBezTo>
                  <a:cubicBezTo>
                    <a:pt x="6944" y="17280"/>
                    <a:pt x="7619" y="15618"/>
                    <a:pt x="8801" y="15120"/>
                  </a:cubicBezTo>
                  <a:cubicBezTo>
                    <a:pt x="9982" y="14622"/>
                    <a:pt x="11669" y="15286"/>
                    <a:pt x="13863" y="15618"/>
                  </a:cubicBezTo>
                  <a:cubicBezTo>
                    <a:pt x="16057" y="15951"/>
                    <a:pt x="18757" y="15951"/>
                    <a:pt x="20107" y="14954"/>
                  </a:cubicBezTo>
                  <a:cubicBezTo>
                    <a:pt x="21457" y="13957"/>
                    <a:pt x="21457" y="11963"/>
                    <a:pt x="21288" y="10135"/>
                  </a:cubicBezTo>
                  <a:cubicBezTo>
                    <a:pt x="21119" y="8308"/>
                    <a:pt x="20782" y="6646"/>
                    <a:pt x="19770" y="6480"/>
                  </a:cubicBezTo>
                  <a:cubicBezTo>
                    <a:pt x="18757" y="6314"/>
                    <a:pt x="17069" y="7643"/>
                    <a:pt x="15382" y="8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3973449" y="661670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4050012" y="6484770"/>
              <a:ext cx="71778" cy="310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6" h="21231" fill="norm" stroke="1" extrusionOk="0">
                  <a:moveTo>
                    <a:pt x="3497" y="9471"/>
                  </a:moveTo>
                  <a:cubicBezTo>
                    <a:pt x="2297" y="12225"/>
                    <a:pt x="1097" y="14979"/>
                    <a:pt x="497" y="16719"/>
                  </a:cubicBezTo>
                  <a:cubicBezTo>
                    <a:pt x="-103" y="18459"/>
                    <a:pt x="-103" y="19184"/>
                    <a:pt x="197" y="19908"/>
                  </a:cubicBezTo>
                  <a:cubicBezTo>
                    <a:pt x="497" y="20633"/>
                    <a:pt x="1097" y="21358"/>
                    <a:pt x="1397" y="21213"/>
                  </a:cubicBezTo>
                  <a:cubicBezTo>
                    <a:pt x="1697" y="21068"/>
                    <a:pt x="1697" y="20053"/>
                    <a:pt x="1697" y="16792"/>
                  </a:cubicBezTo>
                  <a:cubicBezTo>
                    <a:pt x="1697" y="13530"/>
                    <a:pt x="1697" y="8021"/>
                    <a:pt x="1997" y="4904"/>
                  </a:cubicBezTo>
                  <a:cubicBezTo>
                    <a:pt x="2297" y="1788"/>
                    <a:pt x="2897" y="1063"/>
                    <a:pt x="4997" y="555"/>
                  </a:cubicBezTo>
                  <a:cubicBezTo>
                    <a:pt x="7097" y="48"/>
                    <a:pt x="10697" y="-242"/>
                    <a:pt x="14297" y="265"/>
                  </a:cubicBezTo>
                  <a:cubicBezTo>
                    <a:pt x="17897" y="773"/>
                    <a:pt x="21497" y="2077"/>
                    <a:pt x="19997" y="3962"/>
                  </a:cubicBezTo>
                  <a:cubicBezTo>
                    <a:pt x="18497" y="5847"/>
                    <a:pt x="11897" y="8311"/>
                    <a:pt x="5297" y="10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4157599" y="6610350"/>
              <a:ext cx="127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4811649" y="6418718"/>
              <a:ext cx="4234" cy="191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fill="norm" stroke="1" extrusionOk="0">
                  <a:moveTo>
                    <a:pt x="0" y="2264"/>
                  </a:moveTo>
                  <a:cubicBezTo>
                    <a:pt x="0" y="1077"/>
                    <a:pt x="0" y="-110"/>
                    <a:pt x="5400" y="9"/>
                  </a:cubicBezTo>
                  <a:cubicBezTo>
                    <a:pt x="10800" y="127"/>
                    <a:pt x="21600" y="1552"/>
                    <a:pt x="21600" y="4400"/>
                  </a:cubicBezTo>
                  <a:cubicBezTo>
                    <a:pt x="21600" y="7248"/>
                    <a:pt x="10800" y="11521"/>
                    <a:pt x="5400" y="14606"/>
                  </a:cubicBezTo>
                  <a:cubicBezTo>
                    <a:pt x="0" y="17692"/>
                    <a:pt x="0" y="19591"/>
                    <a:pt x="0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4773549" y="6426200"/>
              <a:ext cx="13970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2533"/>
                    <a:pt x="16364" y="5067"/>
                    <a:pt x="12927" y="8333"/>
                  </a:cubicBezTo>
                  <a:cubicBezTo>
                    <a:pt x="9491" y="11600"/>
                    <a:pt x="5236" y="15600"/>
                    <a:pt x="2945" y="17933"/>
                  </a:cubicBezTo>
                  <a:cubicBezTo>
                    <a:pt x="655" y="20267"/>
                    <a:pt x="327" y="20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4879382" y="6563697"/>
              <a:ext cx="160868" cy="159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5" fill="norm" stroke="1" extrusionOk="0">
                  <a:moveTo>
                    <a:pt x="4547" y="4500"/>
                  </a:moveTo>
                  <a:cubicBezTo>
                    <a:pt x="4547" y="3097"/>
                    <a:pt x="4547" y="1695"/>
                    <a:pt x="5684" y="853"/>
                  </a:cubicBezTo>
                  <a:cubicBezTo>
                    <a:pt x="6821" y="12"/>
                    <a:pt x="9095" y="-269"/>
                    <a:pt x="10516" y="292"/>
                  </a:cubicBezTo>
                  <a:cubicBezTo>
                    <a:pt x="11937" y="853"/>
                    <a:pt x="12505" y="2256"/>
                    <a:pt x="11084" y="5201"/>
                  </a:cubicBezTo>
                  <a:cubicBezTo>
                    <a:pt x="9663" y="8147"/>
                    <a:pt x="6253" y="12635"/>
                    <a:pt x="3837" y="15580"/>
                  </a:cubicBezTo>
                  <a:cubicBezTo>
                    <a:pt x="1421" y="18526"/>
                    <a:pt x="0" y="19928"/>
                    <a:pt x="0" y="20630"/>
                  </a:cubicBezTo>
                  <a:cubicBezTo>
                    <a:pt x="0" y="21331"/>
                    <a:pt x="1421" y="21331"/>
                    <a:pt x="5258" y="20770"/>
                  </a:cubicBezTo>
                  <a:cubicBezTo>
                    <a:pt x="9095" y="20209"/>
                    <a:pt x="15347" y="19087"/>
                    <a:pt x="21600" y="17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4460234" y="5399004"/>
              <a:ext cx="1074846" cy="2264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556" fill="norm" stroke="1" extrusionOk="0">
                  <a:moveTo>
                    <a:pt x="18758" y="1920"/>
                  </a:moveTo>
                  <a:cubicBezTo>
                    <a:pt x="18801" y="1679"/>
                    <a:pt x="18843" y="1437"/>
                    <a:pt x="18864" y="1266"/>
                  </a:cubicBezTo>
                  <a:cubicBezTo>
                    <a:pt x="18886" y="1094"/>
                    <a:pt x="18886" y="994"/>
                    <a:pt x="18737" y="863"/>
                  </a:cubicBezTo>
                  <a:cubicBezTo>
                    <a:pt x="18588" y="732"/>
                    <a:pt x="18291" y="570"/>
                    <a:pt x="17676" y="409"/>
                  </a:cubicBezTo>
                  <a:cubicBezTo>
                    <a:pt x="17061" y="248"/>
                    <a:pt x="16127" y="87"/>
                    <a:pt x="15194" y="26"/>
                  </a:cubicBezTo>
                  <a:cubicBezTo>
                    <a:pt x="14260" y="-34"/>
                    <a:pt x="13326" y="6"/>
                    <a:pt x="12350" y="198"/>
                  </a:cubicBezTo>
                  <a:cubicBezTo>
                    <a:pt x="11374" y="389"/>
                    <a:pt x="10356" y="732"/>
                    <a:pt x="9486" y="1195"/>
                  </a:cubicBezTo>
                  <a:cubicBezTo>
                    <a:pt x="8616" y="1659"/>
                    <a:pt x="7895" y="2243"/>
                    <a:pt x="7131" y="2878"/>
                  </a:cubicBezTo>
                  <a:cubicBezTo>
                    <a:pt x="6367" y="3512"/>
                    <a:pt x="5561" y="4197"/>
                    <a:pt x="4860" y="4892"/>
                  </a:cubicBezTo>
                  <a:cubicBezTo>
                    <a:pt x="4160" y="5588"/>
                    <a:pt x="3566" y="6293"/>
                    <a:pt x="2972" y="7048"/>
                  </a:cubicBezTo>
                  <a:cubicBezTo>
                    <a:pt x="2378" y="7804"/>
                    <a:pt x="1784" y="8610"/>
                    <a:pt x="1338" y="9396"/>
                  </a:cubicBezTo>
                  <a:cubicBezTo>
                    <a:pt x="893" y="10182"/>
                    <a:pt x="596" y="10947"/>
                    <a:pt x="405" y="11673"/>
                  </a:cubicBezTo>
                  <a:cubicBezTo>
                    <a:pt x="214" y="12398"/>
                    <a:pt x="129" y="13083"/>
                    <a:pt x="65" y="13819"/>
                  </a:cubicBezTo>
                  <a:cubicBezTo>
                    <a:pt x="1" y="14554"/>
                    <a:pt x="-41" y="15340"/>
                    <a:pt x="65" y="16055"/>
                  </a:cubicBezTo>
                  <a:cubicBezTo>
                    <a:pt x="171" y="16770"/>
                    <a:pt x="426" y="17415"/>
                    <a:pt x="723" y="18050"/>
                  </a:cubicBezTo>
                  <a:cubicBezTo>
                    <a:pt x="1020" y="18685"/>
                    <a:pt x="1359" y="19309"/>
                    <a:pt x="1847" y="19853"/>
                  </a:cubicBezTo>
                  <a:cubicBezTo>
                    <a:pt x="2335" y="20397"/>
                    <a:pt x="2972" y="20861"/>
                    <a:pt x="3863" y="21153"/>
                  </a:cubicBezTo>
                  <a:cubicBezTo>
                    <a:pt x="4754" y="21445"/>
                    <a:pt x="5900" y="21566"/>
                    <a:pt x="7173" y="21556"/>
                  </a:cubicBezTo>
                  <a:cubicBezTo>
                    <a:pt x="8446" y="21546"/>
                    <a:pt x="9847" y="21405"/>
                    <a:pt x="11162" y="21153"/>
                  </a:cubicBezTo>
                  <a:cubicBezTo>
                    <a:pt x="12478" y="20901"/>
                    <a:pt x="13708" y="20538"/>
                    <a:pt x="14748" y="20085"/>
                  </a:cubicBezTo>
                  <a:cubicBezTo>
                    <a:pt x="15788" y="19632"/>
                    <a:pt x="16636" y="19088"/>
                    <a:pt x="17337" y="18443"/>
                  </a:cubicBezTo>
                  <a:cubicBezTo>
                    <a:pt x="18037" y="17798"/>
                    <a:pt x="18588" y="17053"/>
                    <a:pt x="19034" y="16317"/>
                  </a:cubicBezTo>
                  <a:cubicBezTo>
                    <a:pt x="19480" y="15582"/>
                    <a:pt x="19819" y="14856"/>
                    <a:pt x="20137" y="14141"/>
                  </a:cubicBezTo>
                  <a:cubicBezTo>
                    <a:pt x="20456" y="13426"/>
                    <a:pt x="20753" y="12720"/>
                    <a:pt x="20986" y="12015"/>
                  </a:cubicBezTo>
                  <a:cubicBezTo>
                    <a:pt x="21220" y="11310"/>
                    <a:pt x="21389" y="10605"/>
                    <a:pt x="21474" y="9839"/>
                  </a:cubicBezTo>
                  <a:cubicBezTo>
                    <a:pt x="21559" y="9073"/>
                    <a:pt x="21559" y="8247"/>
                    <a:pt x="21538" y="7472"/>
                  </a:cubicBezTo>
                  <a:cubicBezTo>
                    <a:pt x="21517" y="6696"/>
                    <a:pt x="21474" y="5970"/>
                    <a:pt x="21283" y="5255"/>
                  </a:cubicBezTo>
                  <a:cubicBezTo>
                    <a:pt x="21092" y="4540"/>
                    <a:pt x="20753" y="3835"/>
                    <a:pt x="20328" y="3150"/>
                  </a:cubicBezTo>
                  <a:cubicBezTo>
                    <a:pt x="19904" y="2465"/>
                    <a:pt x="19395" y="1800"/>
                    <a:pt x="19076" y="1407"/>
                  </a:cubicBezTo>
                  <a:cubicBezTo>
                    <a:pt x="18758" y="1014"/>
                    <a:pt x="18631" y="893"/>
                    <a:pt x="18461" y="832"/>
                  </a:cubicBezTo>
                  <a:cubicBezTo>
                    <a:pt x="18291" y="772"/>
                    <a:pt x="18079" y="772"/>
                    <a:pt x="17867" y="772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5573628" y="6452546"/>
              <a:ext cx="245555" cy="328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72" fill="norm" stroke="1" extrusionOk="0">
                  <a:moveTo>
                    <a:pt x="19940" y="1184"/>
                  </a:moveTo>
                  <a:cubicBezTo>
                    <a:pt x="20679" y="630"/>
                    <a:pt x="21417" y="76"/>
                    <a:pt x="21417" y="7"/>
                  </a:cubicBezTo>
                  <a:cubicBezTo>
                    <a:pt x="21417" y="-62"/>
                    <a:pt x="20679" y="353"/>
                    <a:pt x="18555" y="1461"/>
                  </a:cubicBezTo>
                  <a:cubicBezTo>
                    <a:pt x="16432" y="2569"/>
                    <a:pt x="12925" y="4369"/>
                    <a:pt x="10802" y="5476"/>
                  </a:cubicBezTo>
                  <a:cubicBezTo>
                    <a:pt x="8679" y="6584"/>
                    <a:pt x="7940" y="7000"/>
                    <a:pt x="7386" y="7553"/>
                  </a:cubicBezTo>
                  <a:cubicBezTo>
                    <a:pt x="6832" y="8107"/>
                    <a:pt x="6463" y="8800"/>
                    <a:pt x="6832" y="9215"/>
                  </a:cubicBezTo>
                  <a:cubicBezTo>
                    <a:pt x="7202" y="9630"/>
                    <a:pt x="8309" y="9769"/>
                    <a:pt x="9417" y="9838"/>
                  </a:cubicBezTo>
                  <a:cubicBezTo>
                    <a:pt x="10525" y="9907"/>
                    <a:pt x="11632" y="9907"/>
                    <a:pt x="12463" y="10184"/>
                  </a:cubicBezTo>
                  <a:cubicBezTo>
                    <a:pt x="13294" y="10461"/>
                    <a:pt x="13848" y="11015"/>
                    <a:pt x="13848" y="11569"/>
                  </a:cubicBezTo>
                  <a:cubicBezTo>
                    <a:pt x="13848" y="12123"/>
                    <a:pt x="13294" y="12676"/>
                    <a:pt x="11355" y="13784"/>
                  </a:cubicBezTo>
                  <a:cubicBezTo>
                    <a:pt x="9417" y="14892"/>
                    <a:pt x="6094" y="16553"/>
                    <a:pt x="4063" y="17592"/>
                  </a:cubicBezTo>
                  <a:cubicBezTo>
                    <a:pt x="2032" y="18630"/>
                    <a:pt x="1294" y="19046"/>
                    <a:pt x="740" y="19600"/>
                  </a:cubicBezTo>
                  <a:cubicBezTo>
                    <a:pt x="186" y="20153"/>
                    <a:pt x="-183" y="20846"/>
                    <a:pt x="94" y="21192"/>
                  </a:cubicBezTo>
                  <a:cubicBezTo>
                    <a:pt x="371" y="21538"/>
                    <a:pt x="1294" y="21538"/>
                    <a:pt x="3786" y="21330"/>
                  </a:cubicBezTo>
                  <a:cubicBezTo>
                    <a:pt x="6279" y="21123"/>
                    <a:pt x="10340" y="20707"/>
                    <a:pt x="13386" y="20638"/>
                  </a:cubicBezTo>
                  <a:cubicBezTo>
                    <a:pt x="16432" y="20569"/>
                    <a:pt x="18463" y="20846"/>
                    <a:pt x="20494" y="2112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6298739" y="6658127"/>
              <a:ext cx="100411" cy="15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0055" fill="norm" stroke="1" extrusionOk="0">
                  <a:moveTo>
                    <a:pt x="9009" y="3855"/>
                  </a:moveTo>
                  <a:cubicBezTo>
                    <a:pt x="5042" y="3855"/>
                    <a:pt x="1074" y="3855"/>
                    <a:pt x="193" y="2505"/>
                  </a:cubicBezTo>
                  <a:cubicBezTo>
                    <a:pt x="-689" y="1155"/>
                    <a:pt x="1515" y="-1545"/>
                    <a:pt x="5482" y="1155"/>
                  </a:cubicBezTo>
                  <a:cubicBezTo>
                    <a:pt x="9450" y="3855"/>
                    <a:pt x="15180" y="11955"/>
                    <a:pt x="20911" y="20055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6260446" y="6737349"/>
              <a:ext cx="164104" cy="1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0873" fill="norm" stroke="1" extrusionOk="0">
                  <a:moveTo>
                    <a:pt x="4024" y="7200"/>
                  </a:moveTo>
                  <a:cubicBezTo>
                    <a:pt x="2085" y="12000"/>
                    <a:pt x="147" y="16800"/>
                    <a:pt x="8" y="19200"/>
                  </a:cubicBezTo>
                  <a:cubicBezTo>
                    <a:pt x="-130" y="21600"/>
                    <a:pt x="1532" y="21600"/>
                    <a:pt x="5408" y="18000"/>
                  </a:cubicBezTo>
                  <a:cubicBezTo>
                    <a:pt x="9285" y="14400"/>
                    <a:pt x="15378" y="7200"/>
                    <a:pt x="2147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6586214" y="6623050"/>
              <a:ext cx="35186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600" fill="norm" stroke="1" extrusionOk="0">
                  <a:moveTo>
                    <a:pt x="21121" y="0"/>
                  </a:moveTo>
                  <a:cubicBezTo>
                    <a:pt x="14768" y="232"/>
                    <a:pt x="8415" y="465"/>
                    <a:pt x="4603" y="2323"/>
                  </a:cubicBezTo>
                  <a:cubicBezTo>
                    <a:pt x="792" y="4181"/>
                    <a:pt x="-479" y="7665"/>
                    <a:pt x="156" y="11148"/>
                  </a:cubicBezTo>
                  <a:cubicBezTo>
                    <a:pt x="792" y="14632"/>
                    <a:pt x="3333" y="18116"/>
                    <a:pt x="5874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6748399" y="5067300"/>
              <a:ext cx="234951" cy="285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12"/>
                    <a:pt x="21600" y="1024"/>
                    <a:pt x="21503" y="1560"/>
                  </a:cubicBezTo>
                  <a:cubicBezTo>
                    <a:pt x="21405" y="2096"/>
                    <a:pt x="21211" y="2656"/>
                    <a:pt x="20530" y="3240"/>
                  </a:cubicBezTo>
                  <a:cubicBezTo>
                    <a:pt x="19849" y="3824"/>
                    <a:pt x="18681" y="4432"/>
                    <a:pt x="18097" y="5064"/>
                  </a:cubicBezTo>
                  <a:cubicBezTo>
                    <a:pt x="17514" y="5696"/>
                    <a:pt x="17514" y="6352"/>
                    <a:pt x="17611" y="7008"/>
                  </a:cubicBezTo>
                  <a:cubicBezTo>
                    <a:pt x="17708" y="7664"/>
                    <a:pt x="17903" y="8320"/>
                    <a:pt x="17708" y="8968"/>
                  </a:cubicBezTo>
                  <a:cubicBezTo>
                    <a:pt x="17514" y="9616"/>
                    <a:pt x="16930" y="10256"/>
                    <a:pt x="16249" y="10880"/>
                  </a:cubicBezTo>
                  <a:cubicBezTo>
                    <a:pt x="15568" y="11504"/>
                    <a:pt x="14789" y="12112"/>
                    <a:pt x="14011" y="12736"/>
                  </a:cubicBezTo>
                  <a:cubicBezTo>
                    <a:pt x="13232" y="13360"/>
                    <a:pt x="12454" y="14000"/>
                    <a:pt x="11578" y="14632"/>
                  </a:cubicBezTo>
                  <a:cubicBezTo>
                    <a:pt x="10703" y="15264"/>
                    <a:pt x="9730" y="15888"/>
                    <a:pt x="8951" y="16480"/>
                  </a:cubicBezTo>
                  <a:cubicBezTo>
                    <a:pt x="8173" y="17072"/>
                    <a:pt x="7589" y="17632"/>
                    <a:pt x="6714" y="18280"/>
                  </a:cubicBezTo>
                  <a:cubicBezTo>
                    <a:pt x="5838" y="18928"/>
                    <a:pt x="4670" y="19664"/>
                    <a:pt x="3503" y="20232"/>
                  </a:cubicBezTo>
                  <a:cubicBezTo>
                    <a:pt x="2335" y="20800"/>
                    <a:pt x="1168" y="21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7142524" y="6049987"/>
              <a:ext cx="233240" cy="738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407" fill="norm" stroke="1" extrusionOk="0">
                  <a:moveTo>
                    <a:pt x="6270" y="6488"/>
                  </a:moveTo>
                  <a:cubicBezTo>
                    <a:pt x="5697" y="7531"/>
                    <a:pt x="5123" y="8575"/>
                    <a:pt x="4358" y="10293"/>
                  </a:cubicBezTo>
                  <a:cubicBezTo>
                    <a:pt x="3594" y="12011"/>
                    <a:pt x="2638" y="14404"/>
                    <a:pt x="1874" y="16276"/>
                  </a:cubicBezTo>
                  <a:cubicBezTo>
                    <a:pt x="1109" y="18147"/>
                    <a:pt x="535" y="19497"/>
                    <a:pt x="249" y="20326"/>
                  </a:cubicBezTo>
                  <a:cubicBezTo>
                    <a:pt x="-38" y="21154"/>
                    <a:pt x="-38" y="21461"/>
                    <a:pt x="58" y="21400"/>
                  </a:cubicBezTo>
                  <a:cubicBezTo>
                    <a:pt x="153" y="21338"/>
                    <a:pt x="344" y="20909"/>
                    <a:pt x="631" y="19835"/>
                  </a:cubicBezTo>
                  <a:cubicBezTo>
                    <a:pt x="918" y="18761"/>
                    <a:pt x="1300" y="17043"/>
                    <a:pt x="1396" y="15171"/>
                  </a:cubicBezTo>
                  <a:cubicBezTo>
                    <a:pt x="1491" y="13300"/>
                    <a:pt x="1300" y="11275"/>
                    <a:pt x="1491" y="9219"/>
                  </a:cubicBezTo>
                  <a:cubicBezTo>
                    <a:pt x="1682" y="7163"/>
                    <a:pt x="2256" y="5077"/>
                    <a:pt x="3307" y="3573"/>
                  </a:cubicBezTo>
                  <a:cubicBezTo>
                    <a:pt x="4358" y="2070"/>
                    <a:pt x="5888" y="1150"/>
                    <a:pt x="7704" y="597"/>
                  </a:cubicBezTo>
                  <a:cubicBezTo>
                    <a:pt x="9520" y="45"/>
                    <a:pt x="11622" y="-139"/>
                    <a:pt x="13725" y="106"/>
                  </a:cubicBezTo>
                  <a:cubicBezTo>
                    <a:pt x="15827" y="352"/>
                    <a:pt x="17930" y="1027"/>
                    <a:pt x="19364" y="2039"/>
                  </a:cubicBezTo>
                  <a:cubicBezTo>
                    <a:pt x="20797" y="3052"/>
                    <a:pt x="21562" y="4402"/>
                    <a:pt x="20702" y="5506"/>
                  </a:cubicBezTo>
                  <a:cubicBezTo>
                    <a:pt x="19842" y="6611"/>
                    <a:pt x="17357" y="7470"/>
                    <a:pt x="14489" y="7992"/>
                  </a:cubicBezTo>
                  <a:cubicBezTo>
                    <a:pt x="11622" y="8513"/>
                    <a:pt x="8373" y="8697"/>
                    <a:pt x="6366" y="8881"/>
                  </a:cubicBezTo>
                  <a:cubicBezTo>
                    <a:pt x="4358" y="9066"/>
                    <a:pt x="3594" y="9250"/>
                    <a:pt x="2829" y="9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7326249" y="6394450"/>
              <a:ext cx="1270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4181"/>
                    <a:pt x="10080" y="8361"/>
                    <a:pt x="13680" y="11961"/>
                  </a:cubicBezTo>
                  <a:cubicBezTo>
                    <a:pt x="17280" y="15561"/>
                    <a:pt x="19440" y="185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7350426" y="6381750"/>
              <a:ext cx="121874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21443" y="0"/>
                  </a:moveTo>
                  <a:cubicBezTo>
                    <a:pt x="18836" y="2400"/>
                    <a:pt x="16229" y="4800"/>
                    <a:pt x="13064" y="8000"/>
                  </a:cubicBezTo>
                  <a:cubicBezTo>
                    <a:pt x="9898" y="11200"/>
                    <a:pt x="6174" y="15200"/>
                    <a:pt x="3753" y="17600"/>
                  </a:cubicBezTo>
                  <a:cubicBezTo>
                    <a:pt x="1333" y="20000"/>
                    <a:pt x="215" y="20800"/>
                    <a:pt x="29" y="21200"/>
                  </a:cubicBezTo>
                  <a:cubicBezTo>
                    <a:pt x="-157" y="21600"/>
                    <a:pt x="588" y="21600"/>
                    <a:pt x="13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7562683" y="6057900"/>
              <a:ext cx="150917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600" fill="norm" stroke="1" extrusionOk="0">
                  <a:moveTo>
                    <a:pt x="21390" y="1464"/>
                  </a:moveTo>
                  <a:cubicBezTo>
                    <a:pt x="20790" y="732"/>
                    <a:pt x="20190" y="0"/>
                    <a:pt x="18990" y="0"/>
                  </a:cubicBezTo>
                  <a:cubicBezTo>
                    <a:pt x="17790" y="0"/>
                    <a:pt x="15990" y="732"/>
                    <a:pt x="13140" y="2807"/>
                  </a:cubicBezTo>
                  <a:cubicBezTo>
                    <a:pt x="10290" y="4881"/>
                    <a:pt x="6390" y="8298"/>
                    <a:pt x="3990" y="10983"/>
                  </a:cubicBezTo>
                  <a:cubicBezTo>
                    <a:pt x="1590" y="13668"/>
                    <a:pt x="690" y="15620"/>
                    <a:pt x="240" y="17207"/>
                  </a:cubicBezTo>
                  <a:cubicBezTo>
                    <a:pt x="-210" y="18793"/>
                    <a:pt x="-210" y="20014"/>
                    <a:pt x="1890" y="20685"/>
                  </a:cubicBezTo>
                  <a:cubicBezTo>
                    <a:pt x="3990" y="21356"/>
                    <a:pt x="8190" y="21478"/>
                    <a:pt x="123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7725867" y="6179492"/>
              <a:ext cx="165533" cy="195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261" fill="norm" stroke="1" extrusionOk="0">
                  <a:moveTo>
                    <a:pt x="1675" y="1277"/>
                  </a:moveTo>
                  <a:cubicBezTo>
                    <a:pt x="3295" y="587"/>
                    <a:pt x="4915" y="-102"/>
                    <a:pt x="6130" y="13"/>
                  </a:cubicBezTo>
                  <a:cubicBezTo>
                    <a:pt x="7345" y="128"/>
                    <a:pt x="8155" y="1047"/>
                    <a:pt x="8695" y="3230"/>
                  </a:cubicBezTo>
                  <a:cubicBezTo>
                    <a:pt x="9235" y="5413"/>
                    <a:pt x="9505" y="8860"/>
                    <a:pt x="8695" y="11962"/>
                  </a:cubicBezTo>
                  <a:cubicBezTo>
                    <a:pt x="7885" y="15064"/>
                    <a:pt x="5995" y="17821"/>
                    <a:pt x="4375" y="19430"/>
                  </a:cubicBezTo>
                  <a:cubicBezTo>
                    <a:pt x="2755" y="21038"/>
                    <a:pt x="1405" y="21498"/>
                    <a:pt x="595" y="21153"/>
                  </a:cubicBezTo>
                  <a:cubicBezTo>
                    <a:pt x="-215" y="20809"/>
                    <a:pt x="-485" y="19660"/>
                    <a:pt x="1675" y="17017"/>
                  </a:cubicBezTo>
                  <a:cubicBezTo>
                    <a:pt x="3835" y="14375"/>
                    <a:pt x="8425" y="10238"/>
                    <a:pt x="11260" y="7826"/>
                  </a:cubicBezTo>
                  <a:cubicBezTo>
                    <a:pt x="14095" y="5413"/>
                    <a:pt x="15175" y="4724"/>
                    <a:pt x="16390" y="4034"/>
                  </a:cubicBezTo>
                  <a:cubicBezTo>
                    <a:pt x="17605" y="3345"/>
                    <a:pt x="18955" y="2655"/>
                    <a:pt x="18955" y="2885"/>
                  </a:cubicBezTo>
                  <a:cubicBezTo>
                    <a:pt x="18955" y="3115"/>
                    <a:pt x="17605" y="4264"/>
                    <a:pt x="16390" y="6792"/>
                  </a:cubicBezTo>
                  <a:cubicBezTo>
                    <a:pt x="15175" y="9319"/>
                    <a:pt x="14095" y="13226"/>
                    <a:pt x="14095" y="15524"/>
                  </a:cubicBezTo>
                  <a:cubicBezTo>
                    <a:pt x="14095" y="17821"/>
                    <a:pt x="15175" y="18511"/>
                    <a:pt x="16525" y="18970"/>
                  </a:cubicBezTo>
                  <a:cubicBezTo>
                    <a:pt x="17875" y="19430"/>
                    <a:pt x="19495" y="19660"/>
                    <a:pt x="21115" y="19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7942199" y="6076950"/>
              <a:ext cx="98777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600" fill="norm" stroke="1" extrusionOk="0">
                  <a:moveTo>
                    <a:pt x="2700" y="0"/>
                  </a:moveTo>
                  <a:cubicBezTo>
                    <a:pt x="4950" y="232"/>
                    <a:pt x="7200" y="465"/>
                    <a:pt x="9000" y="1161"/>
                  </a:cubicBezTo>
                  <a:cubicBezTo>
                    <a:pt x="10800" y="1858"/>
                    <a:pt x="12150" y="3019"/>
                    <a:pt x="14850" y="5342"/>
                  </a:cubicBezTo>
                  <a:cubicBezTo>
                    <a:pt x="17550" y="7665"/>
                    <a:pt x="21600" y="11148"/>
                    <a:pt x="20925" y="13877"/>
                  </a:cubicBezTo>
                  <a:cubicBezTo>
                    <a:pt x="20250" y="16606"/>
                    <a:pt x="14850" y="18581"/>
                    <a:pt x="10575" y="19742"/>
                  </a:cubicBezTo>
                  <a:cubicBezTo>
                    <a:pt x="6300" y="20903"/>
                    <a:pt x="3150" y="212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8202549" y="6273800"/>
              <a:ext cx="133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8196199" y="6388100"/>
              <a:ext cx="1270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8568075" y="5475637"/>
              <a:ext cx="421875" cy="1801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551" fill="norm" stroke="1" extrusionOk="0">
                  <a:moveTo>
                    <a:pt x="21418" y="584"/>
                  </a:moveTo>
                  <a:cubicBezTo>
                    <a:pt x="20558" y="356"/>
                    <a:pt x="19699" y="128"/>
                    <a:pt x="18570" y="40"/>
                  </a:cubicBezTo>
                  <a:cubicBezTo>
                    <a:pt x="17442" y="-49"/>
                    <a:pt x="16045" y="2"/>
                    <a:pt x="14487" y="268"/>
                  </a:cubicBezTo>
                  <a:cubicBezTo>
                    <a:pt x="12928" y="533"/>
                    <a:pt x="11209" y="1015"/>
                    <a:pt x="10349" y="1407"/>
                  </a:cubicBezTo>
                  <a:cubicBezTo>
                    <a:pt x="9490" y="1800"/>
                    <a:pt x="9490" y="2103"/>
                    <a:pt x="10134" y="2534"/>
                  </a:cubicBezTo>
                  <a:cubicBezTo>
                    <a:pt x="10779" y="2964"/>
                    <a:pt x="12069" y="3521"/>
                    <a:pt x="12928" y="4117"/>
                  </a:cubicBezTo>
                  <a:cubicBezTo>
                    <a:pt x="13788" y="4712"/>
                    <a:pt x="14218" y="5345"/>
                    <a:pt x="13842" y="5940"/>
                  </a:cubicBezTo>
                  <a:cubicBezTo>
                    <a:pt x="13466" y="6535"/>
                    <a:pt x="12284" y="7092"/>
                    <a:pt x="11478" y="7408"/>
                  </a:cubicBezTo>
                  <a:cubicBezTo>
                    <a:pt x="10672" y="7725"/>
                    <a:pt x="10242" y="7801"/>
                    <a:pt x="9651" y="7814"/>
                  </a:cubicBezTo>
                  <a:cubicBezTo>
                    <a:pt x="9060" y="7826"/>
                    <a:pt x="8308" y="7776"/>
                    <a:pt x="8361" y="7738"/>
                  </a:cubicBezTo>
                  <a:cubicBezTo>
                    <a:pt x="8415" y="7700"/>
                    <a:pt x="9275" y="7674"/>
                    <a:pt x="10242" y="7750"/>
                  </a:cubicBezTo>
                  <a:cubicBezTo>
                    <a:pt x="11209" y="7826"/>
                    <a:pt x="12284" y="8004"/>
                    <a:pt x="12928" y="8295"/>
                  </a:cubicBezTo>
                  <a:cubicBezTo>
                    <a:pt x="13573" y="8586"/>
                    <a:pt x="13788" y="8991"/>
                    <a:pt x="13251" y="9599"/>
                  </a:cubicBezTo>
                  <a:cubicBezTo>
                    <a:pt x="12714" y="10207"/>
                    <a:pt x="11424" y="11017"/>
                    <a:pt x="10134" y="11777"/>
                  </a:cubicBezTo>
                  <a:cubicBezTo>
                    <a:pt x="8845" y="12536"/>
                    <a:pt x="7555" y="13245"/>
                    <a:pt x="6212" y="14018"/>
                  </a:cubicBezTo>
                  <a:cubicBezTo>
                    <a:pt x="4869" y="14790"/>
                    <a:pt x="3472" y="15626"/>
                    <a:pt x="2343" y="16499"/>
                  </a:cubicBezTo>
                  <a:cubicBezTo>
                    <a:pt x="1215" y="17373"/>
                    <a:pt x="355" y="18284"/>
                    <a:pt x="87" y="18993"/>
                  </a:cubicBezTo>
                  <a:cubicBezTo>
                    <a:pt x="-182" y="19702"/>
                    <a:pt x="140" y="20209"/>
                    <a:pt x="1484" y="20601"/>
                  </a:cubicBezTo>
                  <a:cubicBezTo>
                    <a:pt x="2827" y="20994"/>
                    <a:pt x="5191" y="21272"/>
                    <a:pt x="7878" y="21412"/>
                  </a:cubicBezTo>
                  <a:cubicBezTo>
                    <a:pt x="10564" y="21551"/>
                    <a:pt x="13573" y="21551"/>
                    <a:pt x="16582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9373066" y="5245100"/>
              <a:ext cx="18157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7" h="21600" fill="norm" stroke="1" extrusionOk="0">
                  <a:moveTo>
                    <a:pt x="12000" y="0"/>
                  </a:moveTo>
                  <a:cubicBezTo>
                    <a:pt x="16800" y="3709"/>
                    <a:pt x="21600" y="7418"/>
                    <a:pt x="20400" y="10473"/>
                  </a:cubicBezTo>
                  <a:cubicBezTo>
                    <a:pt x="19200" y="13527"/>
                    <a:pt x="12000" y="15927"/>
                    <a:pt x="7200" y="17673"/>
                  </a:cubicBezTo>
                  <a:cubicBezTo>
                    <a:pt x="2400" y="19418"/>
                    <a:pt x="0" y="20509"/>
                    <a:pt x="0" y="21055"/>
                  </a:cubicBezTo>
                  <a:cubicBezTo>
                    <a:pt x="0" y="21600"/>
                    <a:pt x="2400" y="21600"/>
                    <a:pt x="4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9396349" y="5283200"/>
              <a:ext cx="13335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1878"/>
                    <a:pt x="18171" y="3757"/>
                    <a:pt x="15086" y="6809"/>
                  </a:cubicBezTo>
                  <a:cubicBezTo>
                    <a:pt x="12000" y="9861"/>
                    <a:pt x="7543" y="14087"/>
                    <a:pt x="4800" y="16748"/>
                  </a:cubicBezTo>
                  <a:cubicBezTo>
                    <a:pt x="2057" y="19409"/>
                    <a:pt x="1029" y="205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9456587" y="5511791"/>
              <a:ext cx="162013" cy="202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254" fill="norm" stroke="1" extrusionOk="0">
                  <a:moveTo>
                    <a:pt x="2115" y="2673"/>
                  </a:moveTo>
                  <a:cubicBezTo>
                    <a:pt x="2957" y="1559"/>
                    <a:pt x="3798" y="446"/>
                    <a:pt x="6042" y="112"/>
                  </a:cubicBezTo>
                  <a:cubicBezTo>
                    <a:pt x="8287" y="-222"/>
                    <a:pt x="11933" y="223"/>
                    <a:pt x="13897" y="1003"/>
                  </a:cubicBezTo>
                  <a:cubicBezTo>
                    <a:pt x="15861" y="1782"/>
                    <a:pt x="16141" y="2896"/>
                    <a:pt x="13897" y="5790"/>
                  </a:cubicBezTo>
                  <a:cubicBezTo>
                    <a:pt x="11653" y="8685"/>
                    <a:pt x="6884" y="13362"/>
                    <a:pt x="3939" y="16256"/>
                  </a:cubicBezTo>
                  <a:cubicBezTo>
                    <a:pt x="993" y="19151"/>
                    <a:pt x="-129" y="20265"/>
                    <a:pt x="11" y="20821"/>
                  </a:cubicBezTo>
                  <a:cubicBezTo>
                    <a:pt x="152" y="21378"/>
                    <a:pt x="1554" y="21378"/>
                    <a:pt x="5341" y="20933"/>
                  </a:cubicBezTo>
                  <a:cubicBezTo>
                    <a:pt x="9128" y="20487"/>
                    <a:pt x="15300" y="19597"/>
                    <a:pt x="21471" y="18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10355199" y="5524500"/>
              <a:ext cx="190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486"/>
                    <a:pt x="21600" y="10971"/>
                    <a:pt x="18000" y="14571"/>
                  </a:cubicBezTo>
                  <a:cubicBezTo>
                    <a:pt x="14400" y="18171"/>
                    <a:pt x="7200" y="198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10380599" y="54165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10444099" y="5278804"/>
              <a:ext cx="133351" cy="366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21600" y="3609"/>
                  </a:moveTo>
                  <a:cubicBezTo>
                    <a:pt x="21600" y="2988"/>
                    <a:pt x="21600" y="2368"/>
                    <a:pt x="21257" y="1747"/>
                  </a:cubicBezTo>
                  <a:cubicBezTo>
                    <a:pt x="20914" y="1126"/>
                    <a:pt x="20229" y="506"/>
                    <a:pt x="18857" y="195"/>
                  </a:cubicBezTo>
                  <a:cubicBezTo>
                    <a:pt x="17486" y="-115"/>
                    <a:pt x="15429" y="-115"/>
                    <a:pt x="13371" y="630"/>
                  </a:cubicBezTo>
                  <a:cubicBezTo>
                    <a:pt x="11314" y="1375"/>
                    <a:pt x="9257" y="2864"/>
                    <a:pt x="7371" y="5782"/>
                  </a:cubicBezTo>
                  <a:cubicBezTo>
                    <a:pt x="5486" y="8699"/>
                    <a:pt x="3771" y="13044"/>
                    <a:pt x="2571" y="15899"/>
                  </a:cubicBezTo>
                  <a:cubicBezTo>
                    <a:pt x="1371" y="18754"/>
                    <a:pt x="686" y="20119"/>
                    <a:pt x="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10425049" y="5518149"/>
              <a:ext cx="139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55" y="16800"/>
                    <a:pt x="1309" y="12000"/>
                    <a:pt x="4909" y="8400"/>
                  </a:cubicBezTo>
                  <a:cubicBezTo>
                    <a:pt x="8509" y="4800"/>
                    <a:pt x="1505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10808601" y="5458588"/>
              <a:ext cx="192182" cy="175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123" fill="norm" stroke="1" extrusionOk="0">
                  <a:moveTo>
                    <a:pt x="2534" y="2576"/>
                  </a:moveTo>
                  <a:cubicBezTo>
                    <a:pt x="3239" y="1560"/>
                    <a:pt x="3943" y="543"/>
                    <a:pt x="4882" y="162"/>
                  </a:cubicBezTo>
                  <a:cubicBezTo>
                    <a:pt x="5821" y="-219"/>
                    <a:pt x="6995" y="35"/>
                    <a:pt x="8169" y="1306"/>
                  </a:cubicBezTo>
                  <a:cubicBezTo>
                    <a:pt x="9343" y="2576"/>
                    <a:pt x="10517" y="4863"/>
                    <a:pt x="10752" y="7277"/>
                  </a:cubicBezTo>
                  <a:cubicBezTo>
                    <a:pt x="10987" y="9692"/>
                    <a:pt x="10282" y="12233"/>
                    <a:pt x="8991" y="14520"/>
                  </a:cubicBezTo>
                  <a:cubicBezTo>
                    <a:pt x="7700" y="16807"/>
                    <a:pt x="5821" y="18840"/>
                    <a:pt x="4178" y="19983"/>
                  </a:cubicBezTo>
                  <a:cubicBezTo>
                    <a:pt x="2534" y="21127"/>
                    <a:pt x="1126" y="21381"/>
                    <a:pt x="421" y="20873"/>
                  </a:cubicBezTo>
                  <a:cubicBezTo>
                    <a:pt x="-283" y="20365"/>
                    <a:pt x="-283" y="19094"/>
                    <a:pt x="1830" y="16680"/>
                  </a:cubicBezTo>
                  <a:cubicBezTo>
                    <a:pt x="3943" y="14266"/>
                    <a:pt x="8169" y="10708"/>
                    <a:pt x="11456" y="8167"/>
                  </a:cubicBezTo>
                  <a:cubicBezTo>
                    <a:pt x="14743" y="5626"/>
                    <a:pt x="17091" y="4101"/>
                    <a:pt x="18734" y="2957"/>
                  </a:cubicBezTo>
                  <a:cubicBezTo>
                    <a:pt x="20378" y="1814"/>
                    <a:pt x="21317" y="1052"/>
                    <a:pt x="21317" y="1306"/>
                  </a:cubicBezTo>
                  <a:cubicBezTo>
                    <a:pt x="21317" y="1560"/>
                    <a:pt x="20378" y="2830"/>
                    <a:pt x="18734" y="4863"/>
                  </a:cubicBezTo>
                  <a:cubicBezTo>
                    <a:pt x="17091" y="6896"/>
                    <a:pt x="14743" y="9692"/>
                    <a:pt x="13569" y="11979"/>
                  </a:cubicBezTo>
                  <a:cubicBezTo>
                    <a:pt x="12395" y="14266"/>
                    <a:pt x="12395" y="16045"/>
                    <a:pt x="12982" y="17188"/>
                  </a:cubicBezTo>
                  <a:cubicBezTo>
                    <a:pt x="13569" y="18332"/>
                    <a:pt x="14743" y="18840"/>
                    <a:pt x="16152" y="18840"/>
                  </a:cubicBezTo>
                  <a:cubicBezTo>
                    <a:pt x="17560" y="18840"/>
                    <a:pt x="19204" y="18332"/>
                    <a:pt x="20847" y="17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11136249" y="5537200"/>
              <a:ext cx="139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11123549" y="5626100"/>
              <a:ext cx="152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11519426" y="5398558"/>
              <a:ext cx="150773" cy="319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1475" fill="norm" stroke="1" extrusionOk="0">
                  <a:moveTo>
                    <a:pt x="19841" y="3766"/>
                  </a:moveTo>
                  <a:cubicBezTo>
                    <a:pt x="20132" y="3055"/>
                    <a:pt x="20424" y="2345"/>
                    <a:pt x="19695" y="1705"/>
                  </a:cubicBezTo>
                  <a:cubicBezTo>
                    <a:pt x="18965" y="1066"/>
                    <a:pt x="17214" y="497"/>
                    <a:pt x="14878" y="213"/>
                  </a:cubicBezTo>
                  <a:cubicBezTo>
                    <a:pt x="12543" y="-71"/>
                    <a:pt x="9624" y="-71"/>
                    <a:pt x="7727" y="213"/>
                  </a:cubicBezTo>
                  <a:cubicBezTo>
                    <a:pt x="5830" y="497"/>
                    <a:pt x="4954" y="1066"/>
                    <a:pt x="4954" y="2345"/>
                  </a:cubicBezTo>
                  <a:cubicBezTo>
                    <a:pt x="4954" y="3624"/>
                    <a:pt x="5830" y="5613"/>
                    <a:pt x="7581" y="7603"/>
                  </a:cubicBezTo>
                  <a:cubicBezTo>
                    <a:pt x="9332" y="9592"/>
                    <a:pt x="11959" y="11582"/>
                    <a:pt x="13419" y="13358"/>
                  </a:cubicBezTo>
                  <a:cubicBezTo>
                    <a:pt x="14878" y="15134"/>
                    <a:pt x="15170" y="16697"/>
                    <a:pt x="14149" y="17976"/>
                  </a:cubicBezTo>
                  <a:cubicBezTo>
                    <a:pt x="13127" y="19255"/>
                    <a:pt x="10792" y="20250"/>
                    <a:pt x="8895" y="20818"/>
                  </a:cubicBezTo>
                  <a:cubicBezTo>
                    <a:pt x="6997" y="21387"/>
                    <a:pt x="5538" y="21529"/>
                    <a:pt x="4078" y="21458"/>
                  </a:cubicBezTo>
                  <a:cubicBezTo>
                    <a:pt x="2619" y="21387"/>
                    <a:pt x="1159" y="21103"/>
                    <a:pt x="430" y="20321"/>
                  </a:cubicBezTo>
                  <a:cubicBezTo>
                    <a:pt x="-300" y="19540"/>
                    <a:pt x="-300" y="18261"/>
                    <a:pt x="2035" y="16697"/>
                  </a:cubicBezTo>
                  <a:cubicBezTo>
                    <a:pt x="4370" y="15134"/>
                    <a:pt x="9041" y="13287"/>
                    <a:pt x="12543" y="11795"/>
                  </a:cubicBezTo>
                  <a:cubicBezTo>
                    <a:pt x="16046" y="10303"/>
                    <a:pt x="18381" y="9166"/>
                    <a:pt x="19695" y="8242"/>
                  </a:cubicBezTo>
                  <a:cubicBezTo>
                    <a:pt x="21008" y="7318"/>
                    <a:pt x="21300" y="6608"/>
                    <a:pt x="19695" y="5755"/>
                  </a:cubicBezTo>
                  <a:cubicBezTo>
                    <a:pt x="18089" y="4903"/>
                    <a:pt x="14586" y="3908"/>
                    <a:pt x="11084" y="2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9275699" y="6096000"/>
              <a:ext cx="63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9256649" y="6121400"/>
              <a:ext cx="13335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29" y="4091"/>
                    <a:pt x="14057" y="8182"/>
                    <a:pt x="10457" y="11782"/>
                  </a:cubicBezTo>
                  <a:cubicBezTo>
                    <a:pt x="6857" y="15382"/>
                    <a:pt x="3429" y="184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9347255" y="6254750"/>
              <a:ext cx="99895" cy="150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400" fill="norm" stroke="1" extrusionOk="0">
                  <a:moveTo>
                    <a:pt x="9087" y="0"/>
                  </a:moveTo>
                  <a:cubicBezTo>
                    <a:pt x="6837" y="3600"/>
                    <a:pt x="4587" y="7200"/>
                    <a:pt x="2787" y="10800"/>
                  </a:cubicBezTo>
                  <a:cubicBezTo>
                    <a:pt x="987" y="14400"/>
                    <a:pt x="-363" y="18000"/>
                    <a:pt x="87" y="19800"/>
                  </a:cubicBezTo>
                  <a:cubicBezTo>
                    <a:pt x="537" y="21600"/>
                    <a:pt x="2787" y="21600"/>
                    <a:pt x="5037" y="21150"/>
                  </a:cubicBezTo>
                  <a:cubicBezTo>
                    <a:pt x="7287" y="20700"/>
                    <a:pt x="9537" y="19800"/>
                    <a:pt x="12237" y="18900"/>
                  </a:cubicBezTo>
                  <a:cubicBezTo>
                    <a:pt x="14937" y="18000"/>
                    <a:pt x="18087" y="17100"/>
                    <a:pt x="21237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9409049" y="6337300"/>
              <a:ext cx="3175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667"/>
                    <a:pt x="7200" y="5333"/>
                    <a:pt x="3600" y="8933"/>
                  </a:cubicBezTo>
                  <a:cubicBezTo>
                    <a:pt x="0" y="12533"/>
                    <a:pt x="0" y="170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10158349" y="6267450"/>
              <a:ext cx="254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400"/>
                    <a:pt x="10800" y="10800"/>
                    <a:pt x="7200" y="14400"/>
                  </a:cubicBezTo>
                  <a:cubicBezTo>
                    <a:pt x="3600" y="18000"/>
                    <a:pt x="18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10177399" y="61658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10247249" y="6028765"/>
              <a:ext cx="146051" cy="435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21600" y="2062"/>
                  </a:moveTo>
                  <a:cubicBezTo>
                    <a:pt x="20035" y="1332"/>
                    <a:pt x="18470" y="601"/>
                    <a:pt x="16748" y="236"/>
                  </a:cubicBezTo>
                  <a:cubicBezTo>
                    <a:pt x="15026" y="-129"/>
                    <a:pt x="13148" y="-129"/>
                    <a:pt x="11426" y="654"/>
                  </a:cubicBezTo>
                  <a:cubicBezTo>
                    <a:pt x="9704" y="1436"/>
                    <a:pt x="8139" y="3001"/>
                    <a:pt x="6417" y="5506"/>
                  </a:cubicBezTo>
                  <a:cubicBezTo>
                    <a:pt x="4696" y="8010"/>
                    <a:pt x="2817" y="11454"/>
                    <a:pt x="1722" y="14271"/>
                  </a:cubicBezTo>
                  <a:cubicBezTo>
                    <a:pt x="626" y="17088"/>
                    <a:pt x="313" y="19280"/>
                    <a:pt x="0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10228199" y="6235700"/>
              <a:ext cx="1270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" y="18000"/>
                    <a:pt x="720" y="14400"/>
                    <a:pt x="4320" y="10800"/>
                  </a:cubicBezTo>
                  <a:cubicBezTo>
                    <a:pt x="7920" y="7200"/>
                    <a:pt x="1476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10672699" y="6225907"/>
              <a:ext cx="209551" cy="183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1" fill="norm" stroke="1" extrusionOk="0">
                  <a:moveTo>
                    <a:pt x="0" y="4036"/>
                  </a:moveTo>
                  <a:cubicBezTo>
                    <a:pt x="0" y="2822"/>
                    <a:pt x="0" y="1609"/>
                    <a:pt x="873" y="880"/>
                  </a:cubicBezTo>
                  <a:cubicBezTo>
                    <a:pt x="1745" y="152"/>
                    <a:pt x="3491" y="-90"/>
                    <a:pt x="5236" y="638"/>
                  </a:cubicBezTo>
                  <a:cubicBezTo>
                    <a:pt x="6982" y="1366"/>
                    <a:pt x="8727" y="3065"/>
                    <a:pt x="9382" y="6098"/>
                  </a:cubicBezTo>
                  <a:cubicBezTo>
                    <a:pt x="10036" y="9132"/>
                    <a:pt x="9600" y="13501"/>
                    <a:pt x="8836" y="16170"/>
                  </a:cubicBezTo>
                  <a:cubicBezTo>
                    <a:pt x="8073" y="18840"/>
                    <a:pt x="6982" y="19811"/>
                    <a:pt x="5891" y="20418"/>
                  </a:cubicBezTo>
                  <a:cubicBezTo>
                    <a:pt x="4800" y="21024"/>
                    <a:pt x="3709" y="21267"/>
                    <a:pt x="3164" y="20660"/>
                  </a:cubicBezTo>
                  <a:cubicBezTo>
                    <a:pt x="2618" y="20054"/>
                    <a:pt x="2618" y="18597"/>
                    <a:pt x="4145" y="16049"/>
                  </a:cubicBezTo>
                  <a:cubicBezTo>
                    <a:pt x="5673" y="13501"/>
                    <a:pt x="8727" y="9860"/>
                    <a:pt x="11236" y="7191"/>
                  </a:cubicBezTo>
                  <a:cubicBezTo>
                    <a:pt x="13745" y="4521"/>
                    <a:pt x="15709" y="2822"/>
                    <a:pt x="17127" y="1609"/>
                  </a:cubicBezTo>
                  <a:cubicBezTo>
                    <a:pt x="18545" y="395"/>
                    <a:pt x="19418" y="-333"/>
                    <a:pt x="19200" y="152"/>
                  </a:cubicBezTo>
                  <a:cubicBezTo>
                    <a:pt x="18982" y="638"/>
                    <a:pt x="17673" y="2337"/>
                    <a:pt x="16800" y="4157"/>
                  </a:cubicBezTo>
                  <a:cubicBezTo>
                    <a:pt x="15927" y="5977"/>
                    <a:pt x="15491" y="7919"/>
                    <a:pt x="16364" y="9860"/>
                  </a:cubicBezTo>
                  <a:cubicBezTo>
                    <a:pt x="17236" y="11802"/>
                    <a:pt x="19418" y="13743"/>
                    <a:pt x="21600" y="15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11060049" y="6248400"/>
              <a:ext cx="698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11028299" y="6362700"/>
              <a:ext cx="1270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11475130" y="6139230"/>
              <a:ext cx="105791" cy="278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9" h="21386" fill="norm" stroke="1" extrusionOk="0">
                  <a:moveTo>
                    <a:pt x="1996" y="3991"/>
                  </a:moveTo>
                  <a:cubicBezTo>
                    <a:pt x="774" y="3017"/>
                    <a:pt x="-449" y="2042"/>
                    <a:pt x="162" y="1311"/>
                  </a:cubicBezTo>
                  <a:cubicBezTo>
                    <a:pt x="774" y="581"/>
                    <a:pt x="3219" y="93"/>
                    <a:pt x="6683" y="12"/>
                  </a:cubicBezTo>
                  <a:cubicBezTo>
                    <a:pt x="10147" y="-69"/>
                    <a:pt x="14630" y="256"/>
                    <a:pt x="17279" y="824"/>
                  </a:cubicBezTo>
                  <a:cubicBezTo>
                    <a:pt x="19928" y="1393"/>
                    <a:pt x="20743" y="2205"/>
                    <a:pt x="18909" y="3585"/>
                  </a:cubicBezTo>
                  <a:cubicBezTo>
                    <a:pt x="17076" y="4966"/>
                    <a:pt x="12593" y="6914"/>
                    <a:pt x="9128" y="8133"/>
                  </a:cubicBezTo>
                  <a:cubicBezTo>
                    <a:pt x="5664" y="9351"/>
                    <a:pt x="3219" y="9838"/>
                    <a:pt x="3219" y="10163"/>
                  </a:cubicBezTo>
                  <a:cubicBezTo>
                    <a:pt x="3219" y="10487"/>
                    <a:pt x="5664" y="10650"/>
                    <a:pt x="8925" y="11218"/>
                  </a:cubicBezTo>
                  <a:cubicBezTo>
                    <a:pt x="12185" y="11787"/>
                    <a:pt x="16260" y="12761"/>
                    <a:pt x="18502" y="13654"/>
                  </a:cubicBezTo>
                  <a:cubicBezTo>
                    <a:pt x="20743" y="14548"/>
                    <a:pt x="21151" y="15360"/>
                    <a:pt x="18706" y="16659"/>
                  </a:cubicBezTo>
                  <a:cubicBezTo>
                    <a:pt x="16260" y="17958"/>
                    <a:pt x="10962" y="19745"/>
                    <a:pt x="7091" y="20638"/>
                  </a:cubicBezTo>
                  <a:cubicBezTo>
                    <a:pt x="3219" y="21531"/>
                    <a:pt x="774" y="21531"/>
                    <a:pt x="570" y="21125"/>
                  </a:cubicBezTo>
                  <a:cubicBezTo>
                    <a:pt x="366" y="20719"/>
                    <a:pt x="2404" y="19907"/>
                    <a:pt x="4442" y="19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11672595" y="6155002"/>
              <a:ext cx="193905" cy="226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356" fill="norm" stroke="1" extrusionOk="0">
                  <a:moveTo>
                    <a:pt x="3858" y="4025"/>
                  </a:moveTo>
                  <a:cubicBezTo>
                    <a:pt x="3161" y="2625"/>
                    <a:pt x="2464" y="1225"/>
                    <a:pt x="2929" y="525"/>
                  </a:cubicBezTo>
                  <a:cubicBezTo>
                    <a:pt x="3393" y="-175"/>
                    <a:pt x="5019" y="-175"/>
                    <a:pt x="6645" y="525"/>
                  </a:cubicBezTo>
                  <a:cubicBezTo>
                    <a:pt x="8271" y="1225"/>
                    <a:pt x="9896" y="2625"/>
                    <a:pt x="10245" y="4925"/>
                  </a:cubicBezTo>
                  <a:cubicBezTo>
                    <a:pt x="10593" y="7225"/>
                    <a:pt x="9664" y="10425"/>
                    <a:pt x="7922" y="12925"/>
                  </a:cubicBezTo>
                  <a:cubicBezTo>
                    <a:pt x="6180" y="15425"/>
                    <a:pt x="3625" y="17225"/>
                    <a:pt x="2000" y="18525"/>
                  </a:cubicBezTo>
                  <a:cubicBezTo>
                    <a:pt x="374" y="19825"/>
                    <a:pt x="-323" y="20625"/>
                    <a:pt x="142" y="21025"/>
                  </a:cubicBezTo>
                  <a:cubicBezTo>
                    <a:pt x="606" y="21425"/>
                    <a:pt x="2232" y="21425"/>
                    <a:pt x="5948" y="21225"/>
                  </a:cubicBezTo>
                  <a:cubicBezTo>
                    <a:pt x="9664" y="21025"/>
                    <a:pt x="15471" y="20625"/>
                    <a:pt x="21277" y="20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9135999" y="6773333"/>
              <a:ext cx="31751" cy="154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959"/>
                  </a:moveTo>
                  <a:cubicBezTo>
                    <a:pt x="2880" y="1479"/>
                    <a:pt x="5760" y="0"/>
                    <a:pt x="8640" y="0"/>
                  </a:cubicBezTo>
                  <a:cubicBezTo>
                    <a:pt x="11520" y="0"/>
                    <a:pt x="14400" y="1479"/>
                    <a:pt x="16560" y="5326"/>
                  </a:cubicBezTo>
                  <a:cubicBezTo>
                    <a:pt x="18720" y="9173"/>
                    <a:pt x="20160" y="153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9174099" y="6781800"/>
              <a:ext cx="10160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50" y="5400"/>
                    <a:pt x="11700" y="10800"/>
                    <a:pt x="8100" y="14400"/>
                  </a:cubicBezTo>
                  <a:cubicBezTo>
                    <a:pt x="4500" y="18000"/>
                    <a:pt x="2250" y="19800"/>
                    <a:pt x="1125" y="20700"/>
                  </a:cubicBezTo>
                  <a:cubicBezTo>
                    <a:pt x="0" y="21600"/>
                    <a:pt x="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9283603" y="6877050"/>
              <a:ext cx="114754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600" fill="norm" stroke="1" extrusionOk="0">
                  <a:moveTo>
                    <a:pt x="7817" y="0"/>
                  </a:moveTo>
                  <a:cubicBezTo>
                    <a:pt x="5117" y="3291"/>
                    <a:pt x="2417" y="6583"/>
                    <a:pt x="1067" y="8743"/>
                  </a:cubicBezTo>
                  <a:cubicBezTo>
                    <a:pt x="-283" y="10903"/>
                    <a:pt x="-283" y="11931"/>
                    <a:pt x="681" y="12549"/>
                  </a:cubicBezTo>
                  <a:cubicBezTo>
                    <a:pt x="1646" y="13166"/>
                    <a:pt x="3574" y="13371"/>
                    <a:pt x="6081" y="12857"/>
                  </a:cubicBezTo>
                  <a:cubicBezTo>
                    <a:pt x="8588" y="12343"/>
                    <a:pt x="11674" y="11109"/>
                    <a:pt x="14374" y="10286"/>
                  </a:cubicBezTo>
                  <a:cubicBezTo>
                    <a:pt x="17074" y="9463"/>
                    <a:pt x="19388" y="9051"/>
                    <a:pt x="20353" y="9566"/>
                  </a:cubicBezTo>
                  <a:cubicBezTo>
                    <a:pt x="21317" y="10080"/>
                    <a:pt x="20931" y="11520"/>
                    <a:pt x="19967" y="13680"/>
                  </a:cubicBezTo>
                  <a:cubicBezTo>
                    <a:pt x="19003" y="15840"/>
                    <a:pt x="17460" y="18720"/>
                    <a:pt x="159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10145649" y="6972300"/>
              <a:ext cx="317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1271"/>
                    <a:pt x="10080" y="2541"/>
                    <a:pt x="6480" y="6141"/>
                  </a:cubicBezTo>
                  <a:cubicBezTo>
                    <a:pt x="2880" y="9741"/>
                    <a:pt x="1440" y="156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10171049" y="6896100"/>
              <a:ext cx="12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10289022" y="6722533"/>
              <a:ext cx="91578" cy="351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471" fill="norm" stroke="1" extrusionOk="0">
                  <a:moveTo>
                    <a:pt x="21239" y="2846"/>
                  </a:moveTo>
                  <a:cubicBezTo>
                    <a:pt x="20748" y="1940"/>
                    <a:pt x="20257" y="1035"/>
                    <a:pt x="18784" y="518"/>
                  </a:cubicBezTo>
                  <a:cubicBezTo>
                    <a:pt x="17312" y="0"/>
                    <a:pt x="14857" y="-129"/>
                    <a:pt x="12403" y="130"/>
                  </a:cubicBezTo>
                  <a:cubicBezTo>
                    <a:pt x="9948" y="388"/>
                    <a:pt x="7494" y="1035"/>
                    <a:pt x="5284" y="3169"/>
                  </a:cubicBezTo>
                  <a:cubicBezTo>
                    <a:pt x="3075" y="5303"/>
                    <a:pt x="1112" y="8925"/>
                    <a:pt x="375" y="12223"/>
                  </a:cubicBezTo>
                  <a:cubicBezTo>
                    <a:pt x="-361" y="15521"/>
                    <a:pt x="130" y="18496"/>
                    <a:pt x="621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10253599" y="6934200"/>
              <a:ext cx="1333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7486"/>
                    <a:pt x="2057" y="13371"/>
                    <a:pt x="5657" y="9771"/>
                  </a:cubicBezTo>
                  <a:cubicBezTo>
                    <a:pt x="9257" y="6171"/>
                    <a:pt x="15429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10818749" y="6900638"/>
              <a:ext cx="222251" cy="17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8" fill="norm" stroke="1" extrusionOk="0">
                  <a:moveTo>
                    <a:pt x="0" y="3192"/>
                  </a:moveTo>
                  <a:cubicBezTo>
                    <a:pt x="617" y="1950"/>
                    <a:pt x="1234" y="709"/>
                    <a:pt x="2263" y="213"/>
                  </a:cubicBezTo>
                  <a:cubicBezTo>
                    <a:pt x="3291" y="-284"/>
                    <a:pt x="4731" y="-36"/>
                    <a:pt x="6377" y="2323"/>
                  </a:cubicBezTo>
                  <a:cubicBezTo>
                    <a:pt x="8023" y="4682"/>
                    <a:pt x="9874" y="9150"/>
                    <a:pt x="9977" y="12502"/>
                  </a:cubicBezTo>
                  <a:cubicBezTo>
                    <a:pt x="10080" y="15854"/>
                    <a:pt x="8434" y="18088"/>
                    <a:pt x="6891" y="19454"/>
                  </a:cubicBezTo>
                  <a:cubicBezTo>
                    <a:pt x="5349" y="20819"/>
                    <a:pt x="3909" y="21316"/>
                    <a:pt x="3291" y="20819"/>
                  </a:cubicBezTo>
                  <a:cubicBezTo>
                    <a:pt x="2674" y="20323"/>
                    <a:pt x="2880" y="18833"/>
                    <a:pt x="4731" y="16102"/>
                  </a:cubicBezTo>
                  <a:cubicBezTo>
                    <a:pt x="6583" y="13371"/>
                    <a:pt x="10080" y="9399"/>
                    <a:pt x="12343" y="6916"/>
                  </a:cubicBezTo>
                  <a:cubicBezTo>
                    <a:pt x="14606" y="4433"/>
                    <a:pt x="15634" y="3440"/>
                    <a:pt x="16046" y="3688"/>
                  </a:cubicBezTo>
                  <a:cubicBezTo>
                    <a:pt x="16457" y="3937"/>
                    <a:pt x="16251" y="5426"/>
                    <a:pt x="15840" y="6916"/>
                  </a:cubicBezTo>
                  <a:cubicBezTo>
                    <a:pt x="15429" y="8406"/>
                    <a:pt x="14811" y="9895"/>
                    <a:pt x="14400" y="11509"/>
                  </a:cubicBezTo>
                  <a:cubicBezTo>
                    <a:pt x="13989" y="13123"/>
                    <a:pt x="13783" y="14861"/>
                    <a:pt x="15017" y="15978"/>
                  </a:cubicBezTo>
                  <a:cubicBezTo>
                    <a:pt x="16251" y="17095"/>
                    <a:pt x="18926" y="17592"/>
                    <a:pt x="21600" y="18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11180699" y="6965950"/>
              <a:ext cx="762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11174349" y="7054850"/>
              <a:ext cx="133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11506898" y="6906282"/>
              <a:ext cx="194502" cy="180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96" fill="norm" stroke="1" extrusionOk="0">
                  <a:moveTo>
                    <a:pt x="1136" y="4066"/>
                  </a:moveTo>
                  <a:cubicBezTo>
                    <a:pt x="1368" y="2810"/>
                    <a:pt x="1600" y="1554"/>
                    <a:pt x="2529" y="801"/>
                  </a:cubicBezTo>
                  <a:cubicBezTo>
                    <a:pt x="3458" y="47"/>
                    <a:pt x="5084" y="-204"/>
                    <a:pt x="6361" y="173"/>
                  </a:cubicBezTo>
                  <a:cubicBezTo>
                    <a:pt x="7639" y="549"/>
                    <a:pt x="8568" y="1554"/>
                    <a:pt x="8336" y="4066"/>
                  </a:cubicBezTo>
                  <a:cubicBezTo>
                    <a:pt x="8103" y="6577"/>
                    <a:pt x="6710" y="10596"/>
                    <a:pt x="5316" y="13233"/>
                  </a:cubicBezTo>
                  <a:cubicBezTo>
                    <a:pt x="3923" y="15870"/>
                    <a:pt x="2529" y="17126"/>
                    <a:pt x="1484" y="18256"/>
                  </a:cubicBezTo>
                  <a:cubicBezTo>
                    <a:pt x="439" y="19387"/>
                    <a:pt x="-258" y="20391"/>
                    <a:pt x="90" y="20894"/>
                  </a:cubicBezTo>
                  <a:cubicBezTo>
                    <a:pt x="439" y="21396"/>
                    <a:pt x="1832" y="21396"/>
                    <a:pt x="5548" y="21396"/>
                  </a:cubicBezTo>
                  <a:cubicBezTo>
                    <a:pt x="9265" y="21396"/>
                    <a:pt x="15303" y="21396"/>
                    <a:pt x="21342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9087291" y="7347945"/>
              <a:ext cx="188303" cy="192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0893" fill="norm" stroke="1" extrusionOk="0">
                  <a:moveTo>
                    <a:pt x="11038" y="3339"/>
                  </a:moveTo>
                  <a:cubicBezTo>
                    <a:pt x="10333" y="1960"/>
                    <a:pt x="9629" y="581"/>
                    <a:pt x="8807" y="466"/>
                  </a:cubicBezTo>
                  <a:cubicBezTo>
                    <a:pt x="7985" y="351"/>
                    <a:pt x="7046" y="1500"/>
                    <a:pt x="5520" y="4143"/>
                  </a:cubicBezTo>
                  <a:cubicBezTo>
                    <a:pt x="3994" y="6785"/>
                    <a:pt x="1881" y="10922"/>
                    <a:pt x="825" y="13564"/>
                  </a:cubicBezTo>
                  <a:cubicBezTo>
                    <a:pt x="-232" y="16207"/>
                    <a:pt x="-232" y="17356"/>
                    <a:pt x="590" y="18619"/>
                  </a:cubicBezTo>
                  <a:cubicBezTo>
                    <a:pt x="1411" y="19883"/>
                    <a:pt x="3055" y="21262"/>
                    <a:pt x="6342" y="20802"/>
                  </a:cubicBezTo>
                  <a:cubicBezTo>
                    <a:pt x="9629" y="20343"/>
                    <a:pt x="14559" y="18045"/>
                    <a:pt x="17494" y="15058"/>
                  </a:cubicBezTo>
                  <a:cubicBezTo>
                    <a:pt x="20429" y="12071"/>
                    <a:pt x="21368" y="8394"/>
                    <a:pt x="20664" y="5636"/>
                  </a:cubicBezTo>
                  <a:cubicBezTo>
                    <a:pt x="19959" y="2879"/>
                    <a:pt x="17611" y="1041"/>
                    <a:pt x="15146" y="351"/>
                  </a:cubicBezTo>
                  <a:cubicBezTo>
                    <a:pt x="12681" y="-338"/>
                    <a:pt x="10098" y="122"/>
                    <a:pt x="7516" y="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10195237" y="7451465"/>
              <a:ext cx="127078" cy="147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237" fill="norm" stroke="1" extrusionOk="0">
                  <a:moveTo>
                    <a:pt x="19012" y="4144"/>
                  </a:moveTo>
                  <a:cubicBezTo>
                    <a:pt x="16225" y="3536"/>
                    <a:pt x="13438" y="2927"/>
                    <a:pt x="10651" y="3688"/>
                  </a:cubicBezTo>
                  <a:cubicBezTo>
                    <a:pt x="7864" y="4448"/>
                    <a:pt x="5077" y="6578"/>
                    <a:pt x="3161" y="9164"/>
                  </a:cubicBezTo>
                  <a:cubicBezTo>
                    <a:pt x="1245" y="11750"/>
                    <a:pt x="199" y="14792"/>
                    <a:pt x="25" y="17074"/>
                  </a:cubicBezTo>
                  <a:cubicBezTo>
                    <a:pt x="-149" y="19355"/>
                    <a:pt x="548" y="20877"/>
                    <a:pt x="2986" y="21181"/>
                  </a:cubicBezTo>
                  <a:cubicBezTo>
                    <a:pt x="5425" y="21485"/>
                    <a:pt x="9606" y="20572"/>
                    <a:pt x="13090" y="17682"/>
                  </a:cubicBezTo>
                  <a:cubicBezTo>
                    <a:pt x="16574" y="14792"/>
                    <a:pt x="19361" y="9924"/>
                    <a:pt x="20406" y="6730"/>
                  </a:cubicBezTo>
                  <a:cubicBezTo>
                    <a:pt x="21451" y="3536"/>
                    <a:pt x="20754" y="2015"/>
                    <a:pt x="19535" y="1102"/>
                  </a:cubicBezTo>
                  <a:cubicBezTo>
                    <a:pt x="18316" y="189"/>
                    <a:pt x="16574" y="-115"/>
                    <a:pt x="15354" y="37"/>
                  </a:cubicBezTo>
                  <a:cubicBezTo>
                    <a:pt x="14135" y="189"/>
                    <a:pt x="13438" y="798"/>
                    <a:pt x="12741" y="1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10395151" y="7327900"/>
              <a:ext cx="112449" cy="285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442" fill="norm" stroke="1" extrusionOk="0">
                  <a:moveTo>
                    <a:pt x="21250" y="0"/>
                  </a:moveTo>
                  <a:cubicBezTo>
                    <a:pt x="16850" y="3018"/>
                    <a:pt x="12450" y="6035"/>
                    <a:pt x="8850" y="9291"/>
                  </a:cubicBezTo>
                  <a:cubicBezTo>
                    <a:pt x="5250" y="12547"/>
                    <a:pt x="2450" y="16041"/>
                    <a:pt x="1050" y="18185"/>
                  </a:cubicBezTo>
                  <a:cubicBezTo>
                    <a:pt x="-350" y="20329"/>
                    <a:pt x="-350" y="21124"/>
                    <a:pt x="1050" y="21362"/>
                  </a:cubicBezTo>
                  <a:cubicBezTo>
                    <a:pt x="2450" y="21600"/>
                    <a:pt x="5250" y="21282"/>
                    <a:pt x="7450" y="20726"/>
                  </a:cubicBezTo>
                  <a:cubicBezTo>
                    <a:pt x="9650" y="20171"/>
                    <a:pt x="11250" y="19376"/>
                    <a:pt x="12850" y="18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10361549" y="7352170"/>
              <a:ext cx="234951" cy="225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0" y="11009"/>
                  </a:moveTo>
                  <a:cubicBezTo>
                    <a:pt x="3892" y="8788"/>
                    <a:pt x="7784" y="6568"/>
                    <a:pt x="10314" y="5155"/>
                  </a:cubicBezTo>
                  <a:cubicBezTo>
                    <a:pt x="12843" y="3742"/>
                    <a:pt x="14011" y="3136"/>
                    <a:pt x="15081" y="2227"/>
                  </a:cubicBezTo>
                  <a:cubicBezTo>
                    <a:pt x="16151" y="1319"/>
                    <a:pt x="17124" y="108"/>
                    <a:pt x="17805" y="7"/>
                  </a:cubicBezTo>
                  <a:cubicBezTo>
                    <a:pt x="18486" y="-94"/>
                    <a:pt x="18876" y="915"/>
                    <a:pt x="18389" y="3641"/>
                  </a:cubicBezTo>
                  <a:cubicBezTo>
                    <a:pt x="17903" y="6366"/>
                    <a:pt x="16541" y="10807"/>
                    <a:pt x="15568" y="13734"/>
                  </a:cubicBezTo>
                  <a:cubicBezTo>
                    <a:pt x="14595" y="16661"/>
                    <a:pt x="14011" y="18074"/>
                    <a:pt x="13330" y="19285"/>
                  </a:cubicBezTo>
                  <a:cubicBezTo>
                    <a:pt x="12649" y="20497"/>
                    <a:pt x="11870" y="21506"/>
                    <a:pt x="11384" y="21506"/>
                  </a:cubicBezTo>
                  <a:cubicBezTo>
                    <a:pt x="10897" y="21506"/>
                    <a:pt x="10703" y="20497"/>
                    <a:pt x="11092" y="19386"/>
                  </a:cubicBezTo>
                  <a:cubicBezTo>
                    <a:pt x="11481" y="18276"/>
                    <a:pt x="12454" y="17065"/>
                    <a:pt x="14011" y="16661"/>
                  </a:cubicBezTo>
                  <a:cubicBezTo>
                    <a:pt x="15568" y="16257"/>
                    <a:pt x="17708" y="16661"/>
                    <a:pt x="19070" y="17267"/>
                  </a:cubicBezTo>
                  <a:cubicBezTo>
                    <a:pt x="20432" y="17872"/>
                    <a:pt x="21016" y="18680"/>
                    <a:pt x="21600" y="19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10646050" y="7469524"/>
              <a:ext cx="109200" cy="112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0860" fill="norm" stroke="1" extrusionOk="0">
                  <a:moveTo>
                    <a:pt x="7576" y="12603"/>
                  </a:moveTo>
                  <a:cubicBezTo>
                    <a:pt x="7983" y="10639"/>
                    <a:pt x="8391" y="8676"/>
                    <a:pt x="9410" y="6516"/>
                  </a:cubicBezTo>
                  <a:cubicBezTo>
                    <a:pt x="10429" y="4356"/>
                    <a:pt x="12059" y="1999"/>
                    <a:pt x="11855" y="821"/>
                  </a:cubicBezTo>
                  <a:cubicBezTo>
                    <a:pt x="11651" y="-357"/>
                    <a:pt x="9614" y="-357"/>
                    <a:pt x="7372" y="1410"/>
                  </a:cubicBezTo>
                  <a:cubicBezTo>
                    <a:pt x="5131" y="3178"/>
                    <a:pt x="2685" y="6712"/>
                    <a:pt x="1259" y="9461"/>
                  </a:cubicBezTo>
                  <a:cubicBezTo>
                    <a:pt x="-167" y="12210"/>
                    <a:pt x="-575" y="14174"/>
                    <a:pt x="1055" y="16138"/>
                  </a:cubicBezTo>
                  <a:cubicBezTo>
                    <a:pt x="2685" y="18101"/>
                    <a:pt x="6353" y="20065"/>
                    <a:pt x="10021" y="20654"/>
                  </a:cubicBezTo>
                  <a:cubicBezTo>
                    <a:pt x="13689" y="21243"/>
                    <a:pt x="17357" y="20458"/>
                    <a:pt x="21025" y="19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10769007" y="7467600"/>
              <a:ext cx="100543" cy="157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67" fill="norm" stroke="1" extrusionOk="0">
                  <a:moveTo>
                    <a:pt x="3825" y="0"/>
                  </a:moveTo>
                  <a:cubicBezTo>
                    <a:pt x="6075" y="864"/>
                    <a:pt x="8325" y="1728"/>
                    <a:pt x="9000" y="4176"/>
                  </a:cubicBezTo>
                  <a:cubicBezTo>
                    <a:pt x="9675" y="6624"/>
                    <a:pt x="8775" y="10656"/>
                    <a:pt x="7875" y="13536"/>
                  </a:cubicBezTo>
                  <a:cubicBezTo>
                    <a:pt x="6975" y="16416"/>
                    <a:pt x="6075" y="18144"/>
                    <a:pt x="4725" y="19440"/>
                  </a:cubicBezTo>
                  <a:cubicBezTo>
                    <a:pt x="3375" y="20736"/>
                    <a:pt x="1575" y="21600"/>
                    <a:pt x="675" y="21312"/>
                  </a:cubicBezTo>
                  <a:cubicBezTo>
                    <a:pt x="-225" y="21024"/>
                    <a:pt x="-225" y="19584"/>
                    <a:pt x="675" y="17568"/>
                  </a:cubicBezTo>
                  <a:cubicBezTo>
                    <a:pt x="1575" y="15552"/>
                    <a:pt x="3375" y="12960"/>
                    <a:pt x="6975" y="10944"/>
                  </a:cubicBezTo>
                  <a:cubicBezTo>
                    <a:pt x="10575" y="8928"/>
                    <a:pt x="15975" y="7488"/>
                    <a:pt x="21375" y="6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10905447" y="7518400"/>
              <a:ext cx="148253" cy="122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188" fill="norm" stroke="1" extrusionOk="0">
                  <a:moveTo>
                    <a:pt x="4880" y="0"/>
                  </a:moveTo>
                  <a:cubicBezTo>
                    <a:pt x="3359" y="4027"/>
                    <a:pt x="1838" y="8054"/>
                    <a:pt x="925" y="10983"/>
                  </a:cubicBezTo>
                  <a:cubicBezTo>
                    <a:pt x="12" y="13912"/>
                    <a:pt x="-292" y="15742"/>
                    <a:pt x="316" y="16658"/>
                  </a:cubicBezTo>
                  <a:cubicBezTo>
                    <a:pt x="925" y="17573"/>
                    <a:pt x="2446" y="17573"/>
                    <a:pt x="3967" y="16475"/>
                  </a:cubicBezTo>
                  <a:cubicBezTo>
                    <a:pt x="5488" y="15376"/>
                    <a:pt x="7009" y="13180"/>
                    <a:pt x="7770" y="12997"/>
                  </a:cubicBezTo>
                  <a:cubicBezTo>
                    <a:pt x="8531" y="12814"/>
                    <a:pt x="8531" y="14644"/>
                    <a:pt x="8531" y="16475"/>
                  </a:cubicBezTo>
                  <a:cubicBezTo>
                    <a:pt x="8531" y="18305"/>
                    <a:pt x="8531" y="20136"/>
                    <a:pt x="9291" y="20868"/>
                  </a:cubicBezTo>
                  <a:cubicBezTo>
                    <a:pt x="10052" y="21600"/>
                    <a:pt x="11573" y="21234"/>
                    <a:pt x="13702" y="18122"/>
                  </a:cubicBezTo>
                  <a:cubicBezTo>
                    <a:pt x="15832" y="15010"/>
                    <a:pt x="18570" y="9153"/>
                    <a:pt x="21308" y="3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11079099" y="7550150"/>
              <a:ext cx="63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11114522" y="7493000"/>
              <a:ext cx="21728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21600"/>
                  </a:moveTo>
                  <a:cubicBezTo>
                    <a:pt x="521" y="17100"/>
                    <a:pt x="-1443" y="12600"/>
                    <a:pt x="1502" y="9000"/>
                  </a:cubicBezTo>
                  <a:cubicBezTo>
                    <a:pt x="4448" y="5400"/>
                    <a:pt x="12302" y="2700"/>
                    <a:pt x="201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11142599" y="7489543"/>
              <a:ext cx="88901" cy="143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21600" y="518"/>
                  </a:moveTo>
                  <a:cubicBezTo>
                    <a:pt x="16457" y="201"/>
                    <a:pt x="11314" y="-117"/>
                    <a:pt x="7457" y="42"/>
                  </a:cubicBezTo>
                  <a:cubicBezTo>
                    <a:pt x="3600" y="201"/>
                    <a:pt x="1029" y="836"/>
                    <a:pt x="514" y="1789"/>
                  </a:cubicBezTo>
                  <a:cubicBezTo>
                    <a:pt x="0" y="2742"/>
                    <a:pt x="1543" y="4012"/>
                    <a:pt x="3857" y="5283"/>
                  </a:cubicBezTo>
                  <a:cubicBezTo>
                    <a:pt x="6171" y="6554"/>
                    <a:pt x="9257" y="7824"/>
                    <a:pt x="10800" y="10207"/>
                  </a:cubicBezTo>
                  <a:cubicBezTo>
                    <a:pt x="12343" y="12589"/>
                    <a:pt x="12343" y="16083"/>
                    <a:pt x="10286" y="18148"/>
                  </a:cubicBezTo>
                  <a:cubicBezTo>
                    <a:pt x="8229" y="20212"/>
                    <a:pt x="4114" y="20848"/>
                    <a:pt x="0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11256899" y="7497887"/>
              <a:ext cx="120651" cy="134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165" fill="norm" stroke="1" extrusionOk="0">
                  <a:moveTo>
                    <a:pt x="0" y="11196"/>
                  </a:moveTo>
                  <a:cubicBezTo>
                    <a:pt x="5959" y="8870"/>
                    <a:pt x="11918" y="6543"/>
                    <a:pt x="15456" y="4716"/>
                  </a:cubicBezTo>
                  <a:cubicBezTo>
                    <a:pt x="18994" y="2888"/>
                    <a:pt x="20111" y="1559"/>
                    <a:pt x="19552" y="728"/>
                  </a:cubicBezTo>
                  <a:cubicBezTo>
                    <a:pt x="18994" y="-103"/>
                    <a:pt x="16759" y="-435"/>
                    <a:pt x="13407" y="894"/>
                  </a:cubicBezTo>
                  <a:cubicBezTo>
                    <a:pt x="10056" y="2223"/>
                    <a:pt x="5587" y="5214"/>
                    <a:pt x="2980" y="8039"/>
                  </a:cubicBezTo>
                  <a:cubicBezTo>
                    <a:pt x="373" y="10863"/>
                    <a:pt x="-372" y="13522"/>
                    <a:pt x="2980" y="15682"/>
                  </a:cubicBezTo>
                  <a:cubicBezTo>
                    <a:pt x="6331" y="17842"/>
                    <a:pt x="13780" y="19503"/>
                    <a:pt x="21228" y="21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7194269" y="5208366"/>
              <a:ext cx="170081" cy="475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300" fill="norm" stroke="1" extrusionOk="0">
                  <a:moveTo>
                    <a:pt x="10227" y="7897"/>
                  </a:moveTo>
                  <a:cubicBezTo>
                    <a:pt x="11827" y="9981"/>
                    <a:pt x="13427" y="12065"/>
                    <a:pt x="14894" y="14007"/>
                  </a:cubicBezTo>
                  <a:cubicBezTo>
                    <a:pt x="16360" y="15949"/>
                    <a:pt x="17694" y="17749"/>
                    <a:pt x="18494" y="19028"/>
                  </a:cubicBezTo>
                  <a:cubicBezTo>
                    <a:pt x="19294" y="20307"/>
                    <a:pt x="19560" y="21065"/>
                    <a:pt x="19294" y="21255"/>
                  </a:cubicBezTo>
                  <a:cubicBezTo>
                    <a:pt x="19027" y="21444"/>
                    <a:pt x="18227" y="21065"/>
                    <a:pt x="16360" y="19644"/>
                  </a:cubicBezTo>
                  <a:cubicBezTo>
                    <a:pt x="14494" y="18223"/>
                    <a:pt x="11560" y="15760"/>
                    <a:pt x="8627" y="13107"/>
                  </a:cubicBezTo>
                  <a:cubicBezTo>
                    <a:pt x="5694" y="10455"/>
                    <a:pt x="2760" y="7612"/>
                    <a:pt x="1294" y="5623"/>
                  </a:cubicBezTo>
                  <a:cubicBezTo>
                    <a:pt x="-173" y="3633"/>
                    <a:pt x="-173" y="2497"/>
                    <a:pt x="227" y="1739"/>
                  </a:cubicBezTo>
                  <a:cubicBezTo>
                    <a:pt x="627" y="981"/>
                    <a:pt x="1427" y="602"/>
                    <a:pt x="3827" y="318"/>
                  </a:cubicBezTo>
                  <a:cubicBezTo>
                    <a:pt x="6227" y="33"/>
                    <a:pt x="10227" y="-156"/>
                    <a:pt x="13160" y="176"/>
                  </a:cubicBezTo>
                  <a:cubicBezTo>
                    <a:pt x="16094" y="507"/>
                    <a:pt x="17960" y="1360"/>
                    <a:pt x="19294" y="2639"/>
                  </a:cubicBezTo>
                  <a:cubicBezTo>
                    <a:pt x="20627" y="3918"/>
                    <a:pt x="21427" y="5623"/>
                    <a:pt x="21427" y="6997"/>
                  </a:cubicBezTo>
                  <a:cubicBezTo>
                    <a:pt x="21427" y="8370"/>
                    <a:pt x="20627" y="9412"/>
                    <a:pt x="19427" y="10170"/>
                  </a:cubicBezTo>
                  <a:cubicBezTo>
                    <a:pt x="18227" y="10928"/>
                    <a:pt x="16627" y="11402"/>
                    <a:pt x="15160" y="11639"/>
                  </a:cubicBezTo>
                  <a:cubicBezTo>
                    <a:pt x="13694" y="11876"/>
                    <a:pt x="12360" y="11876"/>
                    <a:pt x="11560" y="11639"/>
                  </a:cubicBezTo>
                  <a:cubicBezTo>
                    <a:pt x="10760" y="11402"/>
                    <a:pt x="10494" y="10928"/>
                    <a:pt x="11160" y="10455"/>
                  </a:cubicBezTo>
                  <a:cubicBezTo>
                    <a:pt x="11827" y="9981"/>
                    <a:pt x="13427" y="9507"/>
                    <a:pt x="15027" y="90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7522464" y="5226050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7514441" y="5096143"/>
              <a:ext cx="338859" cy="397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362" fill="norm" stroke="1" extrusionOk="0">
                  <a:moveTo>
                    <a:pt x="1354" y="5613"/>
                  </a:moveTo>
                  <a:cubicBezTo>
                    <a:pt x="1890" y="7773"/>
                    <a:pt x="2427" y="9933"/>
                    <a:pt x="3098" y="12320"/>
                  </a:cubicBezTo>
                  <a:cubicBezTo>
                    <a:pt x="3769" y="14708"/>
                    <a:pt x="4574" y="17322"/>
                    <a:pt x="5043" y="18971"/>
                  </a:cubicBezTo>
                  <a:cubicBezTo>
                    <a:pt x="5513" y="20619"/>
                    <a:pt x="5647" y="21301"/>
                    <a:pt x="5647" y="21358"/>
                  </a:cubicBezTo>
                  <a:cubicBezTo>
                    <a:pt x="5647" y="21415"/>
                    <a:pt x="5513" y="20847"/>
                    <a:pt x="4775" y="18687"/>
                  </a:cubicBezTo>
                  <a:cubicBezTo>
                    <a:pt x="4037" y="16527"/>
                    <a:pt x="2695" y="12775"/>
                    <a:pt x="1823" y="10274"/>
                  </a:cubicBezTo>
                  <a:cubicBezTo>
                    <a:pt x="951" y="7773"/>
                    <a:pt x="549" y="6522"/>
                    <a:pt x="280" y="5499"/>
                  </a:cubicBezTo>
                  <a:cubicBezTo>
                    <a:pt x="12" y="4476"/>
                    <a:pt x="-122" y="3680"/>
                    <a:pt x="146" y="3453"/>
                  </a:cubicBezTo>
                  <a:cubicBezTo>
                    <a:pt x="415" y="3226"/>
                    <a:pt x="1085" y="3567"/>
                    <a:pt x="2092" y="4362"/>
                  </a:cubicBezTo>
                  <a:cubicBezTo>
                    <a:pt x="3098" y="5158"/>
                    <a:pt x="4439" y="6409"/>
                    <a:pt x="5446" y="7148"/>
                  </a:cubicBezTo>
                  <a:cubicBezTo>
                    <a:pt x="6452" y="7887"/>
                    <a:pt x="7123" y="8114"/>
                    <a:pt x="7995" y="7830"/>
                  </a:cubicBezTo>
                  <a:cubicBezTo>
                    <a:pt x="8867" y="7546"/>
                    <a:pt x="9940" y="6750"/>
                    <a:pt x="10544" y="5783"/>
                  </a:cubicBezTo>
                  <a:cubicBezTo>
                    <a:pt x="11148" y="4817"/>
                    <a:pt x="11282" y="3680"/>
                    <a:pt x="11349" y="2543"/>
                  </a:cubicBezTo>
                  <a:cubicBezTo>
                    <a:pt x="11416" y="1407"/>
                    <a:pt x="11416" y="270"/>
                    <a:pt x="11617" y="42"/>
                  </a:cubicBezTo>
                  <a:cubicBezTo>
                    <a:pt x="11818" y="-185"/>
                    <a:pt x="12221" y="497"/>
                    <a:pt x="13227" y="2202"/>
                  </a:cubicBezTo>
                  <a:cubicBezTo>
                    <a:pt x="14233" y="3908"/>
                    <a:pt x="15843" y="6636"/>
                    <a:pt x="16984" y="8910"/>
                  </a:cubicBezTo>
                  <a:cubicBezTo>
                    <a:pt x="18124" y="11183"/>
                    <a:pt x="18795" y="13002"/>
                    <a:pt x="19331" y="14310"/>
                  </a:cubicBezTo>
                  <a:cubicBezTo>
                    <a:pt x="19868" y="15617"/>
                    <a:pt x="20271" y="16413"/>
                    <a:pt x="20606" y="16356"/>
                  </a:cubicBezTo>
                  <a:cubicBezTo>
                    <a:pt x="20941" y="16299"/>
                    <a:pt x="21210" y="15390"/>
                    <a:pt x="21478" y="144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7948549" y="5086350"/>
              <a:ext cx="6350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" y="1600"/>
                    <a:pt x="1440" y="3200"/>
                    <a:pt x="3960" y="6400"/>
                  </a:cubicBezTo>
                  <a:cubicBezTo>
                    <a:pt x="6480" y="9600"/>
                    <a:pt x="10800" y="14400"/>
                    <a:pt x="14040" y="17200"/>
                  </a:cubicBezTo>
                  <a:cubicBezTo>
                    <a:pt x="17280" y="20000"/>
                    <a:pt x="19440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7942199" y="4960417"/>
              <a:ext cx="190501" cy="125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1440" y="21418"/>
                  </a:moveTo>
                  <a:cubicBezTo>
                    <a:pt x="720" y="19978"/>
                    <a:pt x="0" y="18538"/>
                    <a:pt x="0" y="17098"/>
                  </a:cubicBezTo>
                  <a:cubicBezTo>
                    <a:pt x="0" y="15658"/>
                    <a:pt x="720" y="14218"/>
                    <a:pt x="3720" y="11338"/>
                  </a:cubicBezTo>
                  <a:cubicBezTo>
                    <a:pt x="6720" y="8458"/>
                    <a:pt x="12000" y="4138"/>
                    <a:pt x="15360" y="1978"/>
                  </a:cubicBezTo>
                  <a:cubicBezTo>
                    <a:pt x="18720" y="-182"/>
                    <a:pt x="20160" y="-182"/>
                    <a:pt x="20880" y="178"/>
                  </a:cubicBezTo>
                  <a:cubicBezTo>
                    <a:pt x="21600" y="538"/>
                    <a:pt x="21600" y="1258"/>
                    <a:pt x="21600" y="19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8024749" y="5092700"/>
              <a:ext cx="1587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16" y="18000"/>
                    <a:pt x="4032" y="14400"/>
                    <a:pt x="7632" y="10800"/>
                  </a:cubicBezTo>
                  <a:cubicBezTo>
                    <a:pt x="11232" y="7200"/>
                    <a:pt x="1641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8460782" y="4807892"/>
              <a:ext cx="141818" cy="373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12896" y="674"/>
                  </a:moveTo>
                  <a:cubicBezTo>
                    <a:pt x="10316" y="310"/>
                    <a:pt x="7737" y="-54"/>
                    <a:pt x="5803" y="7"/>
                  </a:cubicBezTo>
                  <a:cubicBezTo>
                    <a:pt x="3869" y="67"/>
                    <a:pt x="2579" y="553"/>
                    <a:pt x="1612" y="2312"/>
                  </a:cubicBezTo>
                  <a:cubicBezTo>
                    <a:pt x="645" y="4072"/>
                    <a:pt x="0" y="7106"/>
                    <a:pt x="0" y="10200"/>
                  </a:cubicBezTo>
                  <a:cubicBezTo>
                    <a:pt x="0" y="13294"/>
                    <a:pt x="645" y="16449"/>
                    <a:pt x="3385" y="18452"/>
                  </a:cubicBezTo>
                  <a:cubicBezTo>
                    <a:pt x="6125" y="20454"/>
                    <a:pt x="10961" y="21303"/>
                    <a:pt x="14346" y="21425"/>
                  </a:cubicBezTo>
                  <a:cubicBezTo>
                    <a:pt x="17731" y="21546"/>
                    <a:pt x="19666" y="20939"/>
                    <a:pt x="21600" y="203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8616823" y="4860121"/>
              <a:ext cx="96642" cy="353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6" h="21247" fill="norm" stroke="1" extrusionOk="0">
                  <a:moveTo>
                    <a:pt x="5076" y="7482"/>
                  </a:moveTo>
                  <a:cubicBezTo>
                    <a:pt x="5976" y="9514"/>
                    <a:pt x="6876" y="11547"/>
                    <a:pt x="8451" y="13580"/>
                  </a:cubicBezTo>
                  <a:cubicBezTo>
                    <a:pt x="10026" y="15613"/>
                    <a:pt x="12276" y="17646"/>
                    <a:pt x="13626" y="19107"/>
                  </a:cubicBezTo>
                  <a:cubicBezTo>
                    <a:pt x="14976" y="20569"/>
                    <a:pt x="15426" y="21458"/>
                    <a:pt x="14976" y="21204"/>
                  </a:cubicBezTo>
                  <a:cubicBezTo>
                    <a:pt x="14526" y="20950"/>
                    <a:pt x="13176" y="19552"/>
                    <a:pt x="10476" y="16566"/>
                  </a:cubicBezTo>
                  <a:cubicBezTo>
                    <a:pt x="7776" y="13580"/>
                    <a:pt x="3726" y="9006"/>
                    <a:pt x="1701" y="6084"/>
                  </a:cubicBezTo>
                  <a:cubicBezTo>
                    <a:pt x="-324" y="3162"/>
                    <a:pt x="-324" y="1891"/>
                    <a:pt x="576" y="1065"/>
                  </a:cubicBezTo>
                  <a:cubicBezTo>
                    <a:pt x="1476" y="239"/>
                    <a:pt x="3276" y="-142"/>
                    <a:pt x="6426" y="49"/>
                  </a:cubicBezTo>
                  <a:cubicBezTo>
                    <a:pt x="9576" y="239"/>
                    <a:pt x="14076" y="1002"/>
                    <a:pt x="17001" y="2145"/>
                  </a:cubicBezTo>
                  <a:cubicBezTo>
                    <a:pt x="19926" y="3289"/>
                    <a:pt x="21276" y="4813"/>
                    <a:pt x="20151" y="6020"/>
                  </a:cubicBezTo>
                  <a:cubicBezTo>
                    <a:pt x="19026" y="7227"/>
                    <a:pt x="15426" y="8117"/>
                    <a:pt x="12501" y="8562"/>
                  </a:cubicBezTo>
                  <a:cubicBezTo>
                    <a:pt x="9576" y="9006"/>
                    <a:pt x="7326" y="9006"/>
                    <a:pt x="6426" y="8689"/>
                  </a:cubicBezTo>
                  <a:cubicBezTo>
                    <a:pt x="5526" y="8371"/>
                    <a:pt x="5976" y="7736"/>
                    <a:pt x="6426" y="71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8767699" y="4750747"/>
              <a:ext cx="215901" cy="199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0" y="11494"/>
                  </a:moveTo>
                  <a:cubicBezTo>
                    <a:pt x="847" y="13767"/>
                    <a:pt x="1694" y="16041"/>
                    <a:pt x="2329" y="17974"/>
                  </a:cubicBezTo>
                  <a:cubicBezTo>
                    <a:pt x="2965" y="19906"/>
                    <a:pt x="3388" y="21498"/>
                    <a:pt x="3600" y="21384"/>
                  </a:cubicBezTo>
                  <a:cubicBezTo>
                    <a:pt x="3812" y="21271"/>
                    <a:pt x="3812" y="19452"/>
                    <a:pt x="3812" y="17292"/>
                  </a:cubicBezTo>
                  <a:cubicBezTo>
                    <a:pt x="3812" y="15132"/>
                    <a:pt x="3812" y="12631"/>
                    <a:pt x="3918" y="10812"/>
                  </a:cubicBezTo>
                  <a:cubicBezTo>
                    <a:pt x="4024" y="8993"/>
                    <a:pt x="4235" y="7856"/>
                    <a:pt x="4765" y="7742"/>
                  </a:cubicBezTo>
                  <a:cubicBezTo>
                    <a:pt x="5294" y="7629"/>
                    <a:pt x="6141" y="8538"/>
                    <a:pt x="6776" y="9561"/>
                  </a:cubicBezTo>
                  <a:cubicBezTo>
                    <a:pt x="7412" y="10584"/>
                    <a:pt x="7835" y="11721"/>
                    <a:pt x="8365" y="12858"/>
                  </a:cubicBezTo>
                  <a:cubicBezTo>
                    <a:pt x="8894" y="13995"/>
                    <a:pt x="9529" y="15132"/>
                    <a:pt x="9953" y="15132"/>
                  </a:cubicBezTo>
                  <a:cubicBezTo>
                    <a:pt x="10376" y="15132"/>
                    <a:pt x="10588" y="13995"/>
                    <a:pt x="10906" y="11607"/>
                  </a:cubicBezTo>
                  <a:cubicBezTo>
                    <a:pt x="11224" y="9220"/>
                    <a:pt x="11647" y="5582"/>
                    <a:pt x="12494" y="3309"/>
                  </a:cubicBezTo>
                  <a:cubicBezTo>
                    <a:pt x="13341" y="1035"/>
                    <a:pt x="14612" y="125"/>
                    <a:pt x="15671" y="12"/>
                  </a:cubicBezTo>
                  <a:cubicBezTo>
                    <a:pt x="16729" y="-102"/>
                    <a:pt x="17576" y="580"/>
                    <a:pt x="18529" y="2967"/>
                  </a:cubicBezTo>
                  <a:cubicBezTo>
                    <a:pt x="19482" y="5355"/>
                    <a:pt x="20541" y="9447"/>
                    <a:pt x="21600" y="135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9016958" y="4504574"/>
              <a:ext cx="87292" cy="384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6" h="21465" fill="norm" stroke="1" extrusionOk="0">
                  <a:moveTo>
                    <a:pt x="20716" y="3406"/>
                  </a:moveTo>
                  <a:cubicBezTo>
                    <a:pt x="20716" y="2816"/>
                    <a:pt x="20716" y="2226"/>
                    <a:pt x="18456" y="1576"/>
                  </a:cubicBezTo>
                  <a:cubicBezTo>
                    <a:pt x="16195" y="927"/>
                    <a:pt x="11674" y="219"/>
                    <a:pt x="8409" y="42"/>
                  </a:cubicBezTo>
                  <a:cubicBezTo>
                    <a:pt x="5144" y="-135"/>
                    <a:pt x="3135" y="219"/>
                    <a:pt x="1628" y="1695"/>
                  </a:cubicBezTo>
                  <a:cubicBezTo>
                    <a:pt x="121" y="3170"/>
                    <a:pt x="-884" y="5767"/>
                    <a:pt x="1125" y="8599"/>
                  </a:cubicBezTo>
                  <a:cubicBezTo>
                    <a:pt x="3135" y="11432"/>
                    <a:pt x="8158" y="14501"/>
                    <a:pt x="11172" y="16331"/>
                  </a:cubicBezTo>
                  <a:cubicBezTo>
                    <a:pt x="14186" y="18160"/>
                    <a:pt x="15190" y="18750"/>
                    <a:pt x="16446" y="19281"/>
                  </a:cubicBezTo>
                  <a:cubicBezTo>
                    <a:pt x="17702" y="19813"/>
                    <a:pt x="19209" y="20285"/>
                    <a:pt x="19460" y="20639"/>
                  </a:cubicBezTo>
                  <a:cubicBezTo>
                    <a:pt x="19711" y="20993"/>
                    <a:pt x="18707" y="21229"/>
                    <a:pt x="17702" y="214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8996299" y="4660900"/>
              <a:ext cx="1905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7432"/>
                    <a:pt x="5760" y="13263"/>
                    <a:pt x="9360" y="9663"/>
                  </a:cubicBezTo>
                  <a:cubicBezTo>
                    <a:pt x="12960" y="6063"/>
                    <a:pt x="17280" y="30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9218549" y="4483100"/>
              <a:ext cx="85967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600" fill="norm" stroke="1" extrusionOk="0">
                  <a:moveTo>
                    <a:pt x="0" y="0"/>
                  </a:moveTo>
                  <a:cubicBezTo>
                    <a:pt x="7200" y="2329"/>
                    <a:pt x="14400" y="4659"/>
                    <a:pt x="18000" y="7359"/>
                  </a:cubicBezTo>
                  <a:cubicBezTo>
                    <a:pt x="21600" y="10059"/>
                    <a:pt x="21600" y="13129"/>
                    <a:pt x="19286" y="15565"/>
                  </a:cubicBezTo>
                  <a:cubicBezTo>
                    <a:pt x="16971" y="18000"/>
                    <a:pt x="12343" y="19800"/>
                    <a:pt x="771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449993" y="4616450"/>
              <a:ext cx="3505651" cy="930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600" fill="norm" stroke="1" extrusionOk="0">
                  <a:moveTo>
                    <a:pt x="308" y="21600"/>
                  </a:moveTo>
                  <a:cubicBezTo>
                    <a:pt x="477" y="21477"/>
                    <a:pt x="647" y="21354"/>
                    <a:pt x="829" y="21268"/>
                  </a:cubicBezTo>
                  <a:cubicBezTo>
                    <a:pt x="1012" y="21182"/>
                    <a:pt x="1207" y="21133"/>
                    <a:pt x="1452" y="21072"/>
                  </a:cubicBezTo>
                  <a:cubicBezTo>
                    <a:pt x="1696" y="21010"/>
                    <a:pt x="1989" y="20937"/>
                    <a:pt x="2253" y="20863"/>
                  </a:cubicBezTo>
                  <a:cubicBezTo>
                    <a:pt x="2517" y="20789"/>
                    <a:pt x="2752" y="20715"/>
                    <a:pt x="3009" y="20629"/>
                  </a:cubicBezTo>
                  <a:cubicBezTo>
                    <a:pt x="3267" y="20543"/>
                    <a:pt x="3547" y="20445"/>
                    <a:pt x="3788" y="20359"/>
                  </a:cubicBezTo>
                  <a:cubicBezTo>
                    <a:pt x="4030" y="20273"/>
                    <a:pt x="4232" y="20199"/>
                    <a:pt x="4443" y="20126"/>
                  </a:cubicBezTo>
                  <a:cubicBezTo>
                    <a:pt x="4655" y="20052"/>
                    <a:pt x="4877" y="19978"/>
                    <a:pt x="5115" y="19904"/>
                  </a:cubicBezTo>
                  <a:cubicBezTo>
                    <a:pt x="5353" y="19831"/>
                    <a:pt x="5607" y="19757"/>
                    <a:pt x="5848" y="19696"/>
                  </a:cubicBezTo>
                  <a:cubicBezTo>
                    <a:pt x="6089" y="19634"/>
                    <a:pt x="6317" y="19585"/>
                    <a:pt x="6555" y="19548"/>
                  </a:cubicBezTo>
                  <a:cubicBezTo>
                    <a:pt x="6793" y="19511"/>
                    <a:pt x="7041" y="19487"/>
                    <a:pt x="7292" y="19450"/>
                  </a:cubicBezTo>
                  <a:cubicBezTo>
                    <a:pt x="7543" y="19413"/>
                    <a:pt x="7797" y="19364"/>
                    <a:pt x="8038" y="19327"/>
                  </a:cubicBezTo>
                  <a:cubicBezTo>
                    <a:pt x="8279" y="19290"/>
                    <a:pt x="8507" y="19266"/>
                    <a:pt x="8742" y="19241"/>
                  </a:cubicBezTo>
                  <a:cubicBezTo>
                    <a:pt x="8977" y="19216"/>
                    <a:pt x="9218" y="19192"/>
                    <a:pt x="9511" y="19167"/>
                  </a:cubicBezTo>
                  <a:cubicBezTo>
                    <a:pt x="9804" y="19143"/>
                    <a:pt x="10150" y="19118"/>
                    <a:pt x="10443" y="19106"/>
                  </a:cubicBezTo>
                  <a:cubicBezTo>
                    <a:pt x="10736" y="19094"/>
                    <a:pt x="10977" y="19094"/>
                    <a:pt x="11268" y="19094"/>
                  </a:cubicBezTo>
                  <a:cubicBezTo>
                    <a:pt x="11558" y="19094"/>
                    <a:pt x="11897" y="19094"/>
                    <a:pt x="12170" y="19094"/>
                  </a:cubicBezTo>
                  <a:cubicBezTo>
                    <a:pt x="12444" y="19094"/>
                    <a:pt x="12653" y="19094"/>
                    <a:pt x="12864" y="19106"/>
                  </a:cubicBezTo>
                  <a:cubicBezTo>
                    <a:pt x="13076" y="19118"/>
                    <a:pt x="13291" y="19143"/>
                    <a:pt x="13503" y="19167"/>
                  </a:cubicBezTo>
                  <a:cubicBezTo>
                    <a:pt x="13715" y="19192"/>
                    <a:pt x="13924" y="19216"/>
                    <a:pt x="14126" y="19241"/>
                  </a:cubicBezTo>
                  <a:cubicBezTo>
                    <a:pt x="14328" y="19266"/>
                    <a:pt x="14523" y="19290"/>
                    <a:pt x="14751" y="19327"/>
                  </a:cubicBezTo>
                  <a:cubicBezTo>
                    <a:pt x="14979" y="19364"/>
                    <a:pt x="15240" y="19413"/>
                    <a:pt x="15494" y="19450"/>
                  </a:cubicBezTo>
                  <a:cubicBezTo>
                    <a:pt x="15749" y="19487"/>
                    <a:pt x="15996" y="19511"/>
                    <a:pt x="16260" y="19536"/>
                  </a:cubicBezTo>
                  <a:cubicBezTo>
                    <a:pt x="16524" y="19560"/>
                    <a:pt x="16804" y="19585"/>
                    <a:pt x="17078" y="19597"/>
                  </a:cubicBezTo>
                  <a:cubicBezTo>
                    <a:pt x="17352" y="19610"/>
                    <a:pt x="17619" y="19610"/>
                    <a:pt x="17883" y="19585"/>
                  </a:cubicBezTo>
                  <a:cubicBezTo>
                    <a:pt x="18147" y="19560"/>
                    <a:pt x="18408" y="19511"/>
                    <a:pt x="18639" y="19462"/>
                  </a:cubicBezTo>
                  <a:cubicBezTo>
                    <a:pt x="18871" y="19413"/>
                    <a:pt x="19073" y="19364"/>
                    <a:pt x="19307" y="19327"/>
                  </a:cubicBezTo>
                  <a:cubicBezTo>
                    <a:pt x="19542" y="19290"/>
                    <a:pt x="19809" y="19266"/>
                    <a:pt x="20067" y="19266"/>
                  </a:cubicBezTo>
                  <a:cubicBezTo>
                    <a:pt x="20324" y="19266"/>
                    <a:pt x="20572" y="19290"/>
                    <a:pt x="20731" y="19302"/>
                  </a:cubicBezTo>
                  <a:cubicBezTo>
                    <a:pt x="20891" y="19315"/>
                    <a:pt x="20963" y="19315"/>
                    <a:pt x="21021" y="19278"/>
                  </a:cubicBezTo>
                  <a:cubicBezTo>
                    <a:pt x="21080" y="19241"/>
                    <a:pt x="21126" y="19167"/>
                    <a:pt x="21152" y="19069"/>
                  </a:cubicBezTo>
                  <a:cubicBezTo>
                    <a:pt x="21178" y="18971"/>
                    <a:pt x="21184" y="18848"/>
                    <a:pt x="21197" y="18528"/>
                  </a:cubicBezTo>
                  <a:cubicBezTo>
                    <a:pt x="21210" y="18209"/>
                    <a:pt x="21230" y="17693"/>
                    <a:pt x="21263" y="16956"/>
                  </a:cubicBezTo>
                  <a:cubicBezTo>
                    <a:pt x="21295" y="16218"/>
                    <a:pt x="21341" y="15260"/>
                    <a:pt x="21386" y="14339"/>
                  </a:cubicBezTo>
                  <a:cubicBezTo>
                    <a:pt x="21432" y="13417"/>
                    <a:pt x="21478" y="12532"/>
                    <a:pt x="21514" y="11599"/>
                  </a:cubicBezTo>
                  <a:cubicBezTo>
                    <a:pt x="21549" y="10665"/>
                    <a:pt x="21575" y="9682"/>
                    <a:pt x="21585" y="8760"/>
                  </a:cubicBezTo>
                  <a:cubicBezTo>
                    <a:pt x="21595" y="7839"/>
                    <a:pt x="21588" y="6979"/>
                    <a:pt x="21566" y="6229"/>
                  </a:cubicBezTo>
                  <a:cubicBezTo>
                    <a:pt x="21543" y="5480"/>
                    <a:pt x="21504" y="4841"/>
                    <a:pt x="21409" y="4399"/>
                  </a:cubicBezTo>
                  <a:cubicBezTo>
                    <a:pt x="21315" y="3956"/>
                    <a:pt x="21165" y="3711"/>
                    <a:pt x="20982" y="3551"/>
                  </a:cubicBezTo>
                  <a:cubicBezTo>
                    <a:pt x="20800" y="3391"/>
                    <a:pt x="20585" y="3317"/>
                    <a:pt x="20347" y="3256"/>
                  </a:cubicBezTo>
                  <a:cubicBezTo>
                    <a:pt x="20109" y="3195"/>
                    <a:pt x="19848" y="3145"/>
                    <a:pt x="19591" y="3096"/>
                  </a:cubicBezTo>
                  <a:cubicBezTo>
                    <a:pt x="19333" y="3047"/>
                    <a:pt x="19079" y="2998"/>
                    <a:pt x="18838" y="2937"/>
                  </a:cubicBezTo>
                  <a:cubicBezTo>
                    <a:pt x="18597" y="2875"/>
                    <a:pt x="18369" y="2801"/>
                    <a:pt x="18121" y="2715"/>
                  </a:cubicBezTo>
                  <a:cubicBezTo>
                    <a:pt x="17873" y="2629"/>
                    <a:pt x="17606" y="2531"/>
                    <a:pt x="17326" y="2433"/>
                  </a:cubicBezTo>
                  <a:cubicBezTo>
                    <a:pt x="17046" y="2334"/>
                    <a:pt x="16752" y="2236"/>
                    <a:pt x="16505" y="2162"/>
                  </a:cubicBezTo>
                  <a:cubicBezTo>
                    <a:pt x="16257" y="2089"/>
                    <a:pt x="16055" y="2040"/>
                    <a:pt x="15794" y="1966"/>
                  </a:cubicBezTo>
                  <a:cubicBezTo>
                    <a:pt x="15533" y="1892"/>
                    <a:pt x="15214" y="1794"/>
                    <a:pt x="14931" y="1708"/>
                  </a:cubicBezTo>
                  <a:cubicBezTo>
                    <a:pt x="14647" y="1622"/>
                    <a:pt x="14399" y="1548"/>
                    <a:pt x="14168" y="1487"/>
                  </a:cubicBezTo>
                  <a:cubicBezTo>
                    <a:pt x="13937" y="1425"/>
                    <a:pt x="13721" y="1376"/>
                    <a:pt x="13487" y="1327"/>
                  </a:cubicBezTo>
                  <a:cubicBezTo>
                    <a:pt x="13252" y="1278"/>
                    <a:pt x="12998" y="1229"/>
                    <a:pt x="12754" y="1180"/>
                  </a:cubicBezTo>
                  <a:cubicBezTo>
                    <a:pt x="12509" y="1130"/>
                    <a:pt x="12275" y="1081"/>
                    <a:pt x="12040" y="1032"/>
                  </a:cubicBezTo>
                  <a:cubicBezTo>
                    <a:pt x="11805" y="983"/>
                    <a:pt x="11571" y="934"/>
                    <a:pt x="11342" y="897"/>
                  </a:cubicBezTo>
                  <a:cubicBezTo>
                    <a:pt x="11114" y="860"/>
                    <a:pt x="10893" y="835"/>
                    <a:pt x="10599" y="786"/>
                  </a:cubicBezTo>
                  <a:cubicBezTo>
                    <a:pt x="10306" y="737"/>
                    <a:pt x="9941" y="663"/>
                    <a:pt x="9645" y="602"/>
                  </a:cubicBezTo>
                  <a:cubicBezTo>
                    <a:pt x="9348" y="541"/>
                    <a:pt x="9120" y="491"/>
                    <a:pt x="8902" y="455"/>
                  </a:cubicBezTo>
                  <a:cubicBezTo>
                    <a:pt x="8683" y="418"/>
                    <a:pt x="8475" y="393"/>
                    <a:pt x="8260" y="356"/>
                  </a:cubicBezTo>
                  <a:cubicBezTo>
                    <a:pt x="8044" y="319"/>
                    <a:pt x="7823" y="270"/>
                    <a:pt x="7598" y="233"/>
                  </a:cubicBezTo>
                  <a:cubicBezTo>
                    <a:pt x="7373" y="197"/>
                    <a:pt x="7145" y="172"/>
                    <a:pt x="6936" y="147"/>
                  </a:cubicBezTo>
                  <a:cubicBezTo>
                    <a:pt x="6728" y="123"/>
                    <a:pt x="6539" y="98"/>
                    <a:pt x="6343" y="86"/>
                  </a:cubicBezTo>
                  <a:cubicBezTo>
                    <a:pt x="6148" y="74"/>
                    <a:pt x="5946" y="74"/>
                    <a:pt x="5705" y="61"/>
                  </a:cubicBezTo>
                  <a:cubicBezTo>
                    <a:pt x="5463" y="49"/>
                    <a:pt x="5183" y="25"/>
                    <a:pt x="4906" y="12"/>
                  </a:cubicBezTo>
                  <a:cubicBezTo>
                    <a:pt x="4629" y="0"/>
                    <a:pt x="4355" y="0"/>
                    <a:pt x="4098" y="0"/>
                  </a:cubicBezTo>
                  <a:cubicBezTo>
                    <a:pt x="3841" y="0"/>
                    <a:pt x="3599" y="0"/>
                    <a:pt x="3355" y="12"/>
                  </a:cubicBezTo>
                  <a:cubicBezTo>
                    <a:pt x="3111" y="25"/>
                    <a:pt x="2863" y="49"/>
                    <a:pt x="2612" y="86"/>
                  </a:cubicBezTo>
                  <a:cubicBezTo>
                    <a:pt x="2361" y="123"/>
                    <a:pt x="2107" y="172"/>
                    <a:pt x="1846" y="233"/>
                  </a:cubicBezTo>
                  <a:cubicBezTo>
                    <a:pt x="1585" y="295"/>
                    <a:pt x="1318" y="369"/>
                    <a:pt x="1070" y="467"/>
                  </a:cubicBezTo>
                  <a:cubicBezTo>
                    <a:pt x="823" y="565"/>
                    <a:pt x="595" y="688"/>
                    <a:pt x="432" y="811"/>
                  </a:cubicBezTo>
                  <a:cubicBezTo>
                    <a:pt x="269" y="934"/>
                    <a:pt x="171" y="1057"/>
                    <a:pt x="109" y="1155"/>
                  </a:cubicBezTo>
                  <a:cubicBezTo>
                    <a:pt x="47" y="1253"/>
                    <a:pt x="21" y="1327"/>
                    <a:pt x="8" y="1597"/>
                  </a:cubicBezTo>
                  <a:cubicBezTo>
                    <a:pt x="-5" y="1868"/>
                    <a:pt x="-5" y="2334"/>
                    <a:pt x="28" y="3023"/>
                  </a:cubicBezTo>
                  <a:cubicBezTo>
                    <a:pt x="60" y="3711"/>
                    <a:pt x="125" y="4620"/>
                    <a:pt x="171" y="5529"/>
                  </a:cubicBezTo>
                  <a:cubicBezTo>
                    <a:pt x="217" y="6438"/>
                    <a:pt x="243" y="7347"/>
                    <a:pt x="259" y="8244"/>
                  </a:cubicBezTo>
                  <a:cubicBezTo>
                    <a:pt x="275" y="9141"/>
                    <a:pt x="282" y="10026"/>
                    <a:pt x="269" y="10911"/>
                  </a:cubicBezTo>
                  <a:cubicBezTo>
                    <a:pt x="256" y="11795"/>
                    <a:pt x="223" y="12680"/>
                    <a:pt x="197" y="13540"/>
                  </a:cubicBezTo>
                  <a:cubicBezTo>
                    <a:pt x="171" y="14400"/>
                    <a:pt x="151" y="15235"/>
                    <a:pt x="135" y="16059"/>
                  </a:cubicBezTo>
                  <a:cubicBezTo>
                    <a:pt x="119" y="16882"/>
                    <a:pt x="106" y="17693"/>
                    <a:pt x="96" y="18405"/>
                  </a:cubicBezTo>
                  <a:cubicBezTo>
                    <a:pt x="86" y="19118"/>
                    <a:pt x="80" y="19732"/>
                    <a:pt x="76" y="20113"/>
                  </a:cubicBezTo>
                  <a:cubicBezTo>
                    <a:pt x="73" y="20494"/>
                    <a:pt x="73" y="20642"/>
                    <a:pt x="96" y="20765"/>
                  </a:cubicBezTo>
                  <a:cubicBezTo>
                    <a:pt x="119" y="20887"/>
                    <a:pt x="164" y="20986"/>
                    <a:pt x="210" y="210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3443135" y="3813175"/>
              <a:ext cx="1118545" cy="7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570" fill="norm" stroke="1" extrusionOk="0">
                  <a:moveTo>
                    <a:pt x="17073" y="2435"/>
                  </a:moveTo>
                  <a:cubicBezTo>
                    <a:pt x="17073" y="2261"/>
                    <a:pt x="17073" y="2088"/>
                    <a:pt x="17104" y="1943"/>
                  </a:cubicBezTo>
                  <a:cubicBezTo>
                    <a:pt x="17135" y="1798"/>
                    <a:pt x="17196" y="1682"/>
                    <a:pt x="17216" y="1551"/>
                  </a:cubicBezTo>
                  <a:cubicBezTo>
                    <a:pt x="17237" y="1421"/>
                    <a:pt x="17216" y="1276"/>
                    <a:pt x="17104" y="1160"/>
                  </a:cubicBezTo>
                  <a:cubicBezTo>
                    <a:pt x="16992" y="1044"/>
                    <a:pt x="16788" y="957"/>
                    <a:pt x="16319" y="855"/>
                  </a:cubicBezTo>
                  <a:cubicBezTo>
                    <a:pt x="15850" y="754"/>
                    <a:pt x="15115" y="638"/>
                    <a:pt x="14422" y="522"/>
                  </a:cubicBezTo>
                  <a:cubicBezTo>
                    <a:pt x="13728" y="406"/>
                    <a:pt x="13076" y="290"/>
                    <a:pt x="12362" y="188"/>
                  </a:cubicBezTo>
                  <a:cubicBezTo>
                    <a:pt x="11648" y="87"/>
                    <a:pt x="10873" y="0"/>
                    <a:pt x="10077" y="0"/>
                  </a:cubicBezTo>
                  <a:cubicBezTo>
                    <a:pt x="9282" y="0"/>
                    <a:pt x="8466" y="87"/>
                    <a:pt x="7752" y="217"/>
                  </a:cubicBezTo>
                  <a:cubicBezTo>
                    <a:pt x="7038" y="348"/>
                    <a:pt x="6426" y="522"/>
                    <a:pt x="5784" y="783"/>
                  </a:cubicBezTo>
                  <a:cubicBezTo>
                    <a:pt x="5141" y="1044"/>
                    <a:pt x="4468" y="1392"/>
                    <a:pt x="3846" y="1914"/>
                  </a:cubicBezTo>
                  <a:cubicBezTo>
                    <a:pt x="3224" y="2435"/>
                    <a:pt x="2653" y="3131"/>
                    <a:pt x="2225" y="3842"/>
                  </a:cubicBezTo>
                  <a:cubicBezTo>
                    <a:pt x="1796" y="4552"/>
                    <a:pt x="1511" y="5277"/>
                    <a:pt x="1215" y="6089"/>
                  </a:cubicBezTo>
                  <a:cubicBezTo>
                    <a:pt x="919" y="6900"/>
                    <a:pt x="613" y="7799"/>
                    <a:pt x="379" y="8654"/>
                  </a:cubicBezTo>
                  <a:cubicBezTo>
                    <a:pt x="144" y="9510"/>
                    <a:pt x="-19" y="10322"/>
                    <a:pt x="1" y="11090"/>
                  </a:cubicBezTo>
                  <a:cubicBezTo>
                    <a:pt x="22" y="11858"/>
                    <a:pt x="226" y="12583"/>
                    <a:pt x="522" y="13366"/>
                  </a:cubicBezTo>
                  <a:cubicBezTo>
                    <a:pt x="817" y="14149"/>
                    <a:pt x="1205" y="14990"/>
                    <a:pt x="1664" y="15772"/>
                  </a:cubicBezTo>
                  <a:cubicBezTo>
                    <a:pt x="2123" y="16555"/>
                    <a:pt x="2653" y="17280"/>
                    <a:pt x="3224" y="17889"/>
                  </a:cubicBezTo>
                  <a:cubicBezTo>
                    <a:pt x="3795" y="18498"/>
                    <a:pt x="4407" y="18991"/>
                    <a:pt x="5080" y="19426"/>
                  </a:cubicBezTo>
                  <a:cubicBezTo>
                    <a:pt x="5753" y="19860"/>
                    <a:pt x="6488" y="20237"/>
                    <a:pt x="7201" y="20527"/>
                  </a:cubicBezTo>
                  <a:cubicBezTo>
                    <a:pt x="7915" y="20817"/>
                    <a:pt x="8609" y="21020"/>
                    <a:pt x="9343" y="21194"/>
                  </a:cubicBezTo>
                  <a:cubicBezTo>
                    <a:pt x="10077" y="21368"/>
                    <a:pt x="10852" y="21513"/>
                    <a:pt x="11597" y="21557"/>
                  </a:cubicBezTo>
                  <a:cubicBezTo>
                    <a:pt x="12341" y="21600"/>
                    <a:pt x="13055" y="21542"/>
                    <a:pt x="13759" y="21281"/>
                  </a:cubicBezTo>
                  <a:cubicBezTo>
                    <a:pt x="14463" y="21020"/>
                    <a:pt x="15156" y="20556"/>
                    <a:pt x="15839" y="20063"/>
                  </a:cubicBezTo>
                  <a:cubicBezTo>
                    <a:pt x="16523" y="19570"/>
                    <a:pt x="17196" y="19049"/>
                    <a:pt x="17787" y="18599"/>
                  </a:cubicBezTo>
                  <a:cubicBezTo>
                    <a:pt x="18379" y="18150"/>
                    <a:pt x="18889" y="17773"/>
                    <a:pt x="19337" y="17222"/>
                  </a:cubicBezTo>
                  <a:cubicBezTo>
                    <a:pt x="19786" y="16671"/>
                    <a:pt x="20174" y="15946"/>
                    <a:pt x="20510" y="15106"/>
                  </a:cubicBezTo>
                  <a:cubicBezTo>
                    <a:pt x="20847" y="14265"/>
                    <a:pt x="21132" y="13308"/>
                    <a:pt x="21316" y="12395"/>
                  </a:cubicBezTo>
                  <a:cubicBezTo>
                    <a:pt x="21499" y="11481"/>
                    <a:pt x="21581" y="10612"/>
                    <a:pt x="21550" y="9814"/>
                  </a:cubicBezTo>
                  <a:cubicBezTo>
                    <a:pt x="21520" y="9017"/>
                    <a:pt x="21377" y="8292"/>
                    <a:pt x="21081" y="7480"/>
                  </a:cubicBezTo>
                  <a:cubicBezTo>
                    <a:pt x="20786" y="6668"/>
                    <a:pt x="20337" y="5770"/>
                    <a:pt x="19827" y="4972"/>
                  </a:cubicBezTo>
                  <a:cubicBezTo>
                    <a:pt x="19317" y="4175"/>
                    <a:pt x="18746" y="3479"/>
                    <a:pt x="18165" y="2943"/>
                  </a:cubicBezTo>
                  <a:cubicBezTo>
                    <a:pt x="17583" y="2406"/>
                    <a:pt x="16992" y="2030"/>
                    <a:pt x="16502" y="1812"/>
                  </a:cubicBezTo>
                  <a:cubicBezTo>
                    <a:pt x="16013" y="1595"/>
                    <a:pt x="15625" y="1537"/>
                    <a:pt x="15238" y="14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4737398" y="3732524"/>
              <a:ext cx="1448528" cy="807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72" fill="norm" stroke="1" extrusionOk="0">
                  <a:moveTo>
                    <a:pt x="14292" y="2240"/>
                  </a:moveTo>
                  <a:cubicBezTo>
                    <a:pt x="14213" y="1787"/>
                    <a:pt x="14135" y="1335"/>
                    <a:pt x="13953" y="1010"/>
                  </a:cubicBezTo>
                  <a:cubicBezTo>
                    <a:pt x="13772" y="685"/>
                    <a:pt x="13489" y="487"/>
                    <a:pt x="13095" y="331"/>
                  </a:cubicBezTo>
                  <a:cubicBezTo>
                    <a:pt x="12701" y="176"/>
                    <a:pt x="12197" y="63"/>
                    <a:pt x="11661" y="20"/>
                  </a:cubicBezTo>
                  <a:cubicBezTo>
                    <a:pt x="11125" y="-22"/>
                    <a:pt x="10558" y="6"/>
                    <a:pt x="9967" y="77"/>
                  </a:cubicBezTo>
                  <a:cubicBezTo>
                    <a:pt x="9377" y="148"/>
                    <a:pt x="8762" y="261"/>
                    <a:pt x="8156" y="430"/>
                  </a:cubicBezTo>
                  <a:cubicBezTo>
                    <a:pt x="7549" y="600"/>
                    <a:pt x="6950" y="826"/>
                    <a:pt x="6375" y="1066"/>
                  </a:cubicBezTo>
                  <a:cubicBezTo>
                    <a:pt x="5800" y="1307"/>
                    <a:pt x="5249" y="1561"/>
                    <a:pt x="4745" y="1858"/>
                  </a:cubicBezTo>
                  <a:cubicBezTo>
                    <a:pt x="4241" y="2155"/>
                    <a:pt x="3784" y="2494"/>
                    <a:pt x="3358" y="2961"/>
                  </a:cubicBezTo>
                  <a:cubicBezTo>
                    <a:pt x="2933" y="3427"/>
                    <a:pt x="2539" y="4021"/>
                    <a:pt x="2169" y="4671"/>
                  </a:cubicBezTo>
                  <a:cubicBezTo>
                    <a:pt x="1799" y="5321"/>
                    <a:pt x="1452" y="6028"/>
                    <a:pt x="1153" y="6806"/>
                  </a:cubicBezTo>
                  <a:cubicBezTo>
                    <a:pt x="853" y="7583"/>
                    <a:pt x="601" y="8431"/>
                    <a:pt x="404" y="9265"/>
                  </a:cubicBezTo>
                  <a:cubicBezTo>
                    <a:pt x="207" y="10099"/>
                    <a:pt x="66" y="10919"/>
                    <a:pt x="18" y="11697"/>
                  </a:cubicBezTo>
                  <a:cubicBezTo>
                    <a:pt x="-29" y="12474"/>
                    <a:pt x="18" y="13209"/>
                    <a:pt x="129" y="13944"/>
                  </a:cubicBezTo>
                  <a:cubicBezTo>
                    <a:pt x="239" y="14680"/>
                    <a:pt x="412" y="15415"/>
                    <a:pt x="711" y="16136"/>
                  </a:cubicBezTo>
                  <a:cubicBezTo>
                    <a:pt x="1011" y="16857"/>
                    <a:pt x="1436" y="17563"/>
                    <a:pt x="1830" y="18199"/>
                  </a:cubicBezTo>
                  <a:cubicBezTo>
                    <a:pt x="2224" y="18836"/>
                    <a:pt x="2586" y="19401"/>
                    <a:pt x="3012" y="19910"/>
                  </a:cubicBezTo>
                  <a:cubicBezTo>
                    <a:pt x="3437" y="20419"/>
                    <a:pt x="3925" y="20871"/>
                    <a:pt x="4430" y="21140"/>
                  </a:cubicBezTo>
                  <a:cubicBezTo>
                    <a:pt x="4934" y="21408"/>
                    <a:pt x="5454" y="21493"/>
                    <a:pt x="6060" y="21536"/>
                  </a:cubicBezTo>
                  <a:cubicBezTo>
                    <a:pt x="6667" y="21578"/>
                    <a:pt x="7360" y="21578"/>
                    <a:pt x="7990" y="21564"/>
                  </a:cubicBezTo>
                  <a:cubicBezTo>
                    <a:pt x="8620" y="21550"/>
                    <a:pt x="9188" y="21521"/>
                    <a:pt x="9778" y="21465"/>
                  </a:cubicBezTo>
                  <a:cubicBezTo>
                    <a:pt x="10369" y="21408"/>
                    <a:pt x="10984" y="21324"/>
                    <a:pt x="11559" y="21253"/>
                  </a:cubicBezTo>
                  <a:cubicBezTo>
                    <a:pt x="12134" y="21182"/>
                    <a:pt x="12669" y="21126"/>
                    <a:pt x="13237" y="21055"/>
                  </a:cubicBezTo>
                  <a:cubicBezTo>
                    <a:pt x="13804" y="20984"/>
                    <a:pt x="14403" y="20899"/>
                    <a:pt x="14978" y="20786"/>
                  </a:cubicBezTo>
                  <a:cubicBezTo>
                    <a:pt x="15553" y="20673"/>
                    <a:pt x="16104" y="20532"/>
                    <a:pt x="16640" y="20376"/>
                  </a:cubicBezTo>
                  <a:cubicBezTo>
                    <a:pt x="17175" y="20221"/>
                    <a:pt x="17695" y="20051"/>
                    <a:pt x="18207" y="19740"/>
                  </a:cubicBezTo>
                  <a:cubicBezTo>
                    <a:pt x="18719" y="19429"/>
                    <a:pt x="19224" y="18977"/>
                    <a:pt x="19649" y="18355"/>
                  </a:cubicBezTo>
                  <a:cubicBezTo>
                    <a:pt x="20074" y="17733"/>
                    <a:pt x="20421" y="16941"/>
                    <a:pt x="20689" y="16220"/>
                  </a:cubicBezTo>
                  <a:cubicBezTo>
                    <a:pt x="20957" y="15499"/>
                    <a:pt x="21146" y="14849"/>
                    <a:pt x="21295" y="14001"/>
                  </a:cubicBezTo>
                  <a:cubicBezTo>
                    <a:pt x="21445" y="13153"/>
                    <a:pt x="21555" y="12107"/>
                    <a:pt x="21563" y="11075"/>
                  </a:cubicBezTo>
                  <a:cubicBezTo>
                    <a:pt x="21571" y="10043"/>
                    <a:pt x="21476" y="9025"/>
                    <a:pt x="21280" y="8064"/>
                  </a:cubicBezTo>
                  <a:cubicBezTo>
                    <a:pt x="21083" y="7103"/>
                    <a:pt x="20783" y="6198"/>
                    <a:pt x="20413" y="5378"/>
                  </a:cubicBezTo>
                  <a:cubicBezTo>
                    <a:pt x="20043" y="4558"/>
                    <a:pt x="19602" y="3823"/>
                    <a:pt x="19153" y="3187"/>
                  </a:cubicBezTo>
                  <a:cubicBezTo>
                    <a:pt x="18704" y="2551"/>
                    <a:pt x="18247" y="2014"/>
                    <a:pt x="17750" y="1561"/>
                  </a:cubicBezTo>
                  <a:cubicBezTo>
                    <a:pt x="17254" y="1109"/>
                    <a:pt x="16718" y="741"/>
                    <a:pt x="16128" y="473"/>
                  </a:cubicBezTo>
                  <a:cubicBezTo>
                    <a:pt x="15537" y="204"/>
                    <a:pt x="14891" y="35"/>
                    <a:pt x="14229" y="6"/>
                  </a:cubicBezTo>
                  <a:cubicBezTo>
                    <a:pt x="13567" y="-22"/>
                    <a:pt x="12890" y="91"/>
                    <a:pt x="12323" y="346"/>
                  </a:cubicBezTo>
                  <a:cubicBezTo>
                    <a:pt x="11756" y="600"/>
                    <a:pt x="11299" y="996"/>
                    <a:pt x="10842" y="13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4173978" y="3536808"/>
              <a:ext cx="34422" cy="139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299" fill="norm" stroke="1" extrusionOk="0">
                  <a:moveTo>
                    <a:pt x="5579" y="6792"/>
                  </a:moveTo>
                  <a:cubicBezTo>
                    <a:pt x="3615" y="5986"/>
                    <a:pt x="1652" y="5180"/>
                    <a:pt x="670" y="4051"/>
                  </a:cubicBezTo>
                  <a:cubicBezTo>
                    <a:pt x="-312" y="2923"/>
                    <a:pt x="-312" y="1472"/>
                    <a:pt x="1324" y="666"/>
                  </a:cubicBezTo>
                  <a:cubicBezTo>
                    <a:pt x="2961" y="-140"/>
                    <a:pt x="6233" y="-301"/>
                    <a:pt x="9833" y="666"/>
                  </a:cubicBezTo>
                  <a:cubicBezTo>
                    <a:pt x="13433" y="1633"/>
                    <a:pt x="17361" y="3729"/>
                    <a:pt x="19324" y="7356"/>
                  </a:cubicBezTo>
                  <a:cubicBezTo>
                    <a:pt x="21288" y="10983"/>
                    <a:pt x="21288" y="16141"/>
                    <a:pt x="21288" y="212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4236409" y="3530600"/>
              <a:ext cx="45016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600" fill="norm" stroke="1" extrusionOk="0">
                  <a:moveTo>
                    <a:pt x="21366" y="0"/>
                  </a:moveTo>
                  <a:cubicBezTo>
                    <a:pt x="15840" y="2898"/>
                    <a:pt x="10315" y="5795"/>
                    <a:pt x="6296" y="8605"/>
                  </a:cubicBezTo>
                  <a:cubicBezTo>
                    <a:pt x="2278" y="11415"/>
                    <a:pt x="-234" y="14137"/>
                    <a:pt x="17" y="16288"/>
                  </a:cubicBezTo>
                  <a:cubicBezTo>
                    <a:pt x="268" y="18439"/>
                    <a:pt x="3282" y="20020"/>
                    <a:pt x="629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4280323" y="3629025"/>
              <a:ext cx="67777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600" fill="norm" stroke="1" extrusionOk="0">
                  <a:moveTo>
                    <a:pt x="4333" y="0"/>
                  </a:moveTo>
                  <a:cubicBezTo>
                    <a:pt x="2672" y="2160"/>
                    <a:pt x="1010" y="4320"/>
                    <a:pt x="346" y="5700"/>
                  </a:cubicBezTo>
                  <a:cubicBezTo>
                    <a:pt x="-319" y="7080"/>
                    <a:pt x="13" y="7680"/>
                    <a:pt x="1010" y="8040"/>
                  </a:cubicBezTo>
                  <a:cubicBezTo>
                    <a:pt x="2007" y="8400"/>
                    <a:pt x="3669" y="8520"/>
                    <a:pt x="5330" y="8520"/>
                  </a:cubicBezTo>
                  <a:cubicBezTo>
                    <a:pt x="6992" y="8520"/>
                    <a:pt x="8653" y="8400"/>
                    <a:pt x="10647" y="8160"/>
                  </a:cubicBezTo>
                  <a:cubicBezTo>
                    <a:pt x="12641" y="7920"/>
                    <a:pt x="14967" y="7560"/>
                    <a:pt x="16130" y="7920"/>
                  </a:cubicBezTo>
                  <a:cubicBezTo>
                    <a:pt x="17293" y="8280"/>
                    <a:pt x="17293" y="9360"/>
                    <a:pt x="17127" y="11460"/>
                  </a:cubicBezTo>
                  <a:cubicBezTo>
                    <a:pt x="16961" y="13560"/>
                    <a:pt x="16629" y="16680"/>
                    <a:pt x="17293" y="18540"/>
                  </a:cubicBezTo>
                  <a:cubicBezTo>
                    <a:pt x="17958" y="20400"/>
                    <a:pt x="19619" y="21000"/>
                    <a:pt x="2128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5195824" y="3517900"/>
              <a:ext cx="28576" cy="111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00" y="5349"/>
                    <a:pt x="3200" y="10697"/>
                    <a:pt x="6800" y="14297"/>
                  </a:cubicBezTo>
                  <a:cubicBezTo>
                    <a:pt x="10400" y="17897"/>
                    <a:pt x="16000" y="197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5220932" y="3495675"/>
              <a:ext cx="76493" cy="206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600" fill="norm" stroke="1" extrusionOk="0">
                  <a:moveTo>
                    <a:pt x="21097" y="0"/>
                  </a:moveTo>
                  <a:cubicBezTo>
                    <a:pt x="16135" y="2548"/>
                    <a:pt x="11173" y="5095"/>
                    <a:pt x="7378" y="7975"/>
                  </a:cubicBezTo>
                  <a:cubicBezTo>
                    <a:pt x="3583" y="10855"/>
                    <a:pt x="956" y="14068"/>
                    <a:pt x="227" y="16394"/>
                  </a:cubicBezTo>
                  <a:cubicBezTo>
                    <a:pt x="-503" y="18720"/>
                    <a:pt x="665" y="20160"/>
                    <a:pt x="183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5302063" y="3527424"/>
              <a:ext cx="61447" cy="187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9379" y="0"/>
                  </a:moveTo>
                  <a:cubicBezTo>
                    <a:pt x="6450" y="1464"/>
                    <a:pt x="3521" y="2929"/>
                    <a:pt x="1874" y="4271"/>
                  </a:cubicBezTo>
                  <a:cubicBezTo>
                    <a:pt x="226" y="5614"/>
                    <a:pt x="-140" y="6834"/>
                    <a:pt x="43" y="7749"/>
                  </a:cubicBezTo>
                  <a:cubicBezTo>
                    <a:pt x="226" y="8664"/>
                    <a:pt x="958" y="9275"/>
                    <a:pt x="2240" y="9580"/>
                  </a:cubicBezTo>
                  <a:cubicBezTo>
                    <a:pt x="3521" y="9885"/>
                    <a:pt x="5352" y="9885"/>
                    <a:pt x="7914" y="9580"/>
                  </a:cubicBezTo>
                  <a:cubicBezTo>
                    <a:pt x="10477" y="9275"/>
                    <a:pt x="13772" y="8664"/>
                    <a:pt x="16152" y="8115"/>
                  </a:cubicBezTo>
                  <a:cubicBezTo>
                    <a:pt x="18531" y="7566"/>
                    <a:pt x="19996" y="7078"/>
                    <a:pt x="20728" y="7261"/>
                  </a:cubicBezTo>
                  <a:cubicBezTo>
                    <a:pt x="21460" y="7444"/>
                    <a:pt x="21460" y="8298"/>
                    <a:pt x="20545" y="10007"/>
                  </a:cubicBezTo>
                  <a:cubicBezTo>
                    <a:pt x="19629" y="11715"/>
                    <a:pt x="17799" y="14278"/>
                    <a:pt x="17616" y="16353"/>
                  </a:cubicBezTo>
                  <a:cubicBezTo>
                    <a:pt x="17433" y="18427"/>
                    <a:pt x="18897" y="20014"/>
                    <a:pt x="2036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9536049" y="4193016"/>
              <a:ext cx="160479" cy="736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482" fill="norm" stroke="1" extrusionOk="0">
                  <a:moveTo>
                    <a:pt x="0" y="1978"/>
                  </a:moveTo>
                  <a:cubicBezTo>
                    <a:pt x="0" y="1669"/>
                    <a:pt x="0" y="1360"/>
                    <a:pt x="0" y="1021"/>
                  </a:cubicBezTo>
                  <a:cubicBezTo>
                    <a:pt x="0" y="682"/>
                    <a:pt x="0" y="311"/>
                    <a:pt x="982" y="126"/>
                  </a:cubicBezTo>
                  <a:cubicBezTo>
                    <a:pt x="1964" y="-59"/>
                    <a:pt x="3927" y="-59"/>
                    <a:pt x="5470" y="250"/>
                  </a:cubicBezTo>
                  <a:cubicBezTo>
                    <a:pt x="7013" y="558"/>
                    <a:pt x="8135" y="1175"/>
                    <a:pt x="8135" y="2039"/>
                  </a:cubicBezTo>
                  <a:cubicBezTo>
                    <a:pt x="8135" y="2903"/>
                    <a:pt x="7013" y="4014"/>
                    <a:pt x="6171" y="5032"/>
                  </a:cubicBezTo>
                  <a:cubicBezTo>
                    <a:pt x="5330" y="6051"/>
                    <a:pt x="4769" y="6976"/>
                    <a:pt x="6592" y="8026"/>
                  </a:cubicBezTo>
                  <a:cubicBezTo>
                    <a:pt x="8416" y="9075"/>
                    <a:pt x="12623" y="10247"/>
                    <a:pt x="15709" y="11698"/>
                  </a:cubicBezTo>
                  <a:cubicBezTo>
                    <a:pt x="18795" y="13148"/>
                    <a:pt x="20758" y="14876"/>
                    <a:pt x="21179" y="16388"/>
                  </a:cubicBezTo>
                  <a:cubicBezTo>
                    <a:pt x="21600" y="17900"/>
                    <a:pt x="20478" y="19196"/>
                    <a:pt x="18795" y="19998"/>
                  </a:cubicBezTo>
                  <a:cubicBezTo>
                    <a:pt x="17112" y="20800"/>
                    <a:pt x="14868" y="21109"/>
                    <a:pt x="13044" y="21294"/>
                  </a:cubicBezTo>
                  <a:cubicBezTo>
                    <a:pt x="11221" y="21479"/>
                    <a:pt x="9818" y="21541"/>
                    <a:pt x="9117" y="21418"/>
                  </a:cubicBezTo>
                  <a:cubicBezTo>
                    <a:pt x="8416" y="21294"/>
                    <a:pt x="8416" y="20986"/>
                    <a:pt x="8416" y="206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9940405" y="4099983"/>
              <a:ext cx="124429" cy="568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6" h="21562" fill="norm" stroke="1" extrusionOk="0">
                  <a:moveTo>
                    <a:pt x="5654" y="8512"/>
                  </a:moveTo>
                  <a:cubicBezTo>
                    <a:pt x="5654" y="10599"/>
                    <a:pt x="5654" y="12687"/>
                    <a:pt x="6185" y="14614"/>
                  </a:cubicBezTo>
                  <a:cubicBezTo>
                    <a:pt x="6716" y="16541"/>
                    <a:pt x="7778" y="18308"/>
                    <a:pt x="8664" y="19552"/>
                  </a:cubicBezTo>
                  <a:cubicBezTo>
                    <a:pt x="9549" y="20797"/>
                    <a:pt x="10257" y="21520"/>
                    <a:pt x="10434" y="21560"/>
                  </a:cubicBezTo>
                  <a:cubicBezTo>
                    <a:pt x="10611" y="21600"/>
                    <a:pt x="10257" y="20958"/>
                    <a:pt x="8486" y="19151"/>
                  </a:cubicBezTo>
                  <a:cubicBezTo>
                    <a:pt x="6716" y="17344"/>
                    <a:pt x="3529" y="14373"/>
                    <a:pt x="1759" y="11402"/>
                  </a:cubicBezTo>
                  <a:cubicBezTo>
                    <a:pt x="-12" y="8431"/>
                    <a:pt x="-366" y="5460"/>
                    <a:pt x="342" y="3613"/>
                  </a:cubicBezTo>
                  <a:cubicBezTo>
                    <a:pt x="1050" y="1767"/>
                    <a:pt x="2821" y="1044"/>
                    <a:pt x="4591" y="602"/>
                  </a:cubicBezTo>
                  <a:cubicBezTo>
                    <a:pt x="6362" y="161"/>
                    <a:pt x="8132" y="0"/>
                    <a:pt x="9903" y="0"/>
                  </a:cubicBezTo>
                  <a:cubicBezTo>
                    <a:pt x="11673" y="0"/>
                    <a:pt x="13444" y="161"/>
                    <a:pt x="15568" y="763"/>
                  </a:cubicBezTo>
                  <a:cubicBezTo>
                    <a:pt x="17693" y="1365"/>
                    <a:pt x="20172" y="2409"/>
                    <a:pt x="20703" y="3573"/>
                  </a:cubicBezTo>
                  <a:cubicBezTo>
                    <a:pt x="21234" y="4738"/>
                    <a:pt x="19818" y="6022"/>
                    <a:pt x="18047" y="6906"/>
                  </a:cubicBezTo>
                  <a:cubicBezTo>
                    <a:pt x="16277" y="7789"/>
                    <a:pt x="14152" y="8271"/>
                    <a:pt x="12027" y="8552"/>
                  </a:cubicBezTo>
                  <a:cubicBezTo>
                    <a:pt x="9903" y="8833"/>
                    <a:pt x="7778" y="8913"/>
                    <a:pt x="7778" y="8913"/>
                  </a:cubicBezTo>
                  <a:cubicBezTo>
                    <a:pt x="7778" y="8913"/>
                    <a:pt x="9903" y="8833"/>
                    <a:pt x="12027" y="87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10073803" y="4317999"/>
              <a:ext cx="186147" cy="285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78" fill="norm" stroke="1" extrusionOk="0">
                  <a:moveTo>
                    <a:pt x="228" y="9460"/>
                  </a:moveTo>
                  <a:cubicBezTo>
                    <a:pt x="-14" y="8041"/>
                    <a:pt x="-257" y="6622"/>
                    <a:pt x="592" y="5912"/>
                  </a:cubicBezTo>
                  <a:cubicBezTo>
                    <a:pt x="1442" y="5203"/>
                    <a:pt x="3383" y="5203"/>
                    <a:pt x="5325" y="6070"/>
                  </a:cubicBezTo>
                  <a:cubicBezTo>
                    <a:pt x="7267" y="6937"/>
                    <a:pt x="9208" y="8672"/>
                    <a:pt x="10543" y="10879"/>
                  </a:cubicBezTo>
                  <a:cubicBezTo>
                    <a:pt x="11878" y="13086"/>
                    <a:pt x="12606" y="15766"/>
                    <a:pt x="12727" y="17580"/>
                  </a:cubicBezTo>
                  <a:cubicBezTo>
                    <a:pt x="12849" y="19393"/>
                    <a:pt x="12363" y="20339"/>
                    <a:pt x="11514" y="20891"/>
                  </a:cubicBezTo>
                  <a:cubicBezTo>
                    <a:pt x="10664" y="21442"/>
                    <a:pt x="9451" y="21600"/>
                    <a:pt x="8359" y="20023"/>
                  </a:cubicBezTo>
                  <a:cubicBezTo>
                    <a:pt x="7267" y="18447"/>
                    <a:pt x="6296" y="15136"/>
                    <a:pt x="7388" y="11904"/>
                  </a:cubicBezTo>
                  <a:cubicBezTo>
                    <a:pt x="8480" y="8672"/>
                    <a:pt x="11635" y="5518"/>
                    <a:pt x="14305" y="3547"/>
                  </a:cubicBezTo>
                  <a:cubicBezTo>
                    <a:pt x="16974" y="1577"/>
                    <a:pt x="19159" y="788"/>
                    <a:pt x="2134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10359106" y="4139655"/>
              <a:ext cx="142144" cy="410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251" fill="norm" stroke="1" extrusionOk="0">
                  <a:moveTo>
                    <a:pt x="13707" y="2002"/>
                  </a:moveTo>
                  <a:cubicBezTo>
                    <a:pt x="13072" y="1454"/>
                    <a:pt x="12437" y="906"/>
                    <a:pt x="11325" y="522"/>
                  </a:cubicBezTo>
                  <a:cubicBezTo>
                    <a:pt x="10213" y="138"/>
                    <a:pt x="8625" y="-81"/>
                    <a:pt x="7355" y="29"/>
                  </a:cubicBezTo>
                  <a:cubicBezTo>
                    <a:pt x="6084" y="138"/>
                    <a:pt x="5131" y="577"/>
                    <a:pt x="3702" y="2550"/>
                  </a:cubicBezTo>
                  <a:cubicBezTo>
                    <a:pt x="2272" y="4524"/>
                    <a:pt x="366" y="8033"/>
                    <a:pt x="49" y="11267"/>
                  </a:cubicBezTo>
                  <a:cubicBezTo>
                    <a:pt x="-269" y="14502"/>
                    <a:pt x="1002" y="17462"/>
                    <a:pt x="2590" y="19216"/>
                  </a:cubicBezTo>
                  <a:cubicBezTo>
                    <a:pt x="4178" y="20971"/>
                    <a:pt x="6084" y="21519"/>
                    <a:pt x="9260" y="21135"/>
                  </a:cubicBezTo>
                  <a:cubicBezTo>
                    <a:pt x="12437" y="20751"/>
                    <a:pt x="16884" y="19436"/>
                    <a:pt x="21331" y="181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10507599" y="4273550"/>
              <a:ext cx="254001" cy="300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0"/>
                  </a:moveTo>
                  <a:cubicBezTo>
                    <a:pt x="3960" y="3474"/>
                    <a:pt x="7920" y="6948"/>
                    <a:pt x="11070" y="10347"/>
                  </a:cubicBezTo>
                  <a:cubicBezTo>
                    <a:pt x="14220" y="13745"/>
                    <a:pt x="16560" y="17069"/>
                    <a:pt x="18090" y="19032"/>
                  </a:cubicBezTo>
                  <a:cubicBezTo>
                    <a:pt x="19620" y="20996"/>
                    <a:pt x="20340" y="21600"/>
                    <a:pt x="20790" y="21373"/>
                  </a:cubicBezTo>
                  <a:cubicBezTo>
                    <a:pt x="21240" y="21147"/>
                    <a:pt x="21420" y="20090"/>
                    <a:pt x="21600" y="190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10599414" y="4210049"/>
              <a:ext cx="130436" cy="40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600" fill="norm" stroke="1" extrusionOk="0">
                  <a:moveTo>
                    <a:pt x="21469" y="0"/>
                  </a:moveTo>
                  <a:cubicBezTo>
                    <a:pt x="18682" y="1137"/>
                    <a:pt x="15895" y="2274"/>
                    <a:pt x="12585" y="5002"/>
                  </a:cubicBezTo>
                  <a:cubicBezTo>
                    <a:pt x="9275" y="7731"/>
                    <a:pt x="5443" y="12051"/>
                    <a:pt x="3179" y="14893"/>
                  </a:cubicBezTo>
                  <a:cubicBezTo>
                    <a:pt x="914" y="17735"/>
                    <a:pt x="217" y="19099"/>
                    <a:pt x="43" y="20065"/>
                  </a:cubicBezTo>
                  <a:cubicBezTo>
                    <a:pt x="-131" y="21032"/>
                    <a:pt x="217" y="21600"/>
                    <a:pt x="1263" y="21600"/>
                  </a:cubicBezTo>
                  <a:cubicBezTo>
                    <a:pt x="2308" y="21600"/>
                    <a:pt x="4050" y="21032"/>
                    <a:pt x="5792" y="204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10844149" y="4368800"/>
              <a:ext cx="1587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10894949" y="4483100"/>
              <a:ext cx="139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11294999" y="4483099"/>
              <a:ext cx="38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11504549" y="4445000"/>
              <a:ext cx="508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11663299" y="4419600"/>
              <a:ext cx="444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11824166" y="4098202"/>
              <a:ext cx="130341" cy="575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3" h="21508" fill="norm" stroke="1" extrusionOk="0">
                  <a:moveTo>
                    <a:pt x="2658" y="1095"/>
                  </a:moveTo>
                  <a:cubicBezTo>
                    <a:pt x="1329" y="620"/>
                    <a:pt x="0" y="145"/>
                    <a:pt x="0" y="27"/>
                  </a:cubicBezTo>
                  <a:cubicBezTo>
                    <a:pt x="0" y="-92"/>
                    <a:pt x="1329" y="145"/>
                    <a:pt x="4818" y="1451"/>
                  </a:cubicBezTo>
                  <a:cubicBezTo>
                    <a:pt x="8308" y="2756"/>
                    <a:pt x="13957" y="5130"/>
                    <a:pt x="17280" y="7543"/>
                  </a:cubicBezTo>
                  <a:cubicBezTo>
                    <a:pt x="20603" y="9956"/>
                    <a:pt x="21600" y="12409"/>
                    <a:pt x="18942" y="14743"/>
                  </a:cubicBezTo>
                  <a:cubicBezTo>
                    <a:pt x="16283" y="17077"/>
                    <a:pt x="9969" y="19293"/>
                    <a:pt x="3655" y="215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4" name="Drawing"/>
          <p:cNvGrpSpPr/>
          <p:nvPr/>
        </p:nvGrpSpPr>
        <p:grpSpPr>
          <a:xfrm>
            <a:off x="209674" y="1035050"/>
            <a:ext cx="12750677" cy="8686801"/>
            <a:chOff x="0" y="0"/>
            <a:chExt cx="12750675" cy="8686799"/>
          </a:xfrm>
        </p:grpSpPr>
        <p:sp>
          <p:nvSpPr>
            <p:cNvPr id="609" name="Line"/>
            <p:cNvSpPr/>
            <p:nvPr/>
          </p:nvSpPr>
          <p:spPr>
            <a:xfrm>
              <a:off x="634875" y="1006410"/>
              <a:ext cx="103753" cy="524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0904" fill="norm" stroke="1" extrusionOk="0">
                  <a:moveTo>
                    <a:pt x="0" y="7217"/>
                  </a:moveTo>
                  <a:cubicBezTo>
                    <a:pt x="0" y="8989"/>
                    <a:pt x="0" y="10760"/>
                    <a:pt x="424" y="12996"/>
                  </a:cubicBezTo>
                  <a:cubicBezTo>
                    <a:pt x="847" y="15232"/>
                    <a:pt x="1694" y="17932"/>
                    <a:pt x="2118" y="19493"/>
                  </a:cubicBezTo>
                  <a:cubicBezTo>
                    <a:pt x="2541" y="21054"/>
                    <a:pt x="2541" y="21476"/>
                    <a:pt x="2118" y="19957"/>
                  </a:cubicBezTo>
                  <a:cubicBezTo>
                    <a:pt x="1694" y="18438"/>
                    <a:pt x="847" y="14979"/>
                    <a:pt x="424" y="11688"/>
                  </a:cubicBezTo>
                  <a:cubicBezTo>
                    <a:pt x="0" y="8398"/>
                    <a:pt x="0" y="5276"/>
                    <a:pt x="424" y="3335"/>
                  </a:cubicBezTo>
                  <a:cubicBezTo>
                    <a:pt x="847" y="1395"/>
                    <a:pt x="1694" y="635"/>
                    <a:pt x="3388" y="256"/>
                  </a:cubicBezTo>
                  <a:cubicBezTo>
                    <a:pt x="5082" y="-124"/>
                    <a:pt x="7624" y="-124"/>
                    <a:pt x="11012" y="551"/>
                  </a:cubicBezTo>
                  <a:cubicBezTo>
                    <a:pt x="14400" y="1226"/>
                    <a:pt x="18635" y="2576"/>
                    <a:pt x="20118" y="3926"/>
                  </a:cubicBezTo>
                  <a:cubicBezTo>
                    <a:pt x="21600" y="5276"/>
                    <a:pt x="20329" y="6626"/>
                    <a:pt x="18212" y="7512"/>
                  </a:cubicBezTo>
                  <a:cubicBezTo>
                    <a:pt x="16094" y="8398"/>
                    <a:pt x="13129" y="8820"/>
                    <a:pt x="10376" y="9031"/>
                  </a:cubicBezTo>
                  <a:cubicBezTo>
                    <a:pt x="7624" y="9242"/>
                    <a:pt x="5082" y="9242"/>
                    <a:pt x="4235" y="8778"/>
                  </a:cubicBezTo>
                  <a:cubicBezTo>
                    <a:pt x="3388" y="8313"/>
                    <a:pt x="4235" y="7385"/>
                    <a:pt x="5082" y="6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831725" y="1008143"/>
              <a:ext cx="203201" cy="196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4" fill="norm" stroke="1" extrusionOk="0">
                  <a:moveTo>
                    <a:pt x="0" y="2890"/>
                  </a:moveTo>
                  <a:cubicBezTo>
                    <a:pt x="225" y="8120"/>
                    <a:pt x="450" y="13349"/>
                    <a:pt x="562" y="16646"/>
                  </a:cubicBezTo>
                  <a:cubicBezTo>
                    <a:pt x="675" y="19943"/>
                    <a:pt x="675" y="21307"/>
                    <a:pt x="562" y="21080"/>
                  </a:cubicBezTo>
                  <a:cubicBezTo>
                    <a:pt x="450" y="20852"/>
                    <a:pt x="225" y="19033"/>
                    <a:pt x="450" y="16305"/>
                  </a:cubicBezTo>
                  <a:cubicBezTo>
                    <a:pt x="675" y="13576"/>
                    <a:pt x="1350" y="9939"/>
                    <a:pt x="2138" y="7551"/>
                  </a:cubicBezTo>
                  <a:cubicBezTo>
                    <a:pt x="2925" y="5164"/>
                    <a:pt x="3825" y="4027"/>
                    <a:pt x="4500" y="4027"/>
                  </a:cubicBezTo>
                  <a:cubicBezTo>
                    <a:pt x="5175" y="4027"/>
                    <a:pt x="5625" y="5164"/>
                    <a:pt x="6075" y="6414"/>
                  </a:cubicBezTo>
                  <a:cubicBezTo>
                    <a:pt x="6525" y="7665"/>
                    <a:pt x="6975" y="9029"/>
                    <a:pt x="7425" y="10280"/>
                  </a:cubicBezTo>
                  <a:cubicBezTo>
                    <a:pt x="7875" y="11530"/>
                    <a:pt x="8325" y="12667"/>
                    <a:pt x="8775" y="12667"/>
                  </a:cubicBezTo>
                  <a:cubicBezTo>
                    <a:pt x="9225" y="12667"/>
                    <a:pt x="9675" y="11530"/>
                    <a:pt x="10575" y="9256"/>
                  </a:cubicBezTo>
                  <a:cubicBezTo>
                    <a:pt x="11475" y="6983"/>
                    <a:pt x="12825" y="3572"/>
                    <a:pt x="14063" y="1753"/>
                  </a:cubicBezTo>
                  <a:cubicBezTo>
                    <a:pt x="15300" y="-66"/>
                    <a:pt x="16425" y="-293"/>
                    <a:pt x="17325" y="275"/>
                  </a:cubicBezTo>
                  <a:cubicBezTo>
                    <a:pt x="18225" y="844"/>
                    <a:pt x="18900" y="2208"/>
                    <a:pt x="19575" y="4709"/>
                  </a:cubicBezTo>
                  <a:cubicBezTo>
                    <a:pt x="20250" y="7210"/>
                    <a:pt x="20925" y="10848"/>
                    <a:pt x="21600" y="14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1099605" y="805320"/>
              <a:ext cx="125821" cy="363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541" fill="norm" stroke="1" extrusionOk="0">
                  <a:moveTo>
                    <a:pt x="17079" y="5341"/>
                  </a:moveTo>
                  <a:cubicBezTo>
                    <a:pt x="17439" y="4085"/>
                    <a:pt x="17799" y="2829"/>
                    <a:pt x="17979" y="1825"/>
                  </a:cubicBezTo>
                  <a:cubicBezTo>
                    <a:pt x="18159" y="820"/>
                    <a:pt x="18159" y="67"/>
                    <a:pt x="17439" y="4"/>
                  </a:cubicBezTo>
                  <a:cubicBezTo>
                    <a:pt x="16719" y="-59"/>
                    <a:pt x="15279" y="569"/>
                    <a:pt x="13119" y="2829"/>
                  </a:cubicBezTo>
                  <a:cubicBezTo>
                    <a:pt x="10959" y="5090"/>
                    <a:pt x="8079" y="8983"/>
                    <a:pt x="6639" y="12122"/>
                  </a:cubicBezTo>
                  <a:cubicBezTo>
                    <a:pt x="5199" y="15262"/>
                    <a:pt x="5199" y="17648"/>
                    <a:pt x="5379" y="19218"/>
                  </a:cubicBezTo>
                  <a:cubicBezTo>
                    <a:pt x="5559" y="20788"/>
                    <a:pt x="5919" y="21541"/>
                    <a:pt x="5739" y="21541"/>
                  </a:cubicBezTo>
                  <a:cubicBezTo>
                    <a:pt x="5559" y="21541"/>
                    <a:pt x="4839" y="20788"/>
                    <a:pt x="3759" y="19720"/>
                  </a:cubicBezTo>
                  <a:cubicBezTo>
                    <a:pt x="2679" y="18653"/>
                    <a:pt x="1239" y="17271"/>
                    <a:pt x="519" y="16267"/>
                  </a:cubicBezTo>
                  <a:cubicBezTo>
                    <a:pt x="-201" y="15262"/>
                    <a:pt x="-201" y="14634"/>
                    <a:pt x="699" y="14194"/>
                  </a:cubicBezTo>
                  <a:cubicBezTo>
                    <a:pt x="1599" y="13755"/>
                    <a:pt x="3399" y="13504"/>
                    <a:pt x="6999" y="13127"/>
                  </a:cubicBezTo>
                  <a:cubicBezTo>
                    <a:pt x="10599" y="12750"/>
                    <a:pt x="15999" y="12248"/>
                    <a:pt x="21399" y="11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1276225" y="1009650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1269875" y="1117600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2146175" y="754006"/>
              <a:ext cx="195727" cy="674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458" fill="norm" stroke="1" extrusionOk="0">
                  <a:moveTo>
                    <a:pt x="0" y="5301"/>
                  </a:moveTo>
                  <a:cubicBezTo>
                    <a:pt x="460" y="7656"/>
                    <a:pt x="919" y="10011"/>
                    <a:pt x="1149" y="12602"/>
                  </a:cubicBezTo>
                  <a:cubicBezTo>
                    <a:pt x="1379" y="15193"/>
                    <a:pt x="1379" y="18019"/>
                    <a:pt x="1379" y="19600"/>
                  </a:cubicBezTo>
                  <a:cubicBezTo>
                    <a:pt x="1379" y="21182"/>
                    <a:pt x="1379" y="21518"/>
                    <a:pt x="1264" y="21451"/>
                  </a:cubicBezTo>
                  <a:cubicBezTo>
                    <a:pt x="1149" y="21383"/>
                    <a:pt x="919" y="20912"/>
                    <a:pt x="919" y="19432"/>
                  </a:cubicBezTo>
                  <a:cubicBezTo>
                    <a:pt x="919" y="17952"/>
                    <a:pt x="1149" y="15462"/>
                    <a:pt x="1264" y="12972"/>
                  </a:cubicBezTo>
                  <a:cubicBezTo>
                    <a:pt x="1379" y="10482"/>
                    <a:pt x="1379" y="7993"/>
                    <a:pt x="1953" y="6041"/>
                  </a:cubicBezTo>
                  <a:cubicBezTo>
                    <a:pt x="2528" y="4090"/>
                    <a:pt x="3677" y="2677"/>
                    <a:pt x="4711" y="1768"/>
                  </a:cubicBezTo>
                  <a:cubicBezTo>
                    <a:pt x="5745" y="860"/>
                    <a:pt x="6664" y="456"/>
                    <a:pt x="7813" y="221"/>
                  </a:cubicBezTo>
                  <a:cubicBezTo>
                    <a:pt x="8962" y="-15"/>
                    <a:pt x="10340" y="-82"/>
                    <a:pt x="11949" y="120"/>
                  </a:cubicBezTo>
                  <a:cubicBezTo>
                    <a:pt x="13557" y="322"/>
                    <a:pt x="15396" y="793"/>
                    <a:pt x="17119" y="1600"/>
                  </a:cubicBezTo>
                  <a:cubicBezTo>
                    <a:pt x="18843" y="2408"/>
                    <a:pt x="20451" y="3552"/>
                    <a:pt x="21026" y="4595"/>
                  </a:cubicBezTo>
                  <a:cubicBezTo>
                    <a:pt x="21600" y="5638"/>
                    <a:pt x="21140" y="6580"/>
                    <a:pt x="18728" y="7421"/>
                  </a:cubicBezTo>
                  <a:cubicBezTo>
                    <a:pt x="16315" y="8262"/>
                    <a:pt x="11949" y="9002"/>
                    <a:pt x="8962" y="9372"/>
                  </a:cubicBezTo>
                  <a:cubicBezTo>
                    <a:pt x="5974" y="9742"/>
                    <a:pt x="4366" y="9742"/>
                    <a:pt x="2872" y="9675"/>
                  </a:cubicBezTo>
                  <a:cubicBezTo>
                    <a:pt x="1379" y="9608"/>
                    <a:pt x="0" y="9473"/>
                    <a:pt x="345" y="9439"/>
                  </a:cubicBezTo>
                  <a:cubicBezTo>
                    <a:pt x="689" y="9406"/>
                    <a:pt x="2757" y="9473"/>
                    <a:pt x="4826" y="9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2355725" y="1047750"/>
              <a:ext cx="171088" cy="196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317" fill="norm" stroke="1" extrusionOk="0">
                  <a:moveTo>
                    <a:pt x="0" y="0"/>
                  </a:moveTo>
                  <a:cubicBezTo>
                    <a:pt x="2133" y="1379"/>
                    <a:pt x="4267" y="2757"/>
                    <a:pt x="6933" y="5400"/>
                  </a:cubicBezTo>
                  <a:cubicBezTo>
                    <a:pt x="9600" y="8043"/>
                    <a:pt x="12800" y="11949"/>
                    <a:pt x="15067" y="14477"/>
                  </a:cubicBezTo>
                  <a:cubicBezTo>
                    <a:pt x="17333" y="17004"/>
                    <a:pt x="18667" y="18153"/>
                    <a:pt x="19600" y="19302"/>
                  </a:cubicBezTo>
                  <a:cubicBezTo>
                    <a:pt x="20533" y="20451"/>
                    <a:pt x="21067" y="21600"/>
                    <a:pt x="21333" y="21255"/>
                  </a:cubicBezTo>
                  <a:cubicBezTo>
                    <a:pt x="21600" y="20911"/>
                    <a:pt x="21600" y="19072"/>
                    <a:pt x="21467" y="17579"/>
                  </a:cubicBezTo>
                  <a:cubicBezTo>
                    <a:pt x="21333" y="16085"/>
                    <a:pt x="21067" y="14936"/>
                    <a:pt x="20800" y="13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2356160" y="1028700"/>
              <a:ext cx="158316" cy="266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452" fill="norm" stroke="1" extrusionOk="0">
                  <a:moveTo>
                    <a:pt x="21257" y="0"/>
                  </a:moveTo>
                  <a:cubicBezTo>
                    <a:pt x="15857" y="4932"/>
                    <a:pt x="10457" y="9865"/>
                    <a:pt x="7046" y="13181"/>
                  </a:cubicBezTo>
                  <a:cubicBezTo>
                    <a:pt x="3636" y="16498"/>
                    <a:pt x="2215" y="18198"/>
                    <a:pt x="1220" y="19474"/>
                  </a:cubicBezTo>
                  <a:cubicBezTo>
                    <a:pt x="225" y="20750"/>
                    <a:pt x="-343" y="21600"/>
                    <a:pt x="225" y="21430"/>
                  </a:cubicBezTo>
                  <a:cubicBezTo>
                    <a:pt x="794" y="21260"/>
                    <a:pt x="2499" y="20069"/>
                    <a:pt x="4204" y="18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2650043" y="697936"/>
              <a:ext cx="137483" cy="368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509" fill="norm" stroke="1" extrusionOk="0">
                  <a:moveTo>
                    <a:pt x="20940" y="403"/>
                  </a:moveTo>
                  <a:cubicBezTo>
                    <a:pt x="18683" y="156"/>
                    <a:pt x="16427" y="-91"/>
                    <a:pt x="14653" y="32"/>
                  </a:cubicBezTo>
                  <a:cubicBezTo>
                    <a:pt x="12880" y="156"/>
                    <a:pt x="11591" y="650"/>
                    <a:pt x="9334" y="2316"/>
                  </a:cubicBezTo>
                  <a:cubicBezTo>
                    <a:pt x="7077" y="3982"/>
                    <a:pt x="3853" y="6821"/>
                    <a:pt x="1919" y="9351"/>
                  </a:cubicBezTo>
                  <a:cubicBezTo>
                    <a:pt x="-15" y="11882"/>
                    <a:pt x="-660" y="14103"/>
                    <a:pt x="791" y="15955"/>
                  </a:cubicBezTo>
                  <a:cubicBezTo>
                    <a:pt x="2241" y="17806"/>
                    <a:pt x="5788" y="19287"/>
                    <a:pt x="8689" y="20151"/>
                  </a:cubicBezTo>
                  <a:cubicBezTo>
                    <a:pt x="11591" y="21015"/>
                    <a:pt x="13847" y="21262"/>
                    <a:pt x="16104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2831975" y="803534"/>
              <a:ext cx="241301" cy="184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6" fill="norm" stroke="1" extrusionOk="0">
                  <a:moveTo>
                    <a:pt x="0" y="1051"/>
                  </a:moveTo>
                  <a:cubicBezTo>
                    <a:pt x="947" y="811"/>
                    <a:pt x="1895" y="571"/>
                    <a:pt x="3505" y="2011"/>
                  </a:cubicBezTo>
                  <a:cubicBezTo>
                    <a:pt x="5116" y="3451"/>
                    <a:pt x="7389" y="6571"/>
                    <a:pt x="8432" y="9331"/>
                  </a:cubicBezTo>
                  <a:cubicBezTo>
                    <a:pt x="9474" y="12091"/>
                    <a:pt x="9284" y="14491"/>
                    <a:pt x="8905" y="16171"/>
                  </a:cubicBezTo>
                  <a:cubicBezTo>
                    <a:pt x="8526" y="17851"/>
                    <a:pt x="7958" y="18811"/>
                    <a:pt x="6916" y="19651"/>
                  </a:cubicBezTo>
                  <a:cubicBezTo>
                    <a:pt x="5874" y="20491"/>
                    <a:pt x="4358" y="21211"/>
                    <a:pt x="3505" y="20851"/>
                  </a:cubicBezTo>
                  <a:cubicBezTo>
                    <a:pt x="2653" y="20491"/>
                    <a:pt x="2463" y="19051"/>
                    <a:pt x="3032" y="16771"/>
                  </a:cubicBezTo>
                  <a:cubicBezTo>
                    <a:pt x="3600" y="14491"/>
                    <a:pt x="4926" y="11371"/>
                    <a:pt x="6537" y="8611"/>
                  </a:cubicBezTo>
                  <a:cubicBezTo>
                    <a:pt x="8147" y="5851"/>
                    <a:pt x="10042" y="3451"/>
                    <a:pt x="11368" y="1891"/>
                  </a:cubicBezTo>
                  <a:cubicBezTo>
                    <a:pt x="12695" y="331"/>
                    <a:pt x="13453" y="-389"/>
                    <a:pt x="13453" y="211"/>
                  </a:cubicBezTo>
                  <a:cubicBezTo>
                    <a:pt x="13453" y="811"/>
                    <a:pt x="12695" y="2731"/>
                    <a:pt x="12032" y="5371"/>
                  </a:cubicBezTo>
                  <a:cubicBezTo>
                    <a:pt x="11368" y="8011"/>
                    <a:pt x="10800" y="11371"/>
                    <a:pt x="10516" y="13651"/>
                  </a:cubicBezTo>
                  <a:cubicBezTo>
                    <a:pt x="10232" y="15931"/>
                    <a:pt x="10232" y="17131"/>
                    <a:pt x="10611" y="18091"/>
                  </a:cubicBezTo>
                  <a:cubicBezTo>
                    <a:pt x="10989" y="19051"/>
                    <a:pt x="11747" y="19771"/>
                    <a:pt x="13642" y="19051"/>
                  </a:cubicBezTo>
                  <a:cubicBezTo>
                    <a:pt x="15537" y="18331"/>
                    <a:pt x="18568" y="16171"/>
                    <a:pt x="21600" y="14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3130425" y="692150"/>
              <a:ext cx="11964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1600" fill="norm" stroke="1" extrusionOk="0">
                  <a:moveTo>
                    <a:pt x="0" y="0"/>
                  </a:moveTo>
                  <a:cubicBezTo>
                    <a:pt x="6224" y="2057"/>
                    <a:pt x="12447" y="4114"/>
                    <a:pt x="16292" y="6750"/>
                  </a:cubicBezTo>
                  <a:cubicBezTo>
                    <a:pt x="20136" y="9386"/>
                    <a:pt x="21600" y="12600"/>
                    <a:pt x="20136" y="15171"/>
                  </a:cubicBezTo>
                  <a:cubicBezTo>
                    <a:pt x="18671" y="17743"/>
                    <a:pt x="14278" y="19671"/>
                    <a:pt x="98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3511425" y="869950"/>
              <a:ext cx="152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3517775" y="971550"/>
              <a:ext cx="146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4351742" y="599737"/>
              <a:ext cx="148678" cy="541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410" fill="norm" stroke="1" extrusionOk="0">
                  <a:moveTo>
                    <a:pt x="600" y="8428"/>
                  </a:moveTo>
                  <a:cubicBezTo>
                    <a:pt x="1500" y="11358"/>
                    <a:pt x="2400" y="14288"/>
                    <a:pt x="3000" y="16214"/>
                  </a:cubicBezTo>
                  <a:cubicBezTo>
                    <a:pt x="3600" y="18139"/>
                    <a:pt x="3900" y="19060"/>
                    <a:pt x="3900" y="19897"/>
                  </a:cubicBezTo>
                  <a:cubicBezTo>
                    <a:pt x="3900" y="20735"/>
                    <a:pt x="3600" y="21488"/>
                    <a:pt x="3000" y="21404"/>
                  </a:cubicBezTo>
                  <a:cubicBezTo>
                    <a:pt x="2400" y="21321"/>
                    <a:pt x="1500" y="20400"/>
                    <a:pt x="900" y="18390"/>
                  </a:cubicBezTo>
                  <a:cubicBezTo>
                    <a:pt x="300" y="16381"/>
                    <a:pt x="0" y="13283"/>
                    <a:pt x="0" y="10395"/>
                  </a:cubicBezTo>
                  <a:cubicBezTo>
                    <a:pt x="0" y="7507"/>
                    <a:pt x="300" y="4828"/>
                    <a:pt x="1650" y="3111"/>
                  </a:cubicBezTo>
                  <a:cubicBezTo>
                    <a:pt x="3000" y="1395"/>
                    <a:pt x="5400" y="641"/>
                    <a:pt x="7350" y="265"/>
                  </a:cubicBezTo>
                  <a:cubicBezTo>
                    <a:pt x="9300" y="-112"/>
                    <a:pt x="10800" y="-112"/>
                    <a:pt x="12900" y="432"/>
                  </a:cubicBezTo>
                  <a:cubicBezTo>
                    <a:pt x="15000" y="976"/>
                    <a:pt x="17700" y="2065"/>
                    <a:pt x="19350" y="3195"/>
                  </a:cubicBezTo>
                  <a:cubicBezTo>
                    <a:pt x="21000" y="4325"/>
                    <a:pt x="21600" y="5497"/>
                    <a:pt x="20550" y="6460"/>
                  </a:cubicBezTo>
                  <a:cubicBezTo>
                    <a:pt x="19500" y="7423"/>
                    <a:pt x="16800" y="8176"/>
                    <a:pt x="13950" y="8679"/>
                  </a:cubicBezTo>
                  <a:cubicBezTo>
                    <a:pt x="11100" y="9181"/>
                    <a:pt x="8100" y="9432"/>
                    <a:pt x="5100" y="9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4482925" y="857250"/>
              <a:ext cx="177851" cy="196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371" fill="norm" stroke="1" extrusionOk="0">
                  <a:moveTo>
                    <a:pt x="768" y="12409"/>
                  </a:moveTo>
                  <a:cubicBezTo>
                    <a:pt x="260" y="10570"/>
                    <a:pt x="-248" y="8732"/>
                    <a:pt x="133" y="7698"/>
                  </a:cubicBezTo>
                  <a:cubicBezTo>
                    <a:pt x="514" y="6664"/>
                    <a:pt x="1785" y="6434"/>
                    <a:pt x="4199" y="7583"/>
                  </a:cubicBezTo>
                  <a:cubicBezTo>
                    <a:pt x="6613" y="8732"/>
                    <a:pt x="10171" y="11260"/>
                    <a:pt x="11950" y="13098"/>
                  </a:cubicBezTo>
                  <a:cubicBezTo>
                    <a:pt x="13728" y="14936"/>
                    <a:pt x="13728" y="16085"/>
                    <a:pt x="13474" y="17234"/>
                  </a:cubicBezTo>
                  <a:cubicBezTo>
                    <a:pt x="13220" y="18383"/>
                    <a:pt x="12712" y="19532"/>
                    <a:pt x="11696" y="20336"/>
                  </a:cubicBezTo>
                  <a:cubicBezTo>
                    <a:pt x="10679" y="21140"/>
                    <a:pt x="9154" y="21600"/>
                    <a:pt x="8138" y="21255"/>
                  </a:cubicBezTo>
                  <a:cubicBezTo>
                    <a:pt x="7121" y="20911"/>
                    <a:pt x="6613" y="19762"/>
                    <a:pt x="7503" y="16660"/>
                  </a:cubicBezTo>
                  <a:cubicBezTo>
                    <a:pt x="8392" y="13557"/>
                    <a:pt x="10679" y="8502"/>
                    <a:pt x="13220" y="5400"/>
                  </a:cubicBezTo>
                  <a:cubicBezTo>
                    <a:pt x="15761" y="2298"/>
                    <a:pt x="18557" y="1149"/>
                    <a:pt x="213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4851399" y="647850"/>
              <a:ext cx="133227" cy="426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242" fill="norm" stroke="1" extrusionOk="0">
                  <a:moveTo>
                    <a:pt x="21243" y="1257"/>
                  </a:moveTo>
                  <a:cubicBezTo>
                    <a:pt x="20568" y="730"/>
                    <a:pt x="19893" y="203"/>
                    <a:pt x="18712" y="45"/>
                  </a:cubicBezTo>
                  <a:cubicBezTo>
                    <a:pt x="17530" y="-113"/>
                    <a:pt x="15843" y="98"/>
                    <a:pt x="13312" y="1415"/>
                  </a:cubicBezTo>
                  <a:cubicBezTo>
                    <a:pt x="10780" y="2732"/>
                    <a:pt x="7405" y="5155"/>
                    <a:pt x="4874" y="8053"/>
                  </a:cubicBezTo>
                  <a:cubicBezTo>
                    <a:pt x="2343" y="10950"/>
                    <a:pt x="655" y="14322"/>
                    <a:pt x="149" y="16693"/>
                  </a:cubicBezTo>
                  <a:cubicBezTo>
                    <a:pt x="-357" y="19064"/>
                    <a:pt x="318" y="20433"/>
                    <a:pt x="3862" y="20960"/>
                  </a:cubicBezTo>
                  <a:cubicBezTo>
                    <a:pt x="7405" y="21487"/>
                    <a:pt x="13818" y="21171"/>
                    <a:pt x="20231" y="20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5067175" y="768350"/>
              <a:ext cx="2032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75" y="1600"/>
                    <a:pt x="1350" y="3200"/>
                    <a:pt x="4050" y="6160"/>
                  </a:cubicBezTo>
                  <a:cubicBezTo>
                    <a:pt x="6750" y="9120"/>
                    <a:pt x="11475" y="13440"/>
                    <a:pt x="14738" y="16240"/>
                  </a:cubicBezTo>
                  <a:cubicBezTo>
                    <a:pt x="18000" y="19040"/>
                    <a:pt x="19800" y="203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5080821" y="730250"/>
              <a:ext cx="170505" cy="358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93" fill="norm" stroke="1" extrusionOk="0">
                  <a:moveTo>
                    <a:pt x="21481" y="0"/>
                  </a:moveTo>
                  <a:cubicBezTo>
                    <a:pt x="18281" y="3176"/>
                    <a:pt x="15081" y="6353"/>
                    <a:pt x="11748" y="9656"/>
                  </a:cubicBezTo>
                  <a:cubicBezTo>
                    <a:pt x="8414" y="12960"/>
                    <a:pt x="4948" y="16391"/>
                    <a:pt x="2814" y="18487"/>
                  </a:cubicBezTo>
                  <a:cubicBezTo>
                    <a:pt x="681" y="20584"/>
                    <a:pt x="-119" y="21346"/>
                    <a:pt x="14" y="21473"/>
                  </a:cubicBezTo>
                  <a:cubicBezTo>
                    <a:pt x="148" y="21600"/>
                    <a:pt x="1214" y="21092"/>
                    <a:pt x="2281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5429125" y="850900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5460875" y="933450"/>
              <a:ext cx="177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6457"/>
                    <a:pt x="10800" y="11314"/>
                    <a:pt x="14400" y="7714"/>
                  </a:cubicBezTo>
                  <a:cubicBezTo>
                    <a:pt x="18000" y="4114"/>
                    <a:pt x="198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5835525" y="753221"/>
              <a:ext cx="247651" cy="173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6" fill="norm" stroke="1" extrusionOk="0">
                  <a:moveTo>
                    <a:pt x="0" y="2610"/>
                  </a:moveTo>
                  <a:cubicBezTo>
                    <a:pt x="554" y="1581"/>
                    <a:pt x="1108" y="552"/>
                    <a:pt x="1846" y="295"/>
                  </a:cubicBezTo>
                  <a:cubicBezTo>
                    <a:pt x="2585" y="38"/>
                    <a:pt x="3508" y="552"/>
                    <a:pt x="4708" y="2352"/>
                  </a:cubicBezTo>
                  <a:cubicBezTo>
                    <a:pt x="5908" y="4152"/>
                    <a:pt x="7385" y="7238"/>
                    <a:pt x="7846" y="10067"/>
                  </a:cubicBezTo>
                  <a:cubicBezTo>
                    <a:pt x="8308" y="12895"/>
                    <a:pt x="7754" y="15467"/>
                    <a:pt x="7108" y="17138"/>
                  </a:cubicBezTo>
                  <a:cubicBezTo>
                    <a:pt x="6462" y="18810"/>
                    <a:pt x="5723" y="19581"/>
                    <a:pt x="4800" y="20224"/>
                  </a:cubicBezTo>
                  <a:cubicBezTo>
                    <a:pt x="3877" y="20867"/>
                    <a:pt x="2769" y="21381"/>
                    <a:pt x="2215" y="20867"/>
                  </a:cubicBezTo>
                  <a:cubicBezTo>
                    <a:pt x="1662" y="20352"/>
                    <a:pt x="1662" y="18810"/>
                    <a:pt x="3046" y="15467"/>
                  </a:cubicBezTo>
                  <a:cubicBezTo>
                    <a:pt x="4431" y="12124"/>
                    <a:pt x="7200" y="6981"/>
                    <a:pt x="9046" y="3895"/>
                  </a:cubicBezTo>
                  <a:cubicBezTo>
                    <a:pt x="10892" y="810"/>
                    <a:pt x="11815" y="-219"/>
                    <a:pt x="12185" y="38"/>
                  </a:cubicBezTo>
                  <a:cubicBezTo>
                    <a:pt x="12554" y="295"/>
                    <a:pt x="12369" y="1838"/>
                    <a:pt x="12092" y="4281"/>
                  </a:cubicBezTo>
                  <a:cubicBezTo>
                    <a:pt x="11815" y="6724"/>
                    <a:pt x="11446" y="10067"/>
                    <a:pt x="11723" y="12124"/>
                  </a:cubicBezTo>
                  <a:cubicBezTo>
                    <a:pt x="12000" y="14181"/>
                    <a:pt x="12923" y="14952"/>
                    <a:pt x="14585" y="15081"/>
                  </a:cubicBezTo>
                  <a:cubicBezTo>
                    <a:pt x="16246" y="15210"/>
                    <a:pt x="18646" y="14695"/>
                    <a:pt x="19938" y="14181"/>
                  </a:cubicBezTo>
                  <a:cubicBezTo>
                    <a:pt x="21231" y="13667"/>
                    <a:pt x="21415" y="13152"/>
                    <a:pt x="21600" y="12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6165725" y="571500"/>
              <a:ext cx="113714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8" h="21600" fill="norm" stroke="1" extrusionOk="0">
                  <a:moveTo>
                    <a:pt x="7958" y="0"/>
                  </a:moveTo>
                  <a:cubicBezTo>
                    <a:pt x="11747" y="3187"/>
                    <a:pt x="15537" y="6374"/>
                    <a:pt x="18000" y="9443"/>
                  </a:cubicBezTo>
                  <a:cubicBezTo>
                    <a:pt x="20463" y="12511"/>
                    <a:pt x="21600" y="15462"/>
                    <a:pt x="18379" y="17469"/>
                  </a:cubicBezTo>
                  <a:cubicBezTo>
                    <a:pt x="15158" y="19475"/>
                    <a:pt x="7579" y="205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196725" y="1981199"/>
              <a:ext cx="78740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9" y="21333"/>
                    <a:pt x="418" y="21067"/>
                    <a:pt x="627" y="20667"/>
                  </a:cubicBezTo>
                  <a:cubicBezTo>
                    <a:pt x="836" y="20267"/>
                    <a:pt x="1045" y="19733"/>
                    <a:pt x="1266" y="19200"/>
                  </a:cubicBezTo>
                  <a:cubicBezTo>
                    <a:pt x="1486" y="18667"/>
                    <a:pt x="1719" y="18133"/>
                    <a:pt x="1948" y="17600"/>
                  </a:cubicBezTo>
                  <a:cubicBezTo>
                    <a:pt x="2177" y="17067"/>
                    <a:pt x="2404" y="16533"/>
                    <a:pt x="2613" y="16133"/>
                  </a:cubicBezTo>
                  <a:cubicBezTo>
                    <a:pt x="2822" y="15733"/>
                    <a:pt x="3014" y="15467"/>
                    <a:pt x="3217" y="15067"/>
                  </a:cubicBezTo>
                  <a:cubicBezTo>
                    <a:pt x="3420" y="14667"/>
                    <a:pt x="3635" y="14133"/>
                    <a:pt x="3861" y="13600"/>
                  </a:cubicBezTo>
                  <a:cubicBezTo>
                    <a:pt x="4088" y="13067"/>
                    <a:pt x="4326" y="12533"/>
                    <a:pt x="4567" y="12000"/>
                  </a:cubicBezTo>
                  <a:cubicBezTo>
                    <a:pt x="4808" y="11467"/>
                    <a:pt x="5052" y="10933"/>
                    <a:pt x="5298" y="10267"/>
                  </a:cubicBezTo>
                  <a:cubicBezTo>
                    <a:pt x="5545" y="9600"/>
                    <a:pt x="5795" y="8800"/>
                    <a:pt x="6007" y="8267"/>
                  </a:cubicBezTo>
                  <a:cubicBezTo>
                    <a:pt x="6219" y="7733"/>
                    <a:pt x="6393" y="7467"/>
                    <a:pt x="6570" y="7200"/>
                  </a:cubicBezTo>
                  <a:cubicBezTo>
                    <a:pt x="6747" y="6933"/>
                    <a:pt x="6927" y="6667"/>
                    <a:pt x="7101" y="6400"/>
                  </a:cubicBezTo>
                  <a:cubicBezTo>
                    <a:pt x="7275" y="6133"/>
                    <a:pt x="7444" y="5867"/>
                    <a:pt x="7618" y="5733"/>
                  </a:cubicBezTo>
                  <a:cubicBezTo>
                    <a:pt x="7792" y="5600"/>
                    <a:pt x="7972" y="5600"/>
                    <a:pt x="8155" y="5467"/>
                  </a:cubicBezTo>
                  <a:cubicBezTo>
                    <a:pt x="8338" y="5333"/>
                    <a:pt x="8524" y="5067"/>
                    <a:pt x="8710" y="4800"/>
                  </a:cubicBezTo>
                  <a:cubicBezTo>
                    <a:pt x="8895" y="4533"/>
                    <a:pt x="9081" y="4267"/>
                    <a:pt x="9273" y="4000"/>
                  </a:cubicBezTo>
                  <a:cubicBezTo>
                    <a:pt x="9465" y="3733"/>
                    <a:pt x="9662" y="3467"/>
                    <a:pt x="9862" y="3200"/>
                  </a:cubicBezTo>
                  <a:cubicBezTo>
                    <a:pt x="10063" y="2933"/>
                    <a:pt x="10266" y="2667"/>
                    <a:pt x="10466" y="2400"/>
                  </a:cubicBezTo>
                  <a:cubicBezTo>
                    <a:pt x="10666" y="2133"/>
                    <a:pt x="10864" y="1867"/>
                    <a:pt x="11061" y="1733"/>
                  </a:cubicBezTo>
                  <a:cubicBezTo>
                    <a:pt x="11259" y="1600"/>
                    <a:pt x="11456" y="1600"/>
                    <a:pt x="11656" y="1467"/>
                  </a:cubicBezTo>
                  <a:cubicBezTo>
                    <a:pt x="11857" y="1333"/>
                    <a:pt x="12060" y="1067"/>
                    <a:pt x="12260" y="800"/>
                  </a:cubicBezTo>
                  <a:cubicBezTo>
                    <a:pt x="12461" y="533"/>
                    <a:pt x="12658" y="267"/>
                    <a:pt x="12858" y="133"/>
                  </a:cubicBezTo>
                  <a:cubicBezTo>
                    <a:pt x="13059" y="0"/>
                    <a:pt x="13262" y="0"/>
                    <a:pt x="13465" y="0"/>
                  </a:cubicBezTo>
                  <a:cubicBezTo>
                    <a:pt x="13668" y="0"/>
                    <a:pt x="13872" y="0"/>
                    <a:pt x="14066" y="0"/>
                  </a:cubicBezTo>
                  <a:cubicBezTo>
                    <a:pt x="14261" y="0"/>
                    <a:pt x="14446" y="0"/>
                    <a:pt x="14632" y="133"/>
                  </a:cubicBezTo>
                  <a:cubicBezTo>
                    <a:pt x="14818" y="267"/>
                    <a:pt x="15004" y="533"/>
                    <a:pt x="15190" y="800"/>
                  </a:cubicBezTo>
                  <a:cubicBezTo>
                    <a:pt x="15375" y="1067"/>
                    <a:pt x="15561" y="1333"/>
                    <a:pt x="15744" y="1600"/>
                  </a:cubicBezTo>
                  <a:cubicBezTo>
                    <a:pt x="15927" y="1867"/>
                    <a:pt x="16107" y="2133"/>
                    <a:pt x="16287" y="2400"/>
                  </a:cubicBezTo>
                  <a:cubicBezTo>
                    <a:pt x="16467" y="2667"/>
                    <a:pt x="16647" y="2933"/>
                    <a:pt x="16865" y="3333"/>
                  </a:cubicBezTo>
                  <a:cubicBezTo>
                    <a:pt x="17083" y="3733"/>
                    <a:pt x="17338" y="4267"/>
                    <a:pt x="17588" y="4800"/>
                  </a:cubicBezTo>
                  <a:cubicBezTo>
                    <a:pt x="17837" y="5333"/>
                    <a:pt x="18081" y="5867"/>
                    <a:pt x="18319" y="6533"/>
                  </a:cubicBezTo>
                  <a:cubicBezTo>
                    <a:pt x="18557" y="7200"/>
                    <a:pt x="18790" y="8000"/>
                    <a:pt x="19005" y="8667"/>
                  </a:cubicBezTo>
                  <a:cubicBezTo>
                    <a:pt x="19219" y="9333"/>
                    <a:pt x="19417" y="9867"/>
                    <a:pt x="19635" y="10667"/>
                  </a:cubicBezTo>
                  <a:cubicBezTo>
                    <a:pt x="19852" y="11467"/>
                    <a:pt x="20090" y="12533"/>
                    <a:pt x="20320" y="13333"/>
                  </a:cubicBezTo>
                  <a:cubicBezTo>
                    <a:pt x="20549" y="14133"/>
                    <a:pt x="20770" y="14667"/>
                    <a:pt x="20982" y="15467"/>
                  </a:cubicBezTo>
                  <a:cubicBezTo>
                    <a:pt x="21194" y="16267"/>
                    <a:pt x="21397" y="17333"/>
                    <a:pt x="21600" y="18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8546975" y="476250"/>
              <a:ext cx="234951" cy="483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6" fill="norm" stroke="1" extrusionOk="0">
                  <a:moveTo>
                    <a:pt x="0" y="0"/>
                  </a:moveTo>
                  <a:cubicBezTo>
                    <a:pt x="2724" y="2641"/>
                    <a:pt x="5449" y="5282"/>
                    <a:pt x="8368" y="8159"/>
                  </a:cubicBezTo>
                  <a:cubicBezTo>
                    <a:pt x="11286" y="11036"/>
                    <a:pt x="14400" y="14148"/>
                    <a:pt x="16443" y="16271"/>
                  </a:cubicBezTo>
                  <a:cubicBezTo>
                    <a:pt x="18486" y="18393"/>
                    <a:pt x="19459" y="19525"/>
                    <a:pt x="20043" y="20327"/>
                  </a:cubicBezTo>
                  <a:cubicBezTo>
                    <a:pt x="20627" y="21128"/>
                    <a:pt x="20822" y="21600"/>
                    <a:pt x="21016" y="21553"/>
                  </a:cubicBezTo>
                  <a:cubicBezTo>
                    <a:pt x="21211" y="21506"/>
                    <a:pt x="21405" y="20940"/>
                    <a:pt x="21600" y="20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8604125" y="479922"/>
              <a:ext cx="228601" cy="472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21600" y="122"/>
                  </a:moveTo>
                  <a:cubicBezTo>
                    <a:pt x="20600" y="25"/>
                    <a:pt x="19600" y="-71"/>
                    <a:pt x="18800" y="74"/>
                  </a:cubicBezTo>
                  <a:cubicBezTo>
                    <a:pt x="18000" y="218"/>
                    <a:pt x="17400" y="604"/>
                    <a:pt x="15900" y="2436"/>
                  </a:cubicBezTo>
                  <a:cubicBezTo>
                    <a:pt x="14400" y="4268"/>
                    <a:pt x="12000" y="7547"/>
                    <a:pt x="9600" y="10729"/>
                  </a:cubicBezTo>
                  <a:cubicBezTo>
                    <a:pt x="7200" y="13911"/>
                    <a:pt x="4800" y="16997"/>
                    <a:pt x="3200" y="18781"/>
                  </a:cubicBezTo>
                  <a:cubicBezTo>
                    <a:pt x="1600" y="20565"/>
                    <a:pt x="800" y="21047"/>
                    <a:pt x="0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8927975" y="679450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8953375" y="742950"/>
              <a:ext cx="152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9311357" y="276717"/>
              <a:ext cx="226219" cy="985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99" fill="norm" stroke="1" extrusionOk="0">
                  <a:moveTo>
                    <a:pt x="21375" y="1443"/>
                  </a:moveTo>
                  <a:cubicBezTo>
                    <a:pt x="19775" y="935"/>
                    <a:pt x="18175" y="428"/>
                    <a:pt x="16875" y="174"/>
                  </a:cubicBezTo>
                  <a:cubicBezTo>
                    <a:pt x="15575" y="-80"/>
                    <a:pt x="14575" y="-80"/>
                    <a:pt x="12675" y="335"/>
                  </a:cubicBezTo>
                  <a:cubicBezTo>
                    <a:pt x="10775" y="751"/>
                    <a:pt x="7975" y="1582"/>
                    <a:pt x="7175" y="2320"/>
                  </a:cubicBezTo>
                  <a:cubicBezTo>
                    <a:pt x="6375" y="3058"/>
                    <a:pt x="7575" y="3705"/>
                    <a:pt x="8775" y="4489"/>
                  </a:cubicBezTo>
                  <a:cubicBezTo>
                    <a:pt x="9975" y="5274"/>
                    <a:pt x="11175" y="6197"/>
                    <a:pt x="11275" y="6889"/>
                  </a:cubicBezTo>
                  <a:cubicBezTo>
                    <a:pt x="11375" y="7582"/>
                    <a:pt x="10375" y="8043"/>
                    <a:pt x="9475" y="8366"/>
                  </a:cubicBezTo>
                  <a:cubicBezTo>
                    <a:pt x="8575" y="8689"/>
                    <a:pt x="7775" y="8874"/>
                    <a:pt x="6875" y="9012"/>
                  </a:cubicBezTo>
                  <a:cubicBezTo>
                    <a:pt x="5975" y="9151"/>
                    <a:pt x="4975" y="9243"/>
                    <a:pt x="4175" y="9197"/>
                  </a:cubicBezTo>
                  <a:cubicBezTo>
                    <a:pt x="3375" y="9151"/>
                    <a:pt x="2775" y="8966"/>
                    <a:pt x="2975" y="8851"/>
                  </a:cubicBezTo>
                  <a:cubicBezTo>
                    <a:pt x="3175" y="8735"/>
                    <a:pt x="4175" y="8689"/>
                    <a:pt x="4975" y="8758"/>
                  </a:cubicBezTo>
                  <a:cubicBezTo>
                    <a:pt x="5775" y="8828"/>
                    <a:pt x="6375" y="9012"/>
                    <a:pt x="6775" y="9497"/>
                  </a:cubicBezTo>
                  <a:cubicBezTo>
                    <a:pt x="7175" y="9982"/>
                    <a:pt x="7375" y="10766"/>
                    <a:pt x="6675" y="11828"/>
                  </a:cubicBezTo>
                  <a:cubicBezTo>
                    <a:pt x="5975" y="12889"/>
                    <a:pt x="4375" y="14228"/>
                    <a:pt x="2975" y="15566"/>
                  </a:cubicBezTo>
                  <a:cubicBezTo>
                    <a:pt x="1575" y="16905"/>
                    <a:pt x="375" y="18243"/>
                    <a:pt x="75" y="19189"/>
                  </a:cubicBezTo>
                  <a:cubicBezTo>
                    <a:pt x="-225" y="20135"/>
                    <a:pt x="375" y="20689"/>
                    <a:pt x="1875" y="21035"/>
                  </a:cubicBezTo>
                  <a:cubicBezTo>
                    <a:pt x="3375" y="21382"/>
                    <a:pt x="5775" y="21520"/>
                    <a:pt x="8175" y="21497"/>
                  </a:cubicBezTo>
                  <a:cubicBezTo>
                    <a:pt x="10575" y="21474"/>
                    <a:pt x="12975" y="21289"/>
                    <a:pt x="14275" y="21174"/>
                  </a:cubicBezTo>
                  <a:cubicBezTo>
                    <a:pt x="15575" y="21058"/>
                    <a:pt x="15775" y="21012"/>
                    <a:pt x="15975" y="20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9734425" y="153579"/>
              <a:ext cx="125077" cy="227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292" fill="norm" stroke="1" extrusionOk="0">
                  <a:moveTo>
                    <a:pt x="0" y="2268"/>
                  </a:moveTo>
                  <a:cubicBezTo>
                    <a:pt x="1080" y="1475"/>
                    <a:pt x="2160" y="683"/>
                    <a:pt x="3600" y="286"/>
                  </a:cubicBezTo>
                  <a:cubicBezTo>
                    <a:pt x="5040" y="-110"/>
                    <a:pt x="6840" y="-110"/>
                    <a:pt x="9180" y="385"/>
                  </a:cubicBezTo>
                  <a:cubicBezTo>
                    <a:pt x="11520" y="881"/>
                    <a:pt x="14400" y="1872"/>
                    <a:pt x="15660" y="2962"/>
                  </a:cubicBezTo>
                  <a:cubicBezTo>
                    <a:pt x="16920" y="4051"/>
                    <a:pt x="16560" y="5240"/>
                    <a:pt x="15300" y="6132"/>
                  </a:cubicBezTo>
                  <a:cubicBezTo>
                    <a:pt x="14040" y="7024"/>
                    <a:pt x="11880" y="7618"/>
                    <a:pt x="11700" y="8213"/>
                  </a:cubicBezTo>
                  <a:cubicBezTo>
                    <a:pt x="11520" y="8807"/>
                    <a:pt x="13320" y="9402"/>
                    <a:pt x="15300" y="10492"/>
                  </a:cubicBezTo>
                  <a:cubicBezTo>
                    <a:pt x="17280" y="11582"/>
                    <a:pt x="19440" y="13167"/>
                    <a:pt x="20520" y="14653"/>
                  </a:cubicBezTo>
                  <a:cubicBezTo>
                    <a:pt x="21600" y="16140"/>
                    <a:pt x="21600" y="17527"/>
                    <a:pt x="19980" y="18716"/>
                  </a:cubicBezTo>
                  <a:cubicBezTo>
                    <a:pt x="18360" y="19905"/>
                    <a:pt x="15120" y="20896"/>
                    <a:pt x="12600" y="21193"/>
                  </a:cubicBezTo>
                  <a:cubicBezTo>
                    <a:pt x="10080" y="21490"/>
                    <a:pt x="8280" y="21094"/>
                    <a:pt x="7560" y="20400"/>
                  </a:cubicBezTo>
                  <a:cubicBezTo>
                    <a:pt x="6840" y="19707"/>
                    <a:pt x="7200" y="18716"/>
                    <a:pt x="7560" y="177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9931275" y="155485"/>
              <a:ext cx="158751" cy="186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1831"/>
                  </a:moveTo>
                  <a:cubicBezTo>
                    <a:pt x="864" y="860"/>
                    <a:pt x="1728" y="-111"/>
                    <a:pt x="4032" y="10"/>
                  </a:cubicBezTo>
                  <a:cubicBezTo>
                    <a:pt x="6336" y="132"/>
                    <a:pt x="10080" y="1345"/>
                    <a:pt x="11520" y="3408"/>
                  </a:cubicBezTo>
                  <a:cubicBezTo>
                    <a:pt x="12960" y="5471"/>
                    <a:pt x="12096" y="8383"/>
                    <a:pt x="10224" y="10932"/>
                  </a:cubicBezTo>
                  <a:cubicBezTo>
                    <a:pt x="8352" y="13480"/>
                    <a:pt x="5472" y="15664"/>
                    <a:pt x="3744" y="17363"/>
                  </a:cubicBezTo>
                  <a:cubicBezTo>
                    <a:pt x="2016" y="19062"/>
                    <a:pt x="1440" y="20276"/>
                    <a:pt x="2016" y="20882"/>
                  </a:cubicBezTo>
                  <a:cubicBezTo>
                    <a:pt x="2592" y="21489"/>
                    <a:pt x="4320" y="21489"/>
                    <a:pt x="7776" y="21368"/>
                  </a:cubicBezTo>
                  <a:cubicBezTo>
                    <a:pt x="11232" y="21246"/>
                    <a:pt x="16416" y="21004"/>
                    <a:pt x="21600" y="20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9810625" y="667345"/>
              <a:ext cx="126526" cy="267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304" fill="norm" stroke="1" extrusionOk="0">
                  <a:moveTo>
                    <a:pt x="14872" y="2990"/>
                  </a:moveTo>
                  <a:cubicBezTo>
                    <a:pt x="14164" y="2147"/>
                    <a:pt x="13456" y="1303"/>
                    <a:pt x="12216" y="797"/>
                  </a:cubicBezTo>
                  <a:cubicBezTo>
                    <a:pt x="10977" y="290"/>
                    <a:pt x="9207" y="122"/>
                    <a:pt x="7436" y="37"/>
                  </a:cubicBezTo>
                  <a:cubicBezTo>
                    <a:pt x="5666" y="-47"/>
                    <a:pt x="3895" y="-47"/>
                    <a:pt x="2479" y="712"/>
                  </a:cubicBezTo>
                  <a:cubicBezTo>
                    <a:pt x="1062" y="1472"/>
                    <a:pt x="0" y="2990"/>
                    <a:pt x="0" y="4509"/>
                  </a:cubicBezTo>
                  <a:cubicBezTo>
                    <a:pt x="0" y="6028"/>
                    <a:pt x="1062" y="7547"/>
                    <a:pt x="3718" y="9656"/>
                  </a:cubicBezTo>
                  <a:cubicBezTo>
                    <a:pt x="6374" y="11765"/>
                    <a:pt x="10623" y="14465"/>
                    <a:pt x="12748" y="16322"/>
                  </a:cubicBezTo>
                  <a:cubicBezTo>
                    <a:pt x="14872" y="18178"/>
                    <a:pt x="14872" y="19190"/>
                    <a:pt x="13987" y="20034"/>
                  </a:cubicBezTo>
                  <a:cubicBezTo>
                    <a:pt x="13102" y="20878"/>
                    <a:pt x="11331" y="21553"/>
                    <a:pt x="9384" y="21215"/>
                  </a:cubicBezTo>
                  <a:cubicBezTo>
                    <a:pt x="7436" y="20878"/>
                    <a:pt x="5311" y="19528"/>
                    <a:pt x="5843" y="17587"/>
                  </a:cubicBezTo>
                  <a:cubicBezTo>
                    <a:pt x="6374" y="15647"/>
                    <a:pt x="9561" y="13115"/>
                    <a:pt x="12393" y="11175"/>
                  </a:cubicBezTo>
                  <a:cubicBezTo>
                    <a:pt x="15226" y="9234"/>
                    <a:pt x="17705" y="7884"/>
                    <a:pt x="19298" y="6703"/>
                  </a:cubicBezTo>
                  <a:cubicBezTo>
                    <a:pt x="20892" y="5522"/>
                    <a:pt x="21600" y="4509"/>
                    <a:pt x="20892" y="3665"/>
                  </a:cubicBezTo>
                  <a:cubicBezTo>
                    <a:pt x="20184" y="2822"/>
                    <a:pt x="18059" y="2147"/>
                    <a:pt x="15934" y="1894"/>
                  </a:cubicBezTo>
                  <a:cubicBezTo>
                    <a:pt x="13810" y="1640"/>
                    <a:pt x="11685" y="1809"/>
                    <a:pt x="10623" y="2737"/>
                  </a:cubicBezTo>
                  <a:cubicBezTo>
                    <a:pt x="9561" y="3665"/>
                    <a:pt x="9561" y="5353"/>
                    <a:pt x="9561" y="7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9794662" y="1188974"/>
              <a:ext cx="174714" cy="209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208" fill="norm" stroke="1" extrusionOk="0">
                  <a:moveTo>
                    <a:pt x="1182" y="2412"/>
                  </a:moveTo>
                  <a:cubicBezTo>
                    <a:pt x="1963" y="1557"/>
                    <a:pt x="2744" y="701"/>
                    <a:pt x="3785" y="274"/>
                  </a:cubicBezTo>
                  <a:cubicBezTo>
                    <a:pt x="4826" y="-154"/>
                    <a:pt x="6127" y="-154"/>
                    <a:pt x="7558" y="808"/>
                  </a:cubicBezTo>
                  <a:cubicBezTo>
                    <a:pt x="8989" y="1771"/>
                    <a:pt x="10551" y="3696"/>
                    <a:pt x="9640" y="6583"/>
                  </a:cubicBezTo>
                  <a:cubicBezTo>
                    <a:pt x="8729" y="9470"/>
                    <a:pt x="5346" y="13319"/>
                    <a:pt x="3134" y="15886"/>
                  </a:cubicBezTo>
                  <a:cubicBezTo>
                    <a:pt x="922" y="18452"/>
                    <a:pt x="-119" y="19735"/>
                    <a:pt x="11" y="20484"/>
                  </a:cubicBezTo>
                  <a:cubicBezTo>
                    <a:pt x="141" y="21232"/>
                    <a:pt x="1442" y="21446"/>
                    <a:pt x="5216" y="20911"/>
                  </a:cubicBezTo>
                  <a:cubicBezTo>
                    <a:pt x="8989" y="20377"/>
                    <a:pt x="15235" y="19094"/>
                    <a:pt x="21481" y="17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10645832" y="228600"/>
              <a:ext cx="122465" cy="13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219" fill="norm" stroke="1" extrusionOk="0">
                  <a:moveTo>
                    <a:pt x="518" y="0"/>
                  </a:moveTo>
                  <a:cubicBezTo>
                    <a:pt x="152" y="5486"/>
                    <a:pt x="-214" y="10971"/>
                    <a:pt x="152" y="14743"/>
                  </a:cubicBezTo>
                  <a:cubicBezTo>
                    <a:pt x="518" y="18514"/>
                    <a:pt x="1617" y="20571"/>
                    <a:pt x="2898" y="21086"/>
                  </a:cubicBezTo>
                  <a:cubicBezTo>
                    <a:pt x="4179" y="21600"/>
                    <a:pt x="5644" y="20571"/>
                    <a:pt x="6742" y="19029"/>
                  </a:cubicBezTo>
                  <a:cubicBezTo>
                    <a:pt x="7840" y="17486"/>
                    <a:pt x="8572" y="15429"/>
                    <a:pt x="9122" y="15257"/>
                  </a:cubicBezTo>
                  <a:cubicBezTo>
                    <a:pt x="9671" y="15086"/>
                    <a:pt x="10037" y="16800"/>
                    <a:pt x="11135" y="18000"/>
                  </a:cubicBezTo>
                  <a:cubicBezTo>
                    <a:pt x="12233" y="19200"/>
                    <a:pt x="14064" y="19886"/>
                    <a:pt x="15894" y="18857"/>
                  </a:cubicBezTo>
                  <a:cubicBezTo>
                    <a:pt x="17725" y="17829"/>
                    <a:pt x="19555" y="15086"/>
                    <a:pt x="20471" y="12343"/>
                  </a:cubicBezTo>
                  <a:cubicBezTo>
                    <a:pt x="21386" y="9600"/>
                    <a:pt x="21386" y="6857"/>
                    <a:pt x="20654" y="4971"/>
                  </a:cubicBezTo>
                  <a:cubicBezTo>
                    <a:pt x="19922" y="3086"/>
                    <a:pt x="18457" y="2057"/>
                    <a:pt x="17176" y="2571"/>
                  </a:cubicBezTo>
                  <a:cubicBezTo>
                    <a:pt x="15894" y="3086"/>
                    <a:pt x="14796" y="5143"/>
                    <a:pt x="13698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10852025" y="292100"/>
              <a:ext cx="6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10902825" y="140316"/>
              <a:ext cx="90212" cy="323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7" h="21190" fill="norm" stroke="1" extrusionOk="0">
                  <a:moveTo>
                    <a:pt x="0" y="11175"/>
                  </a:moveTo>
                  <a:cubicBezTo>
                    <a:pt x="0" y="13390"/>
                    <a:pt x="0" y="15606"/>
                    <a:pt x="0" y="17475"/>
                  </a:cubicBezTo>
                  <a:cubicBezTo>
                    <a:pt x="0" y="19344"/>
                    <a:pt x="0" y="20867"/>
                    <a:pt x="0" y="21144"/>
                  </a:cubicBezTo>
                  <a:cubicBezTo>
                    <a:pt x="0" y="21421"/>
                    <a:pt x="0" y="20452"/>
                    <a:pt x="480" y="17890"/>
                  </a:cubicBezTo>
                  <a:cubicBezTo>
                    <a:pt x="960" y="15329"/>
                    <a:pt x="1920" y="11175"/>
                    <a:pt x="3120" y="8267"/>
                  </a:cubicBezTo>
                  <a:cubicBezTo>
                    <a:pt x="4320" y="5359"/>
                    <a:pt x="5760" y="3698"/>
                    <a:pt x="7200" y="2452"/>
                  </a:cubicBezTo>
                  <a:cubicBezTo>
                    <a:pt x="8640" y="1206"/>
                    <a:pt x="10080" y="375"/>
                    <a:pt x="12000" y="98"/>
                  </a:cubicBezTo>
                  <a:cubicBezTo>
                    <a:pt x="13920" y="-179"/>
                    <a:pt x="16320" y="98"/>
                    <a:pt x="18240" y="1344"/>
                  </a:cubicBezTo>
                  <a:cubicBezTo>
                    <a:pt x="20160" y="2590"/>
                    <a:pt x="21600" y="4806"/>
                    <a:pt x="19200" y="6606"/>
                  </a:cubicBezTo>
                  <a:cubicBezTo>
                    <a:pt x="16800" y="8406"/>
                    <a:pt x="10560" y="9790"/>
                    <a:pt x="4320" y="11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11061575" y="260350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11391775" y="57150"/>
              <a:ext cx="46447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0" y="0"/>
                  </a:moveTo>
                  <a:cubicBezTo>
                    <a:pt x="7513" y="4725"/>
                    <a:pt x="15026" y="9450"/>
                    <a:pt x="18313" y="13050"/>
                  </a:cubicBezTo>
                  <a:cubicBezTo>
                    <a:pt x="21600" y="16650"/>
                    <a:pt x="20661" y="19125"/>
                    <a:pt x="197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11455275" y="69850"/>
              <a:ext cx="1016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136"/>
                    <a:pt x="14400" y="8272"/>
                    <a:pt x="10800" y="11796"/>
                  </a:cubicBezTo>
                  <a:cubicBezTo>
                    <a:pt x="7200" y="15319"/>
                    <a:pt x="3600" y="18230"/>
                    <a:pt x="1800" y="19762"/>
                  </a:cubicBezTo>
                  <a:cubicBezTo>
                    <a:pt x="0" y="21294"/>
                    <a:pt x="0" y="214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11545887" y="196850"/>
              <a:ext cx="83426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600" fill="norm" stroke="1" extrusionOk="0">
                  <a:moveTo>
                    <a:pt x="15379" y="0"/>
                  </a:moveTo>
                  <a:cubicBezTo>
                    <a:pt x="13272" y="480"/>
                    <a:pt x="11164" y="960"/>
                    <a:pt x="8530" y="2720"/>
                  </a:cubicBezTo>
                  <a:cubicBezTo>
                    <a:pt x="5896" y="4480"/>
                    <a:pt x="2735" y="7520"/>
                    <a:pt x="1154" y="9440"/>
                  </a:cubicBezTo>
                  <a:cubicBezTo>
                    <a:pt x="-426" y="11360"/>
                    <a:pt x="-426" y="12160"/>
                    <a:pt x="1418" y="12080"/>
                  </a:cubicBezTo>
                  <a:cubicBezTo>
                    <a:pt x="3262" y="12000"/>
                    <a:pt x="6950" y="11040"/>
                    <a:pt x="9584" y="10240"/>
                  </a:cubicBezTo>
                  <a:cubicBezTo>
                    <a:pt x="12218" y="9440"/>
                    <a:pt x="13798" y="8800"/>
                    <a:pt x="15642" y="8720"/>
                  </a:cubicBezTo>
                  <a:cubicBezTo>
                    <a:pt x="17486" y="8640"/>
                    <a:pt x="19594" y="9120"/>
                    <a:pt x="20384" y="10320"/>
                  </a:cubicBezTo>
                  <a:cubicBezTo>
                    <a:pt x="21174" y="11520"/>
                    <a:pt x="20647" y="13440"/>
                    <a:pt x="19594" y="15440"/>
                  </a:cubicBezTo>
                  <a:cubicBezTo>
                    <a:pt x="18540" y="17440"/>
                    <a:pt x="16959" y="19520"/>
                    <a:pt x="153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10662319" y="774700"/>
              <a:ext cx="126207" cy="168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76" fill="norm" stroke="1" extrusionOk="0">
                  <a:moveTo>
                    <a:pt x="3105" y="0"/>
                  </a:moveTo>
                  <a:cubicBezTo>
                    <a:pt x="2025" y="4860"/>
                    <a:pt x="945" y="9720"/>
                    <a:pt x="405" y="12960"/>
                  </a:cubicBezTo>
                  <a:cubicBezTo>
                    <a:pt x="-135" y="16200"/>
                    <a:pt x="-135" y="17820"/>
                    <a:pt x="405" y="19170"/>
                  </a:cubicBezTo>
                  <a:cubicBezTo>
                    <a:pt x="945" y="20520"/>
                    <a:pt x="2025" y="21600"/>
                    <a:pt x="3105" y="21465"/>
                  </a:cubicBezTo>
                  <a:cubicBezTo>
                    <a:pt x="4185" y="21330"/>
                    <a:pt x="5265" y="19980"/>
                    <a:pt x="7965" y="19845"/>
                  </a:cubicBezTo>
                  <a:cubicBezTo>
                    <a:pt x="10665" y="19710"/>
                    <a:pt x="14985" y="20790"/>
                    <a:pt x="17685" y="20520"/>
                  </a:cubicBezTo>
                  <a:cubicBezTo>
                    <a:pt x="20385" y="20250"/>
                    <a:pt x="21465" y="18630"/>
                    <a:pt x="21465" y="16605"/>
                  </a:cubicBezTo>
                  <a:cubicBezTo>
                    <a:pt x="21465" y="14580"/>
                    <a:pt x="20385" y="12150"/>
                    <a:pt x="19305" y="9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10852025" y="86360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10915996" y="752847"/>
              <a:ext cx="86135" cy="397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1" h="21469" fill="norm" stroke="1" extrusionOk="0">
                  <a:moveTo>
                    <a:pt x="1395" y="12494"/>
                  </a:moveTo>
                  <a:cubicBezTo>
                    <a:pt x="1395" y="15123"/>
                    <a:pt x="1395" y="17752"/>
                    <a:pt x="1395" y="19352"/>
                  </a:cubicBezTo>
                  <a:cubicBezTo>
                    <a:pt x="1395" y="20952"/>
                    <a:pt x="1395" y="21523"/>
                    <a:pt x="1144" y="21466"/>
                  </a:cubicBezTo>
                  <a:cubicBezTo>
                    <a:pt x="893" y="21409"/>
                    <a:pt x="390" y="20723"/>
                    <a:pt x="139" y="18437"/>
                  </a:cubicBezTo>
                  <a:cubicBezTo>
                    <a:pt x="-112" y="16152"/>
                    <a:pt x="-112" y="12266"/>
                    <a:pt x="893" y="9066"/>
                  </a:cubicBezTo>
                  <a:cubicBezTo>
                    <a:pt x="1897" y="5866"/>
                    <a:pt x="3907" y="3352"/>
                    <a:pt x="5916" y="1923"/>
                  </a:cubicBezTo>
                  <a:cubicBezTo>
                    <a:pt x="7925" y="494"/>
                    <a:pt x="9935" y="152"/>
                    <a:pt x="12195" y="37"/>
                  </a:cubicBezTo>
                  <a:cubicBezTo>
                    <a:pt x="14455" y="-77"/>
                    <a:pt x="16967" y="37"/>
                    <a:pt x="18725" y="894"/>
                  </a:cubicBezTo>
                  <a:cubicBezTo>
                    <a:pt x="20483" y="1752"/>
                    <a:pt x="21488" y="3352"/>
                    <a:pt x="18725" y="4723"/>
                  </a:cubicBezTo>
                  <a:cubicBezTo>
                    <a:pt x="15962" y="6094"/>
                    <a:pt x="9432" y="7237"/>
                    <a:pt x="2902" y="8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11042525" y="889000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11487025" y="698500"/>
              <a:ext cx="254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0" y="0"/>
                  </a:moveTo>
                  <a:cubicBezTo>
                    <a:pt x="8308" y="6171"/>
                    <a:pt x="16615" y="12343"/>
                    <a:pt x="19108" y="15943"/>
                  </a:cubicBezTo>
                  <a:cubicBezTo>
                    <a:pt x="21600" y="19543"/>
                    <a:pt x="18277" y="20571"/>
                    <a:pt x="149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11556875" y="704850"/>
              <a:ext cx="1016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50" y="4431"/>
                    <a:pt x="13500" y="8862"/>
                    <a:pt x="9900" y="12462"/>
                  </a:cubicBezTo>
                  <a:cubicBezTo>
                    <a:pt x="6300" y="16062"/>
                    <a:pt x="3150" y="188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11642300" y="896811"/>
              <a:ext cx="162226" cy="209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007" fill="norm" stroke="1" extrusionOk="0">
                  <a:moveTo>
                    <a:pt x="2947" y="489"/>
                  </a:moveTo>
                  <a:cubicBezTo>
                    <a:pt x="4332" y="66"/>
                    <a:pt x="5716" y="-358"/>
                    <a:pt x="7378" y="489"/>
                  </a:cubicBezTo>
                  <a:cubicBezTo>
                    <a:pt x="9039" y="1336"/>
                    <a:pt x="10978" y="3454"/>
                    <a:pt x="10562" y="5995"/>
                  </a:cubicBezTo>
                  <a:cubicBezTo>
                    <a:pt x="10147" y="8536"/>
                    <a:pt x="7378" y="11501"/>
                    <a:pt x="5439" y="13513"/>
                  </a:cubicBezTo>
                  <a:cubicBezTo>
                    <a:pt x="3501" y="15524"/>
                    <a:pt x="2393" y="16583"/>
                    <a:pt x="1424" y="17748"/>
                  </a:cubicBezTo>
                  <a:cubicBezTo>
                    <a:pt x="455" y="18913"/>
                    <a:pt x="-376" y="20183"/>
                    <a:pt x="178" y="20713"/>
                  </a:cubicBezTo>
                  <a:cubicBezTo>
                    <a:pt x="732" y="21242"/>
                    <a:pt x="2670" y="21030"/>
                    <a:pt x="6409" y="20289"/>
                  </a:cubicBezTo>
                  <a:cubicBezTo>
                    <a:pt x="10147" y="19548"/>
                    <a:pt x="15686" y="18277"/>
                    <a:pt x="21224" y="17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10570423" y="1397000"/>
              <a:ext cx="132197" cy="148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349" fill="norm" stroke="1" extrusionOk="0">
                  <a:moveTo>
                    <a:pt x="4401" y="0"/>
                  </a:moveTo>
                  <a:cubicBezTo>
                    <a:pt x="2713" y="5172"/>
                    <a:pt x="1026" y="10344"/>
                    <a:pt x="351" y="13842"/>
                  </a:cubicBezTo>
                  <a:cubicBezTo>
                    <a:pt x="-324" y="17341"/>
                    <a:pt x="14" y="19166"/>
                    <a:pt x="1026" y="20231"/>
                  </a:cubicBezTo>
                  <a:cubicBezTo>
                    <a:pt x="2039" y="21296"/>
                    <a:pt x="3726" y="21600"/>
                    <a:pt x="5076" y="21144"/>
                  </a:cubicBezTo>
                  <a:cubicBezTo>
                    <a:pt x="6426" y="20687"/>
                    <a:pt x="7439" y="19470"/>
                    <a:pt x="8789" y="19318"/>
                  </a:cubicBezTo>
                  <a:cubicBezTo>
                    <a:pt x="10138" y="19166"/>
                    <a:pt x="11826" y="20079"/>
                    <a:pt x="13514" y="20535"/>
                  </a:cubicBezTo>
                  <a:cubicBezTo>
                    <a:pt x="15201" y="20992"/>
                    <a:pt x="16888" y="20992"/>
                    <a:pt x="18238" y="20383"/>
                  </a:cubicBezTo>
                  <a:cubicBezTo>
                    <a:pt x="19589" y="19775"/>
                    <a:pt x="20601" y="18558"/>
                    <a:pt x="20938" y="16124"/>
                  </a:cubicBezTo>
                  <a:cubicBezTo>
                    <a:pt x="21276" y="13690"/>
                    <a:pt x="20938" y="10039"/>
                    <a:pt x="20601" y="6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10788525" y="150495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10877425" y="1387386"/>
              <a:ext cx="99134" cy="283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5" h="21091" fill="norm" stroke="1" extrusionOk="0">
                  <a:moveTo>
                    <a:pt x="0" y="13014"/>
                  </a:moveTo>
                  <a:cubicBezTo>
                    <a:pt x="0" y="17271"/>
                    <a:pt x="0" y="21528"/>
                    <a:pt x="0" y="21055"/>
                  </a:cubicBezTo>
                  <a:cubicBezTo>
                    <a:pt x="0" y="20582"/>
                    <a:pt x="0" y="15379"/>
                    <a:pt x="882" y="11359"/>
                  </a:cubicBezTo>
                  <a:cubicBezTo>
                    <a:pt x="1763" y="7338"/>
                    <a:pt x="3527" y="4500"/>
                    <a:pt x="5731" y="2687"/>
                  </a:cubicBezTo>
                  <a:cubicBezTo>
                    <a:pt x="7935" y="874"/>
                    <a:pt x="10580" y="86"/>
                    <a:pt x="13004" y="7"/>
                  </a:cubicBezTo>
                  <a:cubicBezTo>
                    <a:pt x="15429" y="-72"/>
                    <a:pt x="17633" y="559"/>
                    <a:pt x="19176" y="1662"/>
                  </a:cubicBezTo>
                  <a:cubicBezTo>
                    <a:pt x="20718" y="2766"/>
                    <a:pt x="21600" y="4343"/>
                    <a:pt x="18955" y="5840"/>
                  </a:cubicBezTo>
                  <a:cubicBezTo>
                    <a:pt x="16310" y="7338"/>
                    <a:pt x="10139" y="8757"/>
                    <a:pt x="3967" y="10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10991725" y="1504949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11423525" y="1358900"/>
              <a:ext cx="444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4500"/>
                    <a:pt x="8229" y="9000"/>
                    <a:pt x="11829" y="12600"/>
                  </a:cubicBezTo>
                  <a:cubicBezTo>
                    <a:pt x="15429" y="16200"/>
                    <a:pt x="18514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11487025" y="1352550"/>
              <a:ext cx="1206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89" y="3535"/>
                    <a:pt x="14779" y="7069"/>
                    <a:pt x="11179" y="10669"/>
                  </a:cubicBezTo>
                  <a:cubicBezTo>
                    <a:pt x="7579" y="14269"/>
                    <a:pt x="3789" y="179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11589476" y="1466850"/>
              <a:ext cx="126172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600" fill="norm" stroke="1" extrusionOk="0">
                  <a:moveTo>
                    <a:pt x="13668" y="0"/>
                  </a:moveTo>
                  <a:cubicBezTo>
                    <a:pt x="9773" y="2075"/>
                    <a:pt x="5878" y="4149"/>
                    <a:pt x="3576" y="5553"/>
                  </a:cubicBezTo>
                  <a:cubicBezTo>
                    <a:pt x="1274" y="6956"/>
                    <a:pt x="566" y="7688"/>
                    <a:pt x="212" y="8603"/>
                  </a:cubicBezTo>
                  <a:cubicBezTo>
                    <a:pt x="-142" y="9519"/>
                    <a:pt x="-142" y="10617"/>
                    <a:pt x="920" y="11044"/>
                  </a:cubicBezTo>
                  <a:cubicBezTo>
                    <a:pt x="1983" y="11471"/>
                    <a:pt x="4107" y="11227"/>
                    <a:pt x="6940" y="10678"/>
                  </a:cubicBezTo>
                  <a:cubicBezTo>
                    <a:pt x="9773" y="10129"/>
                    <a:pt x="13314" y="9275"/>
                    <a:pt x="15969" y="8725"/>
                  </a:cubicBezTo>
                  <a:cubicBezTo>
                    <a:pt x="18625" y="8176"/>
                    <a:pt x="20396" y="7932"/>
                    <a:pt x="20927" y="8298"/>
                  </a:cubicBezTo>
                  <a:cubicBezTo>
                    <a:pt x="21458" y="8664"/>
                    <a:pt x="20750" y="9641"/>
                    <a:pt x="19688" y="11593"/>
                  </a:cubicBezTo>
                  <a:cubicBezTo>
                    <a:pt x="18625" y="13546"/>
                    <a:pt x="17209" y="16475"/>
                    <a:pt x="16501" y="18305"/>
                  </a:cubicBezTo>
                  <a:cubicBezTo>
                    <a:pt x="15792" y="20136"/>
                    <a:pt x="15792" y="20868"/>
                    <a:pt x="157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234825" y="2609850"/>
              <a:ext cx="6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228475" y="2480733"/>
              <a:ext cx="19051" cy="52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280"/>
                    <a:pt x="0" y="12960"/>
                    <a:pt x="0" y="8640"/>
                  </a:cubicBezTo>
                  <a:cubicBezTo>
                    <a:pt x="0" y="4320"/>
                    <a:pt x="0" y="0"/>
                    <a:pt x="3600" y="0"/>
                  </a:cubicBezTo>
                  <a:cubicBezTo>
                    <a:pt x="7200" y="0"/>
                    <a:pt x="14400" y="4320"/>
                    <a:pt x="21600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96070" y="2546350"/>
              <a:ext cx="75256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600" fill="norm" stroke="1" extrusionOk="0">
                  <a:moveTo>
                    <a:pt x="21332" y="0"/>
                  </a:moveTo>
                  <a:cubicBezTo>
                    <a:pt x="15332" y="988"/>
                    <a:pt x="9332" y="1976"/>
                    <a:pt x="5432" y="4447"/>
                  </a:cubicBezTo>
                  <a:cubicBezTo>
                    <a:pt x="1532" y="6918"/>
                    <a:pt x="-268" y="10871"/>
                    <a:pt x="32" y="13835"/>
                  </a:cubicBezTo>
                  <a:cubicBezTo>
                    <a:pt x="332" y="16800"/>
                    <a:pt x="2732" y="18776"/>
                    <a:pt x="5732" y="19906"/>
                  </a:cubicBezTo>
                  <a:cubicBezTo>
                    <a:pt x="8732" y="21035"/>
                    <a:pt x="12332" y="21318"/>
                    <a:pt x="159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323725" y="2565400"/>
              <a:ext cx="53013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6" h="21600" fill="norm" stroke="1" extrusionOk="0">
                  <a:moveTo>
                    <a:pt x="0" y="0"/>
                  </a:moveTo>
                  <a:cubicBezTo>
                    <a:pt x="8000" y="3913"/>
                    <a:pt x="16000" y="7826"/>
                    <a:pt x="18800" y="11113"/>
                  </a:cubicBezTo>
                  <a:cubicBezTo>
                    <a:pt x="21600" y="14400"/>
                    <a:pt x="19200" y="17061"/>
                    <a:pt x="16000" y="18704"/>
                  </a:cubicBezTo>
                  <a:cubicBezTo>
                    <a:pt x="12800" y="20348"/>
                    <a:pt x="8800" y="20974"/>
                    <a:pt x="4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615825" y="2460538"/>
              <a:ext cx="152401" cy="371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0" y="3483"/>
                  </a:moveTo>
                  <a:cubicBezTo>
                    <a:pt x="1500" y="6412"/>
                    <a:pt x="3000" y="9341"/>
                    <a:pt x="4500" y="12025"/>
                  </a:cubicBezTo>
                  <a:cubicBezTo>
                    <a:pt x="6000" y="14710"/>
                    <a:pt x="7500" y="17151"/>
                    <a:pt x="8400" y="18798"/>
                  </a:cubicBezTo>
                  <a:cubicBezTo>
                    <a:pt x="9300" y="20446"/>
                    <a:pt x="9600" y="21300"/>
                    <a:pt x="9750" y="21422"/>
                  </a:cubicBezTo>
                  <a:cubicBezTo>
                    <a:pt x="9900" y="21544"/>
                    <a:pt x="9900" y="20934"/>
                    <a:pt x="10200" y="18737"/>
                  </a:cubicBezTo>
                  <a:cubicBezTo>
                    <a:pt x="10500" y="16541"/>
                    <a:pt x="11100" y="12758"/>
                    <a:pt x="11850" y="9524"/>
                  </a:cubicBezTo>
                  <a:cubicBezTo>
                    <a:pt x="12600" y="6290"/>
                    <a:pt x="13500" y="3605"/>
                    <a:pt x="14400" y="2019"/>
                  </a:cubicBezTo>
                  <a:cubicBezTo>
                    <a:pt x="15300" y="432"/>
                    <a:pt x="16200" y="-56"/>
                    <a:pt x="16800" y="5"/>
                  </a:cubicBezTo>
                  <a:cubicBezTo>
                    <a:pt x="17400" y="66"/>
                    <a:pt x="17700" y="676"/>
                    <a:pt x="18450" y="1347"/>
                  </a:cubicBezTo>
                  <a:cubicBezTo>
                    <a:pt x="19200" y="2019"/>
                    <a:pt x="20400" y="2751"/>
                    <a:pt x="21600" y="3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782248" y="2636198"/>
              <a:ext cx="132028" cy="166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196" fill="norm" stroke="1" extrusionOk="0">
                  <a:moveTo>
                    <a:pt x="13157" y="7169"/>
                  </a:moveTo>
                  <a:cubicBezTo>
                    <a:pt x="12815" y="5549"/>
                    <a:pt x="12472" y="3929"/>
                    <a:pt x="11786" y="2579"/>
                  </a:cubicBezTo>
                  <a:cubicBezTo>
                    <a:pt x="11100" y="1229"/>
                    <a:pt x="10072" y="149"/>
                    <a:pt x="8872" y="14"/>
                  </a:cubicBezTo>
                  <a:cubicBezTo>
                    <a:pt x="7672" y="-121"/>
                    <a:pt x="6300" y="689"/>
                    <a:pt x="4757" y="3794"/>
                  </a:cubicBezTo>
                  <a:cubicBezTo>
                    <a:pt x="3215" y="6899"/>
                    <a:pt x="1500" y="12299"/>
                    <a:pt x="643" y="15674"/>
                  </a:cubicBezTo>
                  <a:cubicBezTo>
                    <a:pt x="-214" y="19049"/>
                    <a:pt x="-214" y="20399"/>
                    <a:pt x="643" y="20939"/>
                  </a:cubicBezTo>
                  <a:cubicBezTo>
                    <a:pt x="1500" y="21479"/>
                    <a:pt x="3215" y="21209"/>
                    <a:pt x="4757" y="19724"/>
                  </a:cubicBezTo>
                  <a:cubicBezTo>
                    <a:pt x="6300" y="18239"/>
                    <a:pt x="7672" y="15539"/>
                    <a:pt x="8700" y="13379"/>
                  </a:cubicBezTo>
                  <a:cubicBezTo>
                    <a:pt x="9729" y="11219"/>
                    <a:pt x="10415" y="9599"/>
                    <a:pt x="11272" y="8249"/>
                  </a:cubicBezTo>
                  <a:cubicBezTo>
                    <a:pt x="12129" y="6899"/>
                    <a:pt x="13157" y="5819"/>
                    <a:pt x="14186" y="6359"/>
                  </a:cubicBezTo>
                  <a:cubicBezTo>
                    <a:pt x="15215" y="6899"/>
                    <a:pt x="16243" y="9059"/>
                    <a:pt x="17443" y="11084"/>
                  </a:cubicBezTo>
                  <a:cubicBezTo>
                    <a:pt x="18643" y="13109"/>
                    <a:pt x="20015" y="14999"/>
                    <a:pt x="21386" y="16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974319" y="2425700"/>
              <a:ext cx="9807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473"/>
                    <a:pt x="-1585" y="8945"/>
                    <a:pt x="575" y="12545"/>
                  </a:cubicBezTo>
                  <a:cubicBezTo>
                    <a:pt x="2735" y="16145"/>
                    <a:pt x="11375" y="18873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1047625" y="2622550"/>
              <a:ext cx="6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1060325" y="2533649"/>
              <a:ext cx="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1124737" y="2400482"/>
              <a:ext cx="95561" cy="385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146" fill="norm" stroke="1" extrusionOk="0">
                  <a:moveTo>
                    <a:pt x="15294" y="13229"/>
                  </a:moveTo>
                  <a:cubicBezTo>
                    <a:pt x="13415" y="12532"/>
                    <a:pt x="11537" y="11836"/>
                    <a:pt x="9659" y="11719"/>
                  </a:cubicBezTo>
                  <a:cubicBezTo>
                    <a:pt x="7781" y="11603"/>
                    <a:pt x="5902" y="12068"/>
                    <a:pt x="4259" y="13519"/>
                  </a:cubicBezTo>
                  <a:cubicBezTo>
                    <a:pt x="2615" y="14971"/>
                    <a:pt x="1207" y="17410"/>
                    <a:pt x="502" y="18919"/>
                  </a:cubicBezTo>
                  <a:cubicBezTo>
                    <a:pt x="-202" y="20429"/>
                    <a:pt x="-202" y="21010"/>
                    <a:pt x="737" y="21126"/>
                  </a:cubicBezTo>
                  <a:cubicBezTo>
                    <a:pt x="1676" y="21242"/>
                    <a:pt x="3555" y="20894"/>
                    <a:pt x="6137" y="19268"/>
                  </a:cubicBezTo>
                  <a:cubicBezTo>
                    <a:pt x="8720" y="17642"/>
                    <a:pt x="12007" y="14739"/>
                    <a:pt x="14355" y="12010"/>
                  </a:cubicBezTo>
                  <a:cubicBezTo>
                    <a:pt x="16702" y="9281"/>
                    <a:pt x="18111" y="6726"/>
                    <a:pt x="19285" y="4577"/>
                  </a:cubicBezTo>
                  <a:cubicBezTo>
                    <a:pt x="20459" y="2429"/>
                    <a:pt x="21398" y="687"/>
                    <a:pt x="21163" y="165"/>
                  </a:cubicBezTo>
                  <a:cubicBezTo>
                    <a:pt x="20928" y="-358"/>
                    <a:pt x="19520" y="339"/>
                    <a:pt x="18346" y="2661"/>
                  </a:cubicBezTo>
                  <a:cubicBezTo>
                    <a:pt x="17172" y="4984"/>
                    <a:pt x="16233" y="8932"/>
                    <a:pt x="16468" y="12184"/>
                  </a:cubicBezTo>
                  <a:cubicBezTo>
                    <a:pt x="16702" y="15436"/>
                    <a:pt x="18111" y="17990"/>
                    <a:pt x="19520" y="20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1269875" y="2647950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1301625" y="2470150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1350703" y="2362200"/>
              <a:ext cx="239278" cy="580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534" fill="norm" stroke="1" extrusionOk="0">
                  <a:moveTo>
                    <a:pt x="9089" y="0"/>
                  </a:moveTo>
                  <a:cubicBezTo>
                    <a:pt x="7786" y="943"/>
                    <a:pt x="6482" y="1885"/>
                    <a:pt x="5645" y="3731"/>
                  </a:cubicBezTo>
                  <a:cubicBezTo>
                    <a:pt x="4807" y="5577"/>
                    <a:pt x="4434" y="8326"/>
                    <a:pt x="4155" y="10132"/>
                  </a:cubicBezTo>
                  <a:cubicBezTo>
                    <a:pt x="3876" y="11939"/>
                    <a:pt x="3689" y="12803"/>
                    <a:pt x="3689" y="13431"/>
                  </a:cubicBezTo>
                  <a:cubicBezTo>
                    <a:pt x="3689" y="14060"/>
                    <a:pt x="3876" y="14452"/>
                    <a:pt x="4341" y="14492"/>
                  </a:cubicBezTo>
                  <a:cubicBezTo>
                    <a:pt x="4807" y="14531"/>
                    <a:pt x="5551" y="14217"/>
                    <a:pt x="6017" y="13628"/>
                  </a:cubicBezTo>
                  <a:cubicBezTo>
                    <a:pt x="6482" y="13039"/>
                    <a:pt x="6669" y="12175"/>
                    <a:pt x="6110" y="11350"/>
                  </a:cubicBezTo>
                  <a:cubicBezTo>
                    <a:pt x="5551" y="10525"/>
                    <a:pt x="4248" y="9740"/>
                    <a:pt x="2945" y="9229"/>
                  </a:cubicBezTo>
                  <a:cubicBezTo>
                    <a:pt x="1641" y="8719"/>
                    <a:pt x="338" y="8483"/>
                    <a:pt x="58" y="8522"/>
                  </a:cubicBezTo>
                  <a:cubicBezTo>
                    <a:pt x="-221" y="8561"/>
                    <a:pt x="524" y="8876"/>
                    <a:pt x="1827" y="9033"/>
                  </a:cubicBezTo>
                  <a:cubicBezTo>
                    <a:pt x="3131" y="9190"/>
                    <a:pt x="4993" y="9190"/>
                    <a:pt x="6669" y="9072"/>
                  </a:cubicBezTo>
                  <a:cubicBezTo>
                    <a:pt x="8345" y="8954"/>
                    <a:pt x="9834" y="8719"/>
                    <a:pt x="10765" y="8797"/>
                  </a:cubicBezTo>
                  <a:cubicBezTo>
                    <a:pt x="11696" y="8876"/>
                    <a:pt x="12069" y="9268"/>
                    <a:pt x="12720" y="9347"/>
                  </a:cubicBezTo>
                  <a:cubicBezTo>
                    <a:pt x="13372" y="9425"/>
                    <a:pt x="14303" y="9190"/>
                    <a:pt x="15048" y="9465"/>
                  </a:cubicBezTo>
                  <a:cubicBezTo>
                    <a:pt x="15793" y="9740"/>
                    <a:pt x="16351" y="10525"/>
                    <a:pt x="17469" y="11703"/>
                  </a:cubicBezTo>
                  <a:cubicBezTo>
                    <a:pt x="18586" y="12881"/>
                    <a:pt x="20262" y="14452"/>
                    <a:pt x="20820" y="15984"/>
                  </a:cubicBezTo>
                  <a:cubicBezTo>
                    <a:pt x="21379" y="17516"/>
                    <a:pt x="20820" y="19008"/>
                    <a:pt x="20169" y="19951"/>
                  </a:cubicBezTo>
                  <a:cubicBezTo>
                    <a:pt x="19517" y="20893"/>
                    <a:pt x="18772" y="21286"/>
                    <a:pt x="17469" y="21443"/>
                  </a:cubicBezTo>
                  <a:cubicBezTo>
                    <a:pt x="16165" y="21600"/>
                    <a:pt x="14303" y="21521"/>
                    <a:pt x="12441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1945875" y="2343150"/>
              <a:ext cx="41551" cy="383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8240" y="0"/>
                  </a:moveTo>
                  <a:cubicBezTo>
                    <a:pt x="6080" y="2983"/>
                    <a:pt x="3920" y="5967"/>
                    <a:pt x="2300" y="9368"/>
                  </a:cubicBezTo>
                  <a:cubicBezTo>
                    <a:pt x="680" y="12769"/>
                    <a:pt x="-400" y="16588"/>
                    <a:pt x="140" y="18796"/>
                  </a:cubicBezTo>
                  <a:cubicBezTo>
                    <a:pt x="680" y="21003"/>
                    <a:pt x="2840" y="21600"/>
                    <a:pt x="5540" y="21600"/>
                  </a:cubicBezTo>
                  <a:cubicBezTo>
                    <a:pt x="8240" y="21600"/>
                    <a:pt x="11480" y="21003"/>
                    <a:pt x="14180" y="20287"/>
                  </a:cubicBezTo>
                  <a:cubicBezTo>
                    <a:pt x="16880" y="19571"/>
                    <a:pt x="19040" y="18736"/>
                    <a:pt x="21200" y="17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1892175" y="2546350"/>
              <a:ext cx="107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2017783" y="2542395"/>
              <a:ext cx="122043" cy="1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0943" fill="norm" stroke="1" extrusionOk="0">
                  <a:moveTo>
                    <a:pt x="4634" y="6602"/>
                  </a:moveTo>
                  <a:cubicBezTo>
                    <a:pt x="6465" y="5938"/>
                    <a:pt x="8295" y="5273"/>
                    <a:pt x="9760" y="3944"/>
                  </a:cubicBezTo>
                  <a:cubicBezTo>
                    <a:pt x="11224" y="2615"/>
                    <a:pt x="12323" y="621"/>
                    <a:pt x="11590" y="122"/>
                  </a:cubicBezTo>
                  <a:cubicBezTo>
                    <a:pt x="10858" y="-376"/>
                    <a:pt x="8295" y="621"/>
                    <a:pt x="5916" y="3612"/>
                  </a:cubicBezTo>
                  <a:cubicBezTo>
                    <a:pt x="3536" y="6602"/>
                    <a:pt x="1340" y="11587"/>
                    <a:pt x="424" y="14910"/>
                  </a:cubicBezTo>
                  <a:cubicBezTo>
                    <a:pt x="-491" y="18233"/>
                    <a:pt x="-125" y="19895"/>
                    <a:pt x="3536" y="20559"/>
                  </a:cubicBezTo>
                  <a:cubicBezTo>
                    <a:pt x="7197" y="21224"/>
                    <a:pt x="14153" y="20892"/>
                    <a:pt x="21109" y="20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2176044" y="2522226"/>
              <a:ext cx="77074" cy="200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7" h="21311" fill="norm" stroke="1" extrusionOk="0">
                  <a:moveTo>
                    <a:pt x="17108" y="1889"/>
                  </a:moveTo>
                  <a:cubicBezTo>
                    <a:pt x="14893" y="1214"/>
                    <a:pt x="12677" y="539"/>
                    <a:pt x="10185" y="202"/>
                  </a:cubicBezTo>
                  <a:cubicBezTo>
                    <a:pt x="7693" y="-136"/>
                    <a:pt x="4923" y="-136"/>
                    <a:pt x="2708" y="877"/>
                  </a:cubicBezTo>
                  <a:cubicBezTo>
                    <a:pt x="493" y="1889"/>
                    <a:pt x="-1169" y="3914"/>
                    <a:pt x="1046" y="6276"/>
                  </a:cubicBezTo>
                  <a:cubicBezTo>
                    <a:pt x="3262" y="8639"/>
                    <a:pt x="9354" y="11339"/>
                    <a:pt x="13231" y="13252"/>
                  </a:cubicBezTo>
                  <a:cubicBezTo>
                    <a:pt x="17108" y="15164"/>
                    <a:pt x="18769" y="16289"/>
                    <a:pt x="19600" y="17526"/>
                  </a:cubicBezTo>
                  <a:cubicBezTo>
                    <a:pt x="20431" y="18764"/>
                    <a:pt x="20431" y="20114"/>
                    <a:pt x="19046" y="20789"/>
                  </a:cubicBezTo>
                  <a:cubicBezTo>
                    <a:pt x="17662" y="21464"/>
                    <a:pt x="14893" y="21464"/>
                    <a:pt x="12677" y="20901"/>
                  </a:cubicBezTo>
                  <a:cubicBezTo>
                    <a:pt x="10462" y="20339"/>
                    <a:pt x="8800" y="19214"/>
                    <a:pt x="7139" y="18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2330325" y="2324100"/>
              <a:ext cx="63501" cy="390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0" y="0"/>
                  </a:moveTo>
                  <a:cubicBezTo>
                    <a:pt x="720" y="4086"/>
                    <a:pt x="1440" y="8173"/>
                    <a:pt x="2160" y="11559"/>
                  </a:cubicBezTo>
                  <a:cubicBezTo>
                    <a:pt x="2880" y="14945"/>
                    <a:pt x="3600" y="17630"/>
                    <a:pt x="4680" y="19265"/>
                  </a:cubicBezTo>
                  <a:cubicBezTo>
                    <a:pt x="5760" y="20899"/>
                    <a:pt x="7200" y="21483"/>
                    <a:pt x="10080" y="21542"/>
                  </a:cubicBezTo>
                  <a:cubicBezTo>
                    <a:pt x="12960" y="21600"/>
                    <a:pt x="17280" y="21133"/>
                    <a:pt x="21600" y="20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2323975" y="2527300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698103" y="2959100"/>
              <a:ext cx="1454423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600" fill="norm" stroke="1" extrusionOk="0">
                  <a:moveTo>
                    <a:pt x="287" y="21600"/>
                  </a:moveTo>
                  <a:cubicBezTo>
                    <a:pt x="130" y="21600"/>
                    <a:pt x="-27" y="21600"/>
                    <a:pt x="4" y="21120"/>
                  </a:cubicBezTo>
                  <a:cubicBezTo>
                    <a:pt x="36" y="20640"/>
                    <a:pt x="256" y="19680"/>
                    <a:pt x="868" y="18480"/>
                  </a:cubicBezTo>
                  <a:cubicBezTo>
                    <a:pt x="1480" y="17280"/>
                    <a:pt x="2485" y="15840"/>
                    <a:pt x="3521" y="14400"/>
                  </a:cubicBezTo>
                  <a:cubicBezTo>
                    <a:pt x="4557" y="12960"/>
                    <a:pt x="5624" y="11520"/>
                    <a:pt x="6801" y="10560"/>
                  </a:cubicBezTo>
                  <a:cubicBezTo>
                    <a:pt x="7979" y="9600"/>
                    <a:pt x="9266" y="9120"/>
                    <a:pt x="10569" y="8880"/>
                  </a:cubicBezTo>
                  <a:cubicBezTo>
                    <a:pt x="11872" y="8640"/>
                    <a:pt x="13190" y="8640"/>
                    <a:pt x="14462" y="8640"/>
                  </a:cubicBezTo>
                  <a:cubicBezTo>
                    <a:pt x="15733" y="8640"/>
                    <a:pt x="16958" y="8640"/>
                    <a:pt x="18057" y="7920"/>
                  </a:cubicBezTo>
                  <a:cubicBezTo>
                    <a:pt x="19156" y="7200"/>
                    <a:pt x="20129" y="5760"/>
                    <a:pt x="20694" y="4320"/>
                  </a:cubicBezTo>
                  <a:cubicBezTo>
                    <a:pt x="21259" y="2880"/>
                    <a:pt x="21416" y="1440"/>
                    <a:pt x="215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1003175" y="3009900"/>
              <a:ext cx="12636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30" y="20000"/>
                    <a:pt x="2460" y="18400"/>
                    <a:pt x="3781" y="16667"/>
                  </a:cubicBezTo>
                  <a:cubicBezTo>
                    <a:pt x="5102" y="14933"/>
                    <a:pt x="6513" y="13067"/>
                    <a:pt x="7887" y="11467"/>
                  </a:cubicBezTo>
                  <a:cubicBezTo>
                    <a:pt x="9262" y="9867"/>
                    <a:pt x="10601" y="8533"/>
                    <a:pt x="11922" y="7467"/>
                  </a:cubicBezTo>
                  <a:cubicBezTo>
                    <a:pt x="13242" y="6400"/>
                    <a:pt x="14545" y="5600"/>
                    <a:pt x="15920" y="4933"/>
                  </a:cubicBezTo>
                  <a:cubicBezTo>
                    <a:pt x="17294" y="4267"/>
                    <a:pt x="18742" y="3733"/>
                    <a:pt x="19701" y="2933"/>
                  </a:cubicBezTo>
                  <a:cubicBezTo>
                    <a:pt x="20659" y="2133"/>
                    <a:pt x="21130" y="10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2635125" y="2559050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2622425" y="271145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3045102" y="2438400"/>
              <a:ext cx="415524" cy="498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566" fill="norm" stroke="1" extrusionOk="0">
                  <a:moveTo>
                    <a:pt x="18471" y="0"/>
                  </a:moveTo>
                  <a:cubicBezTo>
                    <a:pt x="15961" y="1556"/>
                    <a:pt x="13452" y="3112"/>
                    <a:pt x="11216" y="4393"/>
                  </a:cubicBezTo>
                  <a:cubicBezTo>
                    <a:pt x="8980" y="5675"/>
                    <a:pt x="7016" y="6681"/>
                    <a:pt x="5761" y="7368"/>
                  </a:cubicBezTo>
                  <a:cubicBezTo>
                    <a:pt x="4507" y="8054"/>
                    <a:pt x="3961" y="8420"/>
                    <a:pt x="3471" y="8878"/>
                  </a:cubicBezTo>
                  <a:cubicBezTo>
                    <a:pt x="2980" y="9336"/>
                    <a:pt x="2543" y="9885"/>
                    <a:pt x="2598" y="10205"/>
                  </a:cubicBezTo>
                  <a:cubicBezTo>
                    <a:pt x="2652" y="10525"/>
                    <a:pt x="3198" y="10617"/>
                    <a:pt x="4616" y="10571"/>
                  </a:cubicBezTo>
                  <a:cubicBezTo>
                    <a:pt x="6034" y="10525"/>
                    <a:pt x="8325" y="10342"/>
                    <a:pt x="10016" y="10205"/>
                  </a:cubicBezTo>
                  <a:cubicBezTo>
                    <a:pt x="11707" y="10068"/>
                    <a:pt x="12798" y="9976"/>
                    <a:pt x="13780" y="9931"/>
                  </a:cubicBezTo>
                  <a:cubicBezTo>
                    <a:pt x="14761" y="9885"/>
                    <a:pt x="15634" y="9885"/>
                    <a:pt x="15852" y="10159"/>
                  </a:cubicBezTo>
                  <a:cubicBezTo>
                    <a:pt x="16071" y="10434"/>
                    <a:pt x="15634" y="10983"/>
                    <a:pt x="14161" y="11990"/>
                  </a:cubicBezTo>
                  <a:cubicBezTo>
                    <a:pt x="12689" y="12997"/>
                    <a:pt x="10180" y="14461"/>
                    <a:pt x="7725" y="15880"/>
                  </a:cubicBezTo>
                  <a:cubicBezTo>
                    <a:pt x="5271" y="17298"/>
                    <a:pt x="2871" y="18671"/>
                    <a:pt x="1507" y="19541"/>
                  </a:cubicBezTo>
                  <a:cubicBezTo>
                    <a:pt x="143" y="20410"/>
                    <a:pt x="-184" y="20776"/>
                    <a:pt x="89" y="21051"/>
                  </a:cubicBezTo>
                  <a:cubicBezTo>
                    <a:pt x="361" y="21325"/>
                    <a:pt x="1234" y="21508"/>
                    <a:pt x="3580" y="21554"/>
                  </a:cubicBezTo>
                  <a:cubicBezTo>
                    <a:pt x="5925" y="21600"/>
                    <a:pt x="9743" y="21508"/>
                    <a:pt x="12689" y="21325"/>
                  </a:cubicBezTo>
                  <a:cubicBezTo>
                    <a:pt x="15634" y="21142"/>
                    <a:pt x="17707" y="20868"/>
                    <a:pt x="19016" y="20731"/>
                  </a:cubicBezTo>
                  <a:cubicBezTo>
                    <a:pt x="20325" y="20593"/>
                    <a:pt x="20871" y="20593"/>
                    <a:pt x="21143" y="20593"/>
                  </a:cubicBezTo>
                  <a:cubicBezTo>
                    <a:pt x="21416" y="20593"/>
                    <a:pt x="21416" y="20593"/>
                    <a:pt x="21416" y="20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3771775" y="2513394"/>
              <a:ext cx="157802" cy="663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70" fill="norm" stroke="1" extrusionOk="0">
                  <a:moveTo>
                    <a:pt x="2592" y="5611"/>
                  </a:moveTo>
                  <a:cubicBezTo>
                    <a:pt x="2304" y="7468"/>
                    <a:pt x="2016" y="9325"/>
                    <a:pt x="1872" y="11492"/>
                  </a:cubicBezTo>
                  <a:cubicBezTo>
                    <a:pt x="1728" y="13659"/>
                    <a:pt x="1728" y="16136"/>
                    <a:pt x="1728" y="17752"/>
                  </a:cubicBezTo>
                  <a:cubicBezTo>
                    <a:pt x="1728" y="19369"/>
                    <a:pt x="1728" y="20125"/>
                    <a:pt x="1584" y="20676"/>
                  </a:cubicBezTo>
                  <a:cubicBezTo>
                    <a:pt x="1440" y="21226"/>
                    <a:pt x="1152" y="21570"/>
                    <a:pt x="1008" y="21570"/>
                  </a:cubicBezTo>
                  <a:cubicBezTo>
                    <a:pt x="864" y="21570"/>
                    <a:pt x="864" y="21226"/>
                    <a:pt x="1296" y="19953"/>
                  </a:cubicBezTo>
                  <a:cubicBezTo>
                    <a:pt x="1728" y="18681"/>
                    <a:pt x="2592" y="16480"/>
                    <a:pt x="3024" y="14003"/>
                  </a:cubicBezTo>
                  <a:cubicBezTo>
                    <a:pt x="3456" y="11527"/>
                    <a:pt x="3456" y="8775"/>
                    <a:pt x="3888" y="6643"/>
                  </a:cubicBezTo>
                  <a:cubicBezTo>
                    <a:pt x="4320" y="4510"/>
                    <a:pt x="5184" y="2997"/>
                    <a:pt x="6048" y="2068"/>
                  </a:cubicBezTo>
                  <a:cubicBezTo>
                    <a:pt x="6912" y="1139"/>
                    <a:pt x="7776" y="795"/>
                    <a:pt x="9216" y="520"/>
                  </a:cubicBezTo>
                  <a:cubicBezTo>
                    <a:pt x="10656" y="245"/>
                    <a:pt x="12672" y="39"/>
                    <a:pt x="14400" y="4"/>
                  </a:cubicBezTo>
                  <a:cubicBezTo>
                    <a:pt x="16128" y="-30"/>
                    <a:pt x="17568" y="108"/>
                    <a:pt x="18864" y="864"/>
                  </a:cubicBezTo>
                  <a:cubicBezTo>
                    <a:pt x="20160" y="1621"/>
                    <a:pt x="21312" y="2997"/>
                    <a:pt x="21456" y="4097"/>
                  </a:cubicBezTo>
                  <a:cubicBezTo>
                    <a:pt x="21600" y="5198"/>
                    <a:pt x="20736" y="6024"/>
                    <a:pt x="16992" y="6711"/>
                  </a:cubicBezTo>
                  <a:cubicBezTo>
                    <a:pt x="13248" y="7399"/>
                    <a:pt x="6624" y="7950"/>
                    <a:pt x="0" y="8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3943225" y="2762250"/>
              <a:ext cx="1397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55" y="3200"/>
                    <a:pt x="8509" y="6400"/>
                    <a:pt x="11782" y="9700"/>
                  </a:cubicBezTo>
                  <a:cubicBezTo>
                    <a:pt x="15055" y="13000"/>
                    <a:pt x="17345" y="16400"/>
                    <a:pt x="18818" y="18400"/>
                  </a:cubicBezTo>
                  <a:cubicBezTo>
                    <a:pt x="20291" y="20400"/>
                    <a:pt x="20945" y="21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3948444" y="2768600"/>
              <a:ext cx="140832" cy="243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276" fill="norm" stroke="1" extrusionOk="0">
                  <a:moveTo>
                    <a:pt x="21450" y="0"/>
                  </a:moveTo>
                  <a:cubicBezTo>
                    <a:pt x="18549" y="2954"/>
                    <a:pt x="15647" y="5908"/>
                    <a:pt x="12746" y="8769"/>
                  </a:cubicBezTo>
                  <a:cubicBezTo>
                    <a:pt x="9844" y="11631"/>
                    <a:pt x="6943" y="14400"/>
                    <a:pt x="4525" y="16615"/>
                  </a:cubicBezTo>
                  <a:cubicBezTo>
                    <a:pt x="2107" y="18831"/>
                    <a:pt x="172" y="20492"/>
                    <a:pt x="11" y="21046"/>
                  </a:cubicBezTo>
                  <a:cubicBezTo>
                    <a:pt x="-150" y="21600"/>
                    <a:pt x="1462" y="21046"/>
                    <a:pt x="3074" y="20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4188999" y="2520386"/>
              <a:ext cx="160627" cy="324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497" fill="norm" stroke="1" extrusionOk="0">
                  <a:moveTo>
                    <a:pt x="21288" y="458"/>
                  </a:moveTo>
                  <a:cubicBezTo>
                    <a:pt x="19885" y="178"/>
                    <a:pt x="18483" y="-103"/>
                    <a:pt x="17080" y="37"/>
                  </a:cubicBezTo>
                  <a:cubicBezTo>
                    <a:pt x="15678" y="178"/>
                    <a:pt x="14275" y="739"/>
                    <a:pt x="11470" y="2913"/>
                  </a:cubicBezTo>
                  <a:cubicBezTo>
                    <a:pt x="8665" y="5087"/>
                    <a:pt x="4457" y="8874"/>
                    <a:pt x="2213" y="11539"/>
                  </a:cubicBezTo>
                  <a:cubicBezTo>
                    <a:pt x="-31" y="14203"/>
                    <a:pt x="-312" y="15746"/>
                    <a:pt x="249" y="17149"/>
                  </a:cubicBezTo>
                  <a:cubicBezTo>
                    <a:pt x="810" y="18552"/>
                    <a:pt x="2213" y="19814"/>
                    <a:pt x="4597" y="20515"/>
                  </a:cubicBezTo>
                  <a:cubicBezTo>
                    <a:pt x="6982" y="21216"/>
                    <a:pt x="10348" y="21357"/>
                    <a:pt x="13714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4375025" y="2630621"/>
              <a:ext cx="190501" cy="167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590"/>
                  </a:moveTo>
                  <a:cubicBezTo>
                    <a:pt x="1920" y="2480"/>
                    <a:pt x="3840" y="4370"/>
                    <a:pt x="4800" y="7475"/>
                  </a:cubicBezTo>
                  <a:cubicBezTo>
                    <a:pt x="5760" y="10580"/>
                    <a:pt x="5760" y="14900"/>
                    <a:pt x="5280" y="17600"/>
                  </a:cubicBezTo>
                  <a:cubicBezTo>
                    <a:pt x="4800" y="20300"/>
                    <a:pt x="3840" y="21380"/>
                    <a:pt x="2880" y="21380"/>
                  </a:cubicBezTo>
                  <a:cubicBezTo>
                    <a:pt x="1920" y="21380"/>
                    <a:pt x="960" y="20300"/>
                    <a:pt x="960" y="18410"/>
                  </a:cubicBezTo>
                  <a:cubicBezTo>
                    <a:pt x="960" y="16520"/>
                    <a:pt x="1920" y="13820"/>
                    <a:pt x="3840" y="10850"/>
                  </a:cubicBezTo>
                  <a:cubicBezTo>
                    <a:pt x="5760" y="7880"/>
                    <a:pt x="8640" y="4640"/>
                    <a:pt x="10680" y="2615"/>
                  </a:cubicBezTo>
                  <a:cubicBezTo>
                    <a:pt x="12720" y="590"/>
                    <a:pt x="13920" y="-220"/>
                    <a:pt x="14160" y="50"/>
                  </a:cubicBezTo>
                  <a:cubicBezTo>
                    <a:pt x="14400" y="320"/>
                    <a:pt x="13680" y="1670"/>
                    <a:pt x="12840" y="3965"/>
                  </a:cubicBezTo>
                  <a:cubicBezTo>
                    <a:pt x="12000" y="6260"/>
                    <a:pt x="11040" y="9500"/>
                    <a:pt x="10920" y="12335"/>
                  </a:cubicBezTo>
                  <a:cubicBezTo>
                    <a:pt x="10800" y="15170"/>
                    <a:pt x="11520" y="17600"/>
                    <a:pt x="13440" y="18410"/>
                  </a:cubicBezTo>
                  <a:cubicBezTo>
                    <a:pt x="15360" y="19220"/>
                    <a:pt x="18480" y="18410"/>
                    <a:pt x="21600" y="17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4616325" y="2482850"/>
              <a:ext cx="96067" cy="376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8" h="21457" fill="norm" stroke="1" extrusionOk="0">
                  <a:moveTo>
                    <a:pt x="6894" y="0"/>
                  </a:moveTo>
                  <a:cubicBezTo>
                    <a:pt x="11949" y="2775"/>
                    <a:pt x="17004" y="5551"/>
                    <a:pt x="19302" y="8507"/>
                  </a:cubicBezTo>
                  <a:cubicBezTo>
                    <a:pt x="21600" y="11464"/>
                    <a:pt x="21140" y="14601"/>
                    <a:pt x="19302" y="16834"/>
                  </a:cubicBezTo>
                  <a:cubicBezTo>
                    <a:pt x="17464" y="19066"/>
                    <a:pt x="14247" y="20393"/>
                    <a:pt x="10800" y="20997"/>
                  </a:cubicBezTo>
                  <a:cubicBezTo>
                    <a:pt x="7353" y="21600"/>
                    <a:pt x="3677" y="21479"/>
                    <a:pt x="0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2817081" y="3188649"/>
              <a:ext cx="186345" cy="19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96" fill="norm" stroke="1" extrusionOk="0">
                  <a:moveTo>
                    <a:pt x="1708" y="1290"/>
                  </a:moveTo>
                  <a:cubicBezTo>
                    <a:pt x="2921" y="1057"/>
                    <a:pt x="4135" y="825"/>
                    <a:pt x="5469" y="2102"/>
                  </a:cubicBezTo>
                  <a:cubicBezTo>
                    <a:pt x="6804" y="3380"/>
                    <a:pt x="8260" y="6167"/>
                    <a:pt x="8260" y="9419"/>
                  </a:cubicBezTo>
                  <a:cubicBezTo>
                    <a:pt x="8260" y="12670"/>
                    <a:pt x="6804" y="16386"/>
                    <a:pt x="5591" y="18593"/>
                  </a:cubicBezTo>
                  <a:cubicBezTo>
                    <a:pt x="4377" y="20799"/>
                    <a:pt x="3406" y="21496"/>
                    <a:pt x="2436" y="21496"/>
                  </a:cubicBezTo>
                  <a:cubicBezTo>
                    <a:pt x="1465" y="21496"/>
                    <a:pt x="494" y="20799"/>
                    <a:pt x="130" y="19870"/>
                  </a:cubicBezTo>
                  <a:cubicBezTo>
                    <a:pt x="-234" y="18941"/>
                    <a:pt x="9" y="17780"/>
                    <a:pt x="2921" y="14644"/>
                  </a:cubicBezTo>
                  <a:cubicBezTo>
                    <a:pt x="5833" y="11509"/>
                    <a:pt x="11415" y="6399"/>
                    <a:pt x="14692" y="3496"/>
                  </a:cubicBezTo>
                  <a:cubicBezTo>
                    <a:pt x="17968" y="593"/>
                    <a:pt x="18939" y="-104"/>
                    <a:pt x="18939" y="12"/>
                  </a:cubicBezTo>
                  <a:cubicBezTo>
                    <a:pt x="18939" y="128"/>
                    <a:pt x="17968" y="1057"/>
                    <a:pt x="16876" y="3728"/>
                  </a:cubicBezTo>
                  <a:cubicBezTo>
                    <a:pt x="15784" y="6399"/>
                    <a:pt x="14570" y="10812"/>
                    <a:pt x="14085" y="13599"/>
                  </a:cubicBezTo>
                  <a:cubicBezTo>
                    <a:pt x="13600" y="16386"/>
                    <a:pt x="13842" y="17548"/>
                    <a:pt x="14570" y="18244"/>
                  </a:cubicBezTo>
                  <a:cubicBezTo>
                    <a:pt x="15299" y="18941"/>
                    <a:pt x="16512" y="19173"/>
                    <a:pt x="17726" y="18941"/>
                  </a:cubicBezTo>
                  <a:cubicBezTo>
                    <a:pt x="18939" y="18709"/>
                    <a:pt x="20153" y="18012"/>
                    <a:pt x="21366" y="17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3084764" y="3164699"/>
              <a:ext cx="140912" cy="199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245" fill="norm" stroke="1" extrusionOk="0">
                  <a:moveTo>
                    <a:pt x="19528" y="3120"/>
                  </a:moveTo>
                  <a:cubicBezTo>
                    <a:pt x="19205" y="1770"/>
                    <a:pt x="18883" y="420"/>
                    <a:pt x="17916" y="82"/>
                  </a:cubicBezTo>
                  <a:cubicBezTo>
                    <a:pt x="16949" y="-255"/>
                    <a:pt x="15337" y="420"/>
                    <a:pt x="12435" y="2557"/>
                  </a:cubicBezTo>
                  <a:cubicBezTo>
                    <a:pt x="9534" y="4695"/>
                    <a:pt x="5343" y="8295"/>
                    <a:pt x="2925" y="11332"/>
                  </a:cubicBezTo>
                  <a:cubicBezTo>
                    <a:pt x="507" y="14370"/>
                    <a:pt x="-138" y="16845"/>
                    <a:pt x="23" y="18532"/>
                  </a:cubicBezTo>
                  <a:cubicBezTo>
                    <a:pt x="184" y="20220"/>
                    <a:pt x="1152" y="21120"/>
                    <a:pt x="4214" y="21232"/>
                  </a:cubicBezTo>
                  <a:cubicBezTo>
                    <a:pt x="7277" y="21345"/>
                    <a:pt x="12435" y="20670"/>
                    <a:pt x="15659" y="19882"/>
                  </a:cubicBezTo>
                  <a:cubicBezTo>
                    <a:pt x="18883" y="19095"/>
                    <a:pt x="20172" y="18195"/>
                    <a:pt x="21462" y="17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3136775" y="3257550"/>
              <a:ext cx="133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3308225" y="3131709"/>
              <a:ext cx="361951" cy="259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0" y="21504"/>
                  </a:moveTo>
                  <a:cubicBezTo>
                    <a:pt x="2274" y="21504"/>
                    <a:pt x="4547" y="21504"/>
                    <a:pt x="5937" y="21241"/>
                  </a:cubicBezTo>
                  <a:cubicBezTo>
                    <a:pt x="7326" y="20977"/>
                    <a:pt x="7832" y="20450"/>
                    <a:pt x="8021" y="19748"/>
                  </a:cubicBezTo>
                  <a:cubicBezTo>
                    <a:pt x="8211" y="19045"/>
                    <a:pt x="8084" y="18167"/>
                    <a:pt x="7516" y="15884"/>
                  </a:cubicBezTo>
                  <a:cubicBezTo>
                    <a:pt x="6947" y="13602"/>
                    <a:pt x="5937" y="9914"/>
                    <a:pt x="5305" y="7280"/>
                  </a:cubicBezTo>
                  <a:cubicBezTo>
                    <a:pt x="4674" y="4645"/>
                    <a:pt x="4421" y="3065"/>
                    <a:pt x="4737" y="2011"/>
                  </a:cubicBezTo>
                  <a:cubicBezTo>
                    <a:pt x="5053" y="958"/>
                    <a:pt x="5937" y="431"/>
                    <a:pt x="7200" y="167"/>
                  </a:cubicBezTo>
                  <a:cubicBezTo>
                    <a:pt x="8463" y="-96"/>
                    <a:pt x="10105" y="-96"/>
                    <a:pt x="11432" y="519"/>
                  </a:cubicBezTo>
                  <a:cubicBezTo>
                    <a:pt x="12758" y="1133"/>
                    <a:pt x="13768" y="2363"/>
                    <a:pt x="14337" y="3855"/>
                  </a:cubicBezTo>
                  <a:cubicBezTo>
                    <a:pt x="14905" y="5348"/>
                    <a:pt x="15032" y="7104"/>
                    <a:pt x="14653" y="9299"/>
                  </a:cubicBezTo>
                  <a:cubicBezTo>
                    <a:pt x="14274" y="11494"/>
                    <a:pt x="13389" y="14128"/>
                    <a:pt x="12884" y="15884"/>
                  </a:cubicBezTo>
                  <a:cubicBezTo>
                    <a:pt x="12379" y="17641"/>
                    <a:pt x="12253" y="18519"/>
                    <a:pt x="12442" y="19221"/>
                  </a:cubicBezTo>
                  <a:cubicBezTo>
                    <a:pt x="12632" y="19924"/>
                    <a:pt x="13137" y="20450"/>
                    <a:pt x="14400" y="20626"/>
                  </a:cubicBezTo>
                  <a:cubicBezTo>
                    <a:pt x="15663" y="20802"/>
                    <a:pt x="17684" y="20626"/>
                    <a:pt x="19011" y="20363"/>
                  </a:cubicBezTo>
                  <a:cubicBezTo>
                    <a:pt x="20337" y="20099"/>
                    <a:pt x="20968" y="19748"/>
                    <a:pt x="21600" y="19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5073525" y="2673350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70" y="5400"/>
                    <a:pt x="8139" y="10800"/>
                    <a:pt x="11739" y="14400"/>
                  </a:cubicBezTo>
                  <a:cubicBezTo>
                    <a:pt x="15339" y="18000"/>
                    <a:pt x="1847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5035425" y="2819399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5695825" y="2514600"/>
              <a:ext cx="8468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058"/>
                    <a:pt x="21600" y="8116"/>
                    <a:pt x="21600" y="11716"/>
                  </a:cubicBezTo>
                  <a:cubicBezTo>
                    <a:pt x="21600" y="15316"/>
                    <a:pt x="10800" y="184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222125" y="4419600"/>
              <a:ext cx="635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000"/>
                    <a:pt x="0" y="12000"/>
                    <a:pt x="3600" y="15600"/>
                  </a:cubicBezTo>
                  <a:cubicBezTo>
                    <a:pt x="7200" y="19200"/>
                    <a:pt x="144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222125" y="4324350"/>
              <a:ext cx="12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317375" y="4444999"/>
              <a:ext cx="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304675" y="4349750"/>
              <a:ext cx="6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380875" y="4368799"/>
              <a:ext cx="106905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4" h="21600" fill="norm" stroke="1" extrusionOk="0">
                  <a:moveTo>
                    <a:pt x="3668" y="0"/>
                  </a:moveTo>
                  <a:cubicBezTo>
                    <a:pt x="9374" y="1763"/>
                    <a:pt x="15079" y="3527"/>
                    <a:pt x="18136" y="6098"/>
                  </a:cubicBezTo>
                  <a:cubicBezTo>
                    <a:pt x="21192" y="8669"/>
                    <a:pt x="21600" y="12049"/>
                    <a:pt x="18136" y="14767"/>
                  </a:cubicBezTo>
                  <a:cubicBezTo>
                    <a:pt x="14672" y="17486"/>
                    <a:pt x="7336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85960" y="4408634"/>
              <a:ext cx="123466" cy="252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452" fill="norm" stroke="1" extrusionOk="0">
                  <a:moveTo>
                    <a:pt x="8039" y="2012"/>
                  </a:moveTo>
                  <a:cubicBezTo>
                    <a:pt x="9839" y="1112"/>
                    <a:pt x="11639" y="212"/>
                    <a:pt x="11459" y="32"/>
                  </a:cubicBezTo>
                  <a:cubicBezTo>
                    <a:pt x="11279" y="-148"/>
                    <a:pt x="9119" y="392"/>
                    <a:pt x="6599" y="2372"/>
                  </a:cubicBezTo>
                  <a:cubicBezTo>
                    <a:pt x="4079" y="4352"/>
                    <a:pt x="1199" y="7772"/>
                    <a:pt x="299" y="11102"/>
                  </a:cubicBezTo>
                  <a:cubicBezTo>
                    <a:pt x="-601" y="14432"/>
                    <a:pt x="479" y="17672"/>
                    <a:pt x="4259" y="19382"/>
                  </a:cubicBezTo>
                  <a:cubicBezTo>
                    <a:pt x="8039" y="21092"/>
                    <a:pt x="14519" y="21272"/>
                    <a:pt x="20999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737202" y="4229677"/>
              <a:ext cx="198568" cy="460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64" fill="norm" stroke="1" extrusionOk="0">
                  <a:moveTo>
                    <a:pt x="21067" y="1748"/>
                  </a:moveTo>
                  <a:cubicBezTo>
                    <a:pt x="21295" y="1255"/>
                    <a:pt x="21522" y="762"/>
                    <a:pt x="21067" y="466"/>
                  </a:cubicBezTo>
                  <a:cubicBezTo>
                    <a:pt x="20613" y="170"/>
                    <a:pt x="19476" y="72"/>
                    <a:pt x="17202" y="22"/>
                  </a:cubicBezTo>
                  <a:cubicBezTo>
                    <a:pt x="14928" y="-27"/>
                    <a:pt x="11518" y="-27"/>
                    <a:pt x="8903" y="368"/>
                  </a:cubicBezTo>
                  <a:cubicBezTo>
                    <a:pt x="6288" y="762"/>
                    <a:pt x="4469" y="1551"/>
                    <a:pt x="3333" y="3425"/>
                  </a:cubicBezTo>
                  <a:cubicBezTo>
                    <a:pt x="2196" y="5299"/>
                    <a:pt x="1741" y="8258"/>
                    <a:pt x="1286" y="11069"/>
                  </a:cubicBezTo>
                  <a:cubicBezTo>
                    <a:pt x="831" y="13880"/>
                    <a:pt x="377" y="16543"/>
                    <a:pt x="149" y="18170"/>
                  </a:cubicBezTo>
                  <a:cubicBezTo>
                    <a:pt x="-78" y="19798"/>
                    <a:pt x="-78" y="20389"/>
                    <a:pt x="377" y="20833"/>
                  </a:cubicBezTo>
                  <a:cubicBezTo>
                    <a:pt x="831" y="21277"/>
                    <a:pt x="1741" y="21573"/>
                    <a:pt x="4697" y="21425"/>
                  </a:cubicBezTo>
                  <a:cubicBezTo>
                    <a:pt x="7653" y="21277"/>
                    <a:pt x="12655" y="20685"/>
                    <a:pt x="15724" y="20241"/>
                  </a:cubicBezTo>
                  <a:cubicBezTo>
                    <a:pt x="18794" y="19798"/>
                    <a:pt x="19930" y="19502"/>
                    <a:pt x="21067" y="19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730125" y="4451350"/>
              <a:ext cx="1587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5840"/>
                    <a:pt x="8640" y="10080"/>
                    <a:pt x="12240" y="6480"/>
                  </a:cubicBezTo>
                  <a:cubicBezTo>
                    <a:pt x="15840" y="2880"/>
                    <a:pt x="1872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1047604" y="4220809"/>
              <a:ext cx="215922" cy="463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94" fill="norm" stroke="1" extrusionOk="0">
                  <a:moveTo>
                    <a:pt x="21392" y="1563"/>
                  </a:moveTo>
                  <a:cubicBezTo>
                    <a:pt x="21392" y="1072"/>
                    <a:pt x="21392" y="581"/>
                    <a:pt x="20868" y="287"/>
                  </a:cubicBezTo>
                  <a:cubicBezTo>
                    <a:pt x="20343" y="-8"/>
                    <a:pt x="19295" y="-106"/>
                    <a:pt x="16778" y="139"/>
                  </a:cubicBezTo>
                  <a:cubicBezTo>
                    <a:pt x="14262" y="385"/>
                    <a:pt x="10277" y="974"/>
                    <a:pt x="7551" y="1710"/>
                  </a:cubicBezTo>
                  <a:cubicBezTo>
                    <a:pt x="4825" y="2447"/>
                    <a:pt x="3357" y="3330"/>
                    <a:pt x="2833" y="4705"/>
                  </a:cubicBezTo>
                  <a:cubicBezTo>
                    <a:pt x="2309" y="6079"/>
                    <a:pt x="2728" y="7945"/>
                    <a:pt x="2938" y="9958"/>
                  </a:cubicBezTo>
                  <a:cubicBezTo>
                    <a:pt x="3147" y="11970"/>
                    <a:pt x="3147" y="14130"/>
                    <a:pt x="2728" y="15750"/>
                  </a:cubicBezTo>
                  <a:cubicBezTo>
                    <a:pt x="2309" y="17370"/>
                    <a:pt x="1470" y="18450"/>
                    <a:pt x="841" y="19285"/>
                  </a:cubicBezTo>
                  <a:cubicBezTo>
                    <a:pt x="211" y="20119"/>
                    <a:pt x="-208" y="20709"/>
                    <a:pt x="107" y="21052"/>
                  </a:cubicBezTo>
                  <a:cubicBezTo>
                    <a:pt x="421" y="21396"/>
                    <a:pt x="1470" y="21494"/>
                    <a:pt x="3986" y="21494"/>
                  </a:cubicBezTo>
                  <a:cubicBezTo>
                    <a:pt x="6503" y="21494"/>
                    <a:pt x="10487" y="21396"/>
                    <a:pt x="14472" y="21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1314325" y="4381500"/>
              <a:ext cx="1841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28" y="3523"/>
                    <a:pt x="6455" y="7047"/>
                    <a:pt x="9186" y="10111"/>
                  </a:cubicBezTo>
                  <a:cubicBezTo>
                    <a:pt x="11917" y="13174"/>
                    <a:pt x="14152" y="15779"/>
                    <a:pt x="16138" y="17617"/>
                  </a:cubicBezTo>
                  <a:cubicBezTo>
                    <a:pt x="18124" y="19455"/>
                    <a:pt x="19862" y="205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1374338" y="4387850"/>
              <a:ext cx="155888" cy="288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175" fill="norm" stroke="1" extrusionOk="0">
                  <a:moveTo>
                    <a:pt x="21211" y="0"/>
                  </a:moveTo>
                  <a:cubicBezTo>
                    <a:pt x="18907" y="1088"/>
                    <a:pt x="16603" y="2176"/>
                    <a:pt x="13867" y="4817"/>
                  </a:cubicBezTo>
                  <a:cubicBezTo>
                    <a:pt x="11131" y="7459"/>
                    <a:pt x="7963" y="11655"/>
                    <a:pt x="5371" y="14840"/>
                  </a:cubicBezTo>
                  <a:cubicBezTo>
                    <a:pt x="2779" y="18026"/>
                    <a:pt x="763" y="20201"/>
                    <a:pt x="187" y="20901"/>
                  </a:cubicBezTo>
                  <a:cubicBezTo>
                    <a:pt x="-389" y="21600"/>
                    <a:pt x="475" y="20823"/>
                    <a:pt x="1339" y="20124"/>
                  </a:cubicBezTo>
                  <a:cubicBezTo>
                    <a:pt x="2203" y="19424"/>
                    <a:pt x="3067" y="18803"/>
                    <a:pt x="3931" y="18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1517525" y="4211762"/>
              <a:ext cx="216441" cy="531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531" fill="norm" stroke="1" extrusionOk="0">
                  <a:moveTo>
                    <a:pt x="6291" y="3017"/>
                  </a:moveTo>
                  <a:cubicBezTo>
                    <a:pt x="6501" y="2588"/>
                    <a:pt x="6711" y="2160"/>
                    <a:pt x="8493" y="1645"/>
                  </a:cubicBezTo>
                  <a:cubicBezTo>
                    <a:pt x="10276" y="1131"/>
                    <a:pt x="13631" y="531"/>
                    <a:pt x="15938" y="231"/>
                  </a:cubicBezTo>
                  <a:cubicBezTo>
                    <a:pt x="18245" y="-69"/>
                    <a:pt x="19503" y="-69"/>
                    <a:pt x="20342" y="188"/>
                  </a:cubicBezTo>
                  <a:cubicBezTo>
                    <a:pt x="21181" y="445"/>
                    <a:pt x="21600" y="960"/>
                    <a:pt x="21390" y="2331"/>
                  </a:cubicBezTo>
                  <a:cubicBezTo>
                    <a:pt x="21181" y="3702"/>
                    <a:pt x="20342" y="5931"/>
                    <a:pt x="19608" y="8031"/>
                  </a:cubicBezTo>
                  <a:cubicBezTo>
                    <a:pt x="18874" y="10131"/>
                    <a:pt x="18245" y="12102"/>
                    <a:pt x="17930" y="14160"/>
                  </a:cubicBezTo>
                  <a:cubicBezTo>
                    <a:pt x="17616" y="16217"/>
                    <a:pt x="17616" y="18360"/>
                    <a:pt x="16252" y="19688"/>
                  </a:cubicBezTo>
                  <a:cubicBezTo>
                    <a:pt x="14889" y="21017"/>
                    <a:pt x="12163" y="21531"/>
                    <a:pt x="9227" y="21531"/>
                  </a:cubicBezTo>
                  <a:cubicBezTo>
                    <a:pt x="6291" y="21531"/>
                    <a:pt x="3146" y="21017"/>
                    <a:pt x="0" y="20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2120775" y="4527550"/>
              <a:ext cx="1587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2089025" y="4635499"/>
              <a:ext cx="209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8720"/>
                    <a:pt x="9164" y="15840"/>
                    <a:pt x="12764" y="12240"/>
                  </a:cubicBezTo>
                  <a:cubicBezTo>
                    <a:pt x="16364" y="8640"/>
                    <a:pt x="18982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2680121" y="4362450"/>
              <a:ext cx="446399" cy="498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543" fill="norm" stroke="1" extrusionOk="0">
                  <a:moveTo>
                    <a:pt x="20357" y="0"/>
                  </a:moveTo>
                  <a:cubicBezTo>
                    <a:pt x="18937" y="1007"/>
                    <a:pt x="17517" y="2014"/>
                    <a:pt x="15438" y="3295"/>
                  </a:cubicBezTo>
                  <a:cubicBezTo>
                    <a:pt x="13359" y="4576"/>
                    <a:pt x="10621" y="6132"/>
                    <a:pt x="9049" y="7047"/>
                  </a:cubicBezTo>
                  <a:cubicBezTo>
                    <a:pt x="7478" y="7963"/>
                    <a:pt x="7072" y="8237"/>
                    <a:pt x="6717" y="8558"/>
                  </a:cubicBezTo>
                  <a:cubicBezTo>
                    <a:pt x="6362" y="8878"/>
                    <a:pt x="6058" y="9244"/>
                    <a:pt x="6159" y="9427"/>
                  </a:cubicBezTo>
                  <a:cubicBezTo>
                    <a:pt x="6261" y="9610"/>
                    <a:pt x="6768" y="9610"/>
                    <a:pt x="7528" y="9610"/>
                  </a:cubicBezTo>
                  <a:cubicBezTo>
                    <a:pt x="8289" y="9610"/>
                    <a:pt x="9303" y="9610"/>
                    <a:pt x="10064" y="9610"/>
                  </a:cubicBezTo>
                  <a:cubicBezTo>
                    <a:pt x="10824" y="9610"/>
                    <a:pt x="11331" y="9610"/>
                    <a:pt x="11787" y="9747"/>
                  </a:cubicBezTo>
                  <a:cubicBezTo>
                    <a:pt x="12244" y="9885"/>
                    <a:pt x="12649" y="10159"/>
                    <a:pt x="12497" y="10617"/>
                  </a:cubicBezTo>
                  <a:cubicBezTo>
                    <a:pt x="12345" y="11075"/>
                    <a:pt x="11635" y="11715"/>
                    <a:pt x="10064" y="12859"/>
                  </a:cubicBezTo>
                  <a:cubicBezTo>
                    <a:pt x="8492" y="14003"/>
                    <a:pt x="6058" y="15651"/>
                    <a:pt x="4283" y="16932"/>
                  </a:cubicBezTo>
                  <a:cubicBezTo>
                    <a:pt x="2509" y="18214"/>
                    <a:pt x="1393" y="19129"/>
                    <a:pt x="734" y="19815"/>
                  </a:cubicBezTo>
                  <a:cubicBezTo>
                    <a:pt x="75" y="20502"/>
                    <a:pt x="-128" y="20959"/>
                    <a:pt x="75" y="21234"/>
                  </a:cubicBezTo>
                  <a:cubicBezTo>
                    <a:pt x="278" y="21508"/>
                    <a:pt x="886" y="21600"/>
                    <a:pt x="2864" y="21508"/>
                  </a:cubicBezTo>
                  <a:cubicBezTo>
                    <a:pt x="4841" y="21417"/>
                    <a:pt x="8187" y="21142"/>
                    <a:pt x="11280" y="20959"/>
                  </a:cubicBezTo>
                  <a:cubicBezTo>
                    <a:pt x="14373" y="20776"/>
                    <a:pt x="17213" y="20685"/>
                    <a:pt x="18886" y="20685"/>
                  </a:cubicBezTo>
                  <a:cubicBezTo>
                    <a:pt x="20559" y="20685"/>
                    <a:pt x="21066" y="20776"/>
                    <a:pt x="21269" y="20822"/>
                  </a:cubicBezTo>
                  <a:cubicBezTo>
                    <a:pt x="21472" y="20868"/>
                    <a:pt x="21371" y="20868"/>
                    <a:pt x="21269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2749425" y="4995099"/>
              <a:ext cx="273051" cy="160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7" fill="norm" stroke="1" extrusionOk="0">
                  <a:moveTo>
                    <a:pt x="0" y="6202"/>
                  </a:moveTo>
                  <a:cubicBezTo>
                    <a:pt x="837" y="5360"/>
                    <a:pt x="1674" y="4519"/>
                    <a:pt x="2930" y="4940"/>
                  </a:cubicBezTo>
                  <a:cubicBezTo>
                    <a:pt x="4186" y="5360"/>
                    <a:pt x="5860" y="7044"/>
                    <a:pt x="6530" y="9568"/>
                  </a:cubicBezTo>
                  <a:cubicBezTo>
                    <a:pt x="7200" y="12093"/>
                    <a:pt x="6865" y="15459"/>
                    <a:pt x="6363" y="17563"/>
                  </a:cubicBezTo>
                  <a:cubicBezTo>
                    <a:pt x="5860" y="19667"/>
                    <a:pt x="5191" y="20508"/>
                    <a:pt x="4437" y="20929"/>
                  </a:cubicBezTo>
                  <a:cubicBezTo>
                    <a:pt x="3684" y="21350"/>
                    <a:pt x="2847" y="21350"/>
                    <a:pt x="2428" y="20649"/>
                  </a:cubicBezTo>
                  <a:cubicBezTo>
                    <a:pt x="2009" y="19947"/>
                    <a:pt x="2009" y="18545"/>
                    <a:pt x="3014" y="16581"/>
                  </a:cubicBezTo>
                  <a:cubicBezTo>
                    <a:pt x="4019" y="14618"/>
                    <a:pt x="6028" y="12093"/>
                    <a:pt x="7870" y="9708"/>
                  </a:cubicBezTo>
                  <a:cubicBezTo>
                    <a:pt x="9712" y="7324"/>
                    <a:pt x="11386" y="5080"/>
                    <a:pt x="12558" y="3397"/>
                  </a:cubicBezTo>
                  <a:cubicBezTo>
                    <a:pt x="13730" y="1714"/>
                    <a:pt x="14400" y="592"/>
                    <a:pt x="14316" y="171"/>
                  </a:cubicBezTo>
                  <a:cubicBezTo>
                    <a:pt x="14233" y="-250"/>
                    <a:pt x="13395" y="31"/>
                    <a:pt x="12474" y="1854"/>
                  </a:cubicBezTo>
                  <a:cubicBezTo>
                    <a:pt x="11553" y="3677"/>
                    <a:pt x="10549" y="7044"/>
                    <a:pt x="10047" y="9428"/>
                  </a:cubicBezTo>
                  <a:cubicBezTo>
                    <a:pt x="9544" y="11812"/>
                    <a:pt x="9544" y="13215"/>
                    <a:pt x="9544" y="14618"/>
                  </a:cubicBezTo>
                  <a:cubicBezTo>
                    <a:pt x="9544" y="16020"/>
                    <a:pt x="9544" y="17423"/>
                    <a:pt x="9963" y="18405"/>
                  </a:cubicBezTo>
                  <a:cubicBezTo>
                    <a:pt x="10381" y="19386"/>
                    <a:pt x="11219" y="19947"/>
                    <a:pt x="13228" y="20088"/>
                  </a:cubicBezTo>
                  <a:cubicBezTo>
                    <a:pt x="15237" y="20228"/>
                    <a:pt x="18419" y="19947"/>
                    <a:pt x="21600" y="19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3371725" y="4509446"/>
              <a:ext cx="273051" cy="276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0" y="1400"/>
                  </a:moveTo>
                  <a:cubicBezTo>
                    <a:pt x="502" y="745"/>
                    <a:pt x="1005" y="91"/>
                    <a:pt x="1674" y="9"/>
                  </a:cubicBezTo>
                  <a:cubicBezTo>
                    <a:pt x="2344" y="-73"/>
                    <a:pt x="3181" y="418"/>
                    <a:pt x="4437" y="1891"/>
                  </a:cubicBezTo>
                  <a:cubicBezTo>
                    <a:pt x="5693" y="3363"/>
                    <a:pt x="7367" y="5818"/>
                    <a:pt x="8037" y="8354"/>
                  </a:cubicBezTo>
                  <a:cubicBezTo>
                    <a:pt x="8707" y="10891"/>
                    <a:pt x="8372" y="13509"/>
                    <a:pt x="7367" y="15718"/>
                  </a:cubicBezTo>
                  <a:cubicBezTo>
                    <a:pt x="6363" y="17927"/>
                    <a:pt x="4688" y="19727"/>
                    <a:pt x="3433" y="20627"/>
                  </a:cubicBezTo>
                  <a:cubicBezTo>
                    <a:pt x="2177" y="21527"/>
                    <a:pt x="1340" y="21527"/>
                    <a:pt x="837" y="20954"/>
                  </a:cubicBezTo>
                  <a:cubicBezTo>
                    <a:pt x="335" y="20382"/>
                    <a:pt x="167" y="19236"/>
                    <a:pt x="1172" y="17354"/>
                  </a:cubicBezTo>
                  <a:cubicBezTo>
                    <a:pt x="2177" y="15472"/>
                    <a:pt x="4353" y="12854"/>
                    <a:pt x="6698" y="10563"/>
                  </a:cubicBezTo>
                  <a:cubicBezTo>
                    <a:pt x="9042" y="8272"/>
                    <a:pt x="11553" y="6309"/>
                    <a:pt x="13228" y="4918"/>
                  </a:cubicBezTo>
                  <a:cubicBezTo>
                    <a:pt x="14902" y="3527"/>
                    <a:pt x="15740" y="2709"/>
                    <a:pt x="15907" y="2709"/>
                  </a:cubicBezTo>
                  <a:cubicBezTo>
                    <a:pt x="16074" y="2709"/>
                    <a:pt x="15572" y="3527"/>
                    <a:pt x="14735" y="5818"/>
                  </a:cubicBezTo>
                  <a:cubicBezTo>
                    <a:pt x="13898" y="8109"/>
                    <a:pt x="12726" y="11872"/>
                    <a:pt x="12474" y="14572"/>
                  </a:cubicBezTo>
                  <a:cubicBezTo>
                    <a:pt x="12223" y="17272"/>
                    <a:pt x="12893" y="18909"/>
                    <a:pt x="14567" y="19809"/>
                  </a:cubicBezTo>
                  <a:cubicBezTo>
                    <a:pt x="16242" y="20709"/>
                    <a:pt x="18921" y="20872"/>
                    <a:pt x="21600" y="21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3784475" y="469900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4055879" y="4412042"/>
              <a:ext cx="184514" cy="651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1570" fill="norm" stroke="1" extrusionOk="0">
                  <a:moveTo>
                    <a:pt x="2347" y="7614"/>
                  </a:moveTo>
                  <a:cubicBezTo>
                    <a:pt x="1867" y="7264"/>
                    <a:pt x="1387" y="6913"/>
                    <a:pt x="1027" y="6948"/>
                  </a:cubicBezTo>
                  <a:cubicBezTo>
                    <a:pt x="667" y="6983"/>
                    <a:pt x="427" y="7404"/>
                    <a:pt x="427" y="8631"/>
                  </a:cubicBezTo>
                  <a:cubicBezTo>
                    <a:pt x="427" y="9858"/>
                    <a:pt x="667" y="11892"/>
                    <a:pt x="907" y="14066"/>
                  </a:cubicBezTo>
                  <a:cubicBezTo>
                    <a:pt x="1147" y="16240"/>
                    <a:pt x="1387" y="18554"/>
                    <a:pt x="1507" y="19887"/>
                  </a:cubicBezTo>
                  <a:cubicBezTo>
                    <a:pt x="1627" y="21219"/>
                    <a:pt x="1627" y="21570"/>
                    <a:pt x="1627" y="21570"/>
                  </a:cubicBezTo>
                  <a:cubicBezTo>
                    <a:pt x="1627" y="21570"/>
                    <a:pt x="1627" y="21219"/>
                    <a:pt x="1507" y="19817"/>
                  </a:cubicBezTo>
                  <a:cubicBezTo>
                    <a:pt x="1387" y="18414"/>
                    <a:pt x="1147" y="15960"/>
                    <a:pt x="1027" y="13400"/>
                  </a:cubicBezTo>
                  <a:cubicBezTo>
                    <a:pt x="907" y="10840"/>
                    <a:pt x="907" y="8175"/>
                    <a:pt x="1987" y="6001"/>
                  </a:cubicBezTo>
                  <a:cubicBezTo>
                    <a:pt x="3067" y="3827"/>
                    <a:pt x="5227" y="2144"/>
                    <a:pt x="6787" y="1197"/>
                  </a:cubicBezTo>
                  <a:cubicBezTo>
                    <a:pt x="8347" y="251"/>
                    <a:pt x="9307" y="40"/>
                    <a:pt x="10387" y="5"/>
                  </a:cubicBezTo>
                  <a:cubicBezTo>
                    <a:pt x="11467" y="-30"/>
                    <a:pt x="12667" y="110"/>
                    <a:pt x="14347" y="812"/>
                  </a:cubicBezTo>
                  <a:cubicBezTo>
                    <a:pt x="16027" y="1513"/>
                    <a:pt x="18187" y="2775"/>
                    <a:pt x="19507" y="4108"/>
                  </a:cubicBezTo>
                  <a:cubicBezTo>
                    <a:pt x="20827" y="5440"/>
                    <a:pt x="21307" y="6843"/>
                    <a:pt x="20587" y="8000"/>
                  </a:cubicBezTo>
                  <a:cubicBezTo>
                    <a:pt x="19867" y="9157"/>
                    <a:pt x="17947" y="10069"/>
                    <a:pt x="14947" y="10665"/>
                  </a:cubicBezTo>
                  <a:cubicBezTo>
                    <a:pt x="11947" y="11261"/>
                    <a:pt x="7867" y="11541"/>
                    <a:pt x="5107" y="11612"/>
                  </a:cubicBezTo>
                  <a:cubicBezTo>
                    <a:pt x="2347" y="11682"/>
                    <a:pt x="907" y="11541"/>
                    <a:pt x="307" y="11296"/>
                  </a:cubicBezTo>
                  <a:cubicBezTo>
                    <a:pt x="-293" y="11051"/>
                    <a:pt x="-53" y="10700"/>
                    <a:pt x="1387" y="10384"/>
                  </a:cubicBezTo>
                  <a:cubicBezTo>
                    <a:pt x="2827" y="10069"/>
                    <a:pt x="5467" y="9788"/>
                    <a:pt x="8107" y="9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4261667" y="4701116"/>
              <a:ext cx="145109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600" fill="norm" stroke="1" extrusionOk="0">
                  <a:moveTo>
                    <a:pt x="1739" y="1942"/>
                  </a:moveTo>
                  <a:cubicBezTo>
                    <a:pt x="800" y="971"/>
                    <a:pt x="-139" y="0"/>
                    <a:pt x="18" y="0"/>
                  </a:cubicBezTo>
                  <a:cubicBezTo>
                    <a:pt x="174" y="0"/>
                    <a:pt x="1426" y="971"/>
                    <a:pt x="4400" y="3276"/>
                  </a:cubicBezTo>
                  <a:cubicBezTo>
                    <a:pt x="7374" y="5582"/>
                    <a:pt x="12070" y="9222"/>
                    <a:pt x="15200" y="12499"/>
                  </a:cubicBezTo>
                  <a:cubicBezTo>
                    <a:pt x="18331" y="15775"/>
                    <a:pt x="19896" y="18688"/>
                    <a:pt x="214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4324225" y="4705350"/>
              <a:ext cx="7620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275"/>
                    <a:pt x="10800" y="8550"/>
                    <a:pt x="7200" y="12150"/>
                  </a:cubicBezTo>
                  <a:cubicBezTo>
                    <a:pt x="3600" y="15750"/>
                    <a:pt x="1800" y="186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4524991" y="4442322"/>
              <a:ext cx="116735" cy="320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373" fill="norm" stroke="1" extrusionOk="0">
                  <a:moveTo>
                    <a:pt x="21272" y="178"/>
                  </a:moveTo>
                  <a:cubicBezTo>
                    <a:pt x="18958" y="37"/>
                    <a:pt x="16643" y="-104"/>
                    <a:pt x="14715" y="108"/>
                  </a:cubicBezTo>
                  <a:cubicBezTo>
                    <a:pt x="12786" y="320"/>
                    <a:pt x="11243" y="884"/>
                    <a:pt x="8929" y="2790"/>
                  </a:cubicBezTo>
                  <a:cubicBezTo>
                    <a:pt x="6615" y="4696"/>
                    <a:pt x="3529" y="7943"/>
                    <a:pt x="1793" y="11049"/>
                  </a:cubicBezTo>
                  <a:cubicBezTo>
                    <a:pt x="58" y="14155"/>
                    <a:pt x="-328" y="17120"/>
                    <a:pt x="251" y="18955"/>
                  </a:cubicBezTo>
                  <a:cubicBezTo>
                    <a:pt x="829" y="20790"/>
                    <a:pt x="2372" y="21496"/>
                    <a:pt x="6036" y="21355"/>
                  </a:cubicBezTo>
                  <a:cubicBezTo>
                    <a:pt x="9701" y="21214"/>
                    <a:pt x="15486" y="20225"/>
                    <a:pt x="21272" y="19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4679825" y="4525949"/>
              <a:ext cx="222251" cy="209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9" fill="norm" stroke="1" extrusionOk="0">
                  <a:moveTo>
                    <a:pt x="0" y="162"/>
                  </a:moveTo>
                  <a:cubicBezTo>
                    <a:pt x="1029" y="-52"/>
                    <a:pt x="2057" y="-266"/>
                    <a:pt x="3600" y="1017"/>
                  </a:cubicBezTo>
                  <a:cubicBezTo>
                    <a:pt x="5143" y="2300"/>
                    <a:pt x="7200" y="5081"/>
                    <a:pt x="7509" y="8502"/>
                  </a:cubicBezTo>
                  <a:cubicBezTo>
                    <a:pt x="7817" y="11924"/>
                    <a:pt x="6377" y="15987"/>
                    <a:pt x="5040" y="18340"/>
                  </a:cubicBezTo>
                  <a:cubicBezTo>
                    <a:pt x="3703" y="20692"/>
                    <a:pt x="2469" y="21334"/>
                    <a:pt x="1749" y="21120"/>
                  </a:cubicBezTo>
                  <a:cubicBezTo>
                    <a:pt x="1029" y="20906"/>
                    <a:pt x="823" y="19837"/>
                    <a:pt x="2057" y="16629"/>
                  </a:cubicBezTo>
                  <a:cubicBezTo>
                    <a:pt x="3291" y="13421"/>
                    <a:pt x="5966" y="8075"/>
                    <a:pt x="7714" y="4974"/>
                  </a:cubicBezTo>
                  <a:cubicBezTo>
                    <a:pt x="9463" y="1873"/>
                    <a:pt x="10286" y="1017"/>
                    <a:pt x="10800" y="1124"/>
                  </a:cubicBezTo>
                  <a:cubicBezTo>
                    <a:pt x="11314" y="1231"/>
                    <a:pt x="11520" y="2300"/>
                    <a:pt x="11109" y="4118"/>
                  </a:cubicBezTo>
                  <a:cubicBezTo>
                    <a:pt x="10697" y="5936"/>
                    <a:pt x="9669" y="8502"/>
                    <a:pt x="9154" y="10534"/>
                  </a:cubicBezTo>
                  <a:cubicBezTo>
                    <a:pt x="8640" y="12566"/>
                    <a:pt x="8640" y="14063"/>
                    <a:pt x="9771" y="14918"/>
                  </a:cubicBezTo>
                  <a:cubicBezTo>
                    <a:pt x="10903" y="15774"/>
                    <a:pt x="13166" y="15987"/>
                    <a:pt x="15326" y="15346"/>
                  </a:cubicBezTo>
                  <a:cubicBezTo>
                    <a:pt x="17486" y="14704"/>
                    <a:pt x="19543" y="13207"/>
                    <a:pt x="21600" y="11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4940175" y="4432300"/>
              <a:ext cx="89184" cy="341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405" fill="norm" stroke="1" extrusionOk="0">
                  <a:moveTo>
                    <a:pt x="2945" y="0"/>
                  </a:moveTo>
                  <a:cubicBezTo>
                    <a:pt x="9327" y="3843"/>
                    <a:pt x="15709" y="7686"/>
                    <a:pt x="18655" y="10800"/>
                  </a:cubicBezTo>
                  <a:cubicBezTo>
                    <a:pt x="21600" y="13914"/>
                    <a:pt x="21109" y="16299"/>
                    <a:pt x="18655" y="18022"/>
                  </a:cubicBezTo>
                  <a:cubicBezTo>
                    <a:pt x="16200" y="19745"/>
                    <a:pt x="11782" y="20805"/>
                    <a:pt x="8345" y="21202"/>
                  </a:cubicBezTo>
                  <a:cubicBezTo>
                    <a:pt x="4909" y="21600"/>
                    <a:pt x="2455" y="21335"/>
                    <a:pt x="0" y="21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4000375" y="5238750"/>
              <a:ext cx="9080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13" y="14400"/>
                    <a:pt x="3827" y="7200"/>
                    <a:pt x="5866" y="3600"/>
                  </a:cubicBezTo>
                  <a:cubicBezTo>
                    <a:pt x="7905" y="0"/>
                    <a:pt x="10070" y="0"/>
                    <a:pt x="12260" y="0"/>
                  </a:cubicBezTo>
                  <a:cubicBezTo>
                    <a:pt x="14450" y="0"/>
                    <a:pt x="16666" y="0"/>
                    <a:pt x="18101" y="0"/>
                  </a:cubicBezTo>
                  <a:cubicBezTo>
                    <a:pt x="19536" y="0"/>
                    <a:pt x="20190" y="0"/>
                    <a:pt x="20643" y="1200"/>
                  </a:cubicBezTo>
                  <a:cubicBezTo>
                    <a:pt x="21097" y="2400"/>
                    <a:pt x="21348" y="4800"/>
                    <a:pt x="21474" y="7200"/>
                  </a:cubicBezTo>
                  <a:cubicBezTo>
                    <a:pt x="21600" y="9600"/>
                    <a:pt x="21600" y="12000"/>
                    <a:pt x="21600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4108325" y="5324205"/>
              <a:ext cx="857251" cy="35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7" fill="norm" stroke="1" extrusionOk="0">
                  <a:moveTo>
                    <a:pt x="0" y="21127"/>
                  </a:moveTo>
                  <a:cubicBezTo>
                    <a:pt x="1813" y="16045"/>
                    <a:pt x="3627" y="10962"/>
                    <a:pt x="5653" y="7151"/>
                  </a:cubicBezTo>
                  <a:cubicBezTo>
                    <a:pt x="7680" y="3339"/>
                    <a:pt x="9920" y="798"/>
                    <a:pt x="12160" y="162"/>
                  </a:cubicBezTo>
                  <a:cubicBezTo>
                    <a:pt x="14400" y="-473"/>
                    <a:pt x="16640" y="798"/>
                    <a:pt x="18213" y="3339"/>
                  </a:cubicBezTo>
                  <a:cubicBezTo>
                    <a:pt x="19787" y="5880"/>
                    <a:pt x="20693" y="9692"/>
                    <a:pt x="21600" y="13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8604125" y="2076450"/>
              <a:ext cx="29464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7" y="389"/>
                    <a:pt x="434" y="778"/>
                    <a:pt x="815" y="1168"/>
                  </a:cubicBezTo>
                  <a:cubicBezTo>
                    <a:pt x="1195" y="1557"/>
                    <a:pt x="1738" y="1946"/>
                    <a:pt x="2304" y="2141"/>
                  </a:cubicBezTo>
                  <a:cubicBezTo>
                    <a:pt x="2871" y="2335"/>
                    <a:pt x="3460" y="2335"/>
                    <a:pt x="4027" y="2335"/>
                  </a:cubicBezTo>
                  <a:cubicBezTo>
                    <a:pt x="4593" y="2335"/>
                    <a:pt x="5136" y="2335"/>
                    <a:pt x="5710" y="2335"/>
                  </a:cubicBezTo>
                  <a:cubicBezTo>
                    <a:pt x="6284" y="2335"/>
                    <a:pt x="6890" y="2335"/>
                    <a:pt x="7510" y="2432"/>
                  </a:cubicBezTo>
                  <a:cubicBezTo>
                    <a:pt x="8131" y="2530"/>
                    <a:pt x="8767" y="2724"/>
                    <a:pt x="9396" y="3016"/>
                  </a:cubicBezTo>
                  <a:cubicBezTo>
                    <a:pt x="10024" y="3308"/>
                    <a:pt x="10645" y="3697"/>
                    <a:pt x="11281" y="4184"/>
                  </a:cubicBezTo>
                  <a:cubicBezTo>
                    <a:pt x="11917" y="4670"/>
                    <a:pt x="12569" y="5254"/>
                    <a:pt x="13197" y="5838"/>
                  </a:cubicBezTo>
                  <a:cubicBezTo>
                    <a:pt x="13826" y="6422"/>
                    <a:pt x="14431" y="7005"/>
                    <a:pt x="15021" y="7784"/>
                  </a:cubicBezTo>
                  <a:cubicBezTo>
                    <a:pt x="15610" y="8562"/>
                    <a:pt x="16184" y="9535"/>
                    <a:pt x="16790" y="10800"/>
                  </a:cubicBezTo>
                  <a:cubicBezTo>
                    <a:pt x="17395" y="12065"/>
                    <a:pt x="18031" y="13622"/>
                    <a:pt x="18659" y="15081"/>
                  </a:cubicBezTo>
                  <a:cubicBezTo>
                    <a:pt x="19288" y="16541"/>
                    <a:pt x="19909" y="17903"/>
                    <a:pt x="20397" y="18973"/>
                  </a:cubicBezTo>
                  <a:cubicBezTo>
                    <a:pt x="20886" y="20043"/>
                    <a:pt x="21243" y="208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8320706" y="2150099"/>
              <a:ext cx="3077420" cy="30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4" h="21482" fill="norm" stroke="1" extrusionOk="0">
                  <a:moveTo>
                    <a:pt x="73" y="1953"/>
                  </a:moveTo>
                  <a:cubicBezTo>
                    <a:pt x="29" y="1361"/>
                    <a:pt x="-16" y="770"/>
                    <a:pt x="6" y="400"/>
                  </a:cubicBezTo>
                  <a:cubicBezTo>
                    <a:pt x="29" y="30"/>
                    <a:pt x="118" y="-118"/>
                    <a:pt x="437" y="104"/>
                  </a:cubicBezTo>
                  <a:cubicBezTo>
                    <a:pt x="756" y="326"/>
                    <a:pt x="1305" y="918"/>
                    <a:pt x="1892" y="1435"/>
                  </a:cubicBezTo>
                  <a:cubicBezTo>
                    <a:pt x="2478" y="1953"/>
                    <a:pt x="3102" y="2397"/>
                    <a:pt x="3732" y="2767"/>
                  </a:cubicBezTo>
                  <a:cubicBezTo>
                    <a:pt x="4363" y="3137"/>
                    <a:pt x="5002" y="3433"/>
                    <a:pt x="5558" y="3655"/>
                  </a:cubicBezTo>
                  <a:cubicBezTo>
                    <a:pt x="6115" y="3877"/>
                    <a:pt x="6590" y="4024"/>
                    <a:pt x="7102" y="4172"/>
                  </a:cubicBezTo>
                  <a:cubicBezTo>
                    <a:pt x="7615" y="4320"/>
                    <a:pt x="8164" y="4468"/>
                    <a:pt x="8691" y="4616"/>
                  </a:cubicBezTo>
                  <a:cubicBezTo>
                    <a:pt x="9218" y="4764"/>
                    <a:pt x="9723" y="4912"/>
                    <a:pt x="10264" y="5208"/>
                  </a:cubicBezTo>
                  <a:cubicBezTo>
                    <a:pt x="10806" y="5504"/>
                    <a:pt x="11385" y="5948"/>
                    <a:pt x="11942" y="6466"/>
                  </a:cubicBezTo>
                  <a:cubicBezTo>
                    <a:pt x="12499" y="6983"/>
                    <a:pt x="13033" y="7575"/>
                    <a:pt x="13545" y="8093"/>
                  </a:cubicBezTo>
                  <a:cubicBezTo>
                    <a:pt x="14057" y="8611"/>
                    <a:pt x="14547" y="9055"/>
                    <a:pt x="15037" y="9572"/>
                  </a:cubicBezTo>
                  <a:cubicBezTo>
                    <a:pt x="15527" y="10090"/>
                    <a:pt x="16017" y="10682"/>
                    <a:pt x="16663" y="11718"/>
                  </a:cubicBezTo>
                  <a:cubicBezTo>
                    <a:pt x="17309" y="12753"/>
                    <a:pt x="18110" y="14233"/>
                    <a:pt x="18823" y="15564"/>
                  </a:cubicBezTo>
                  <a:cubicBezTo>
                    <a:pt x="19535" y="16896"/>
                    <a:pt x="20159" y="18079"/>
                    <a:pt x="20604" y="19041"/>
                  </a:cubicBezTo>
                  <a:cubicBezTo>
                    <a:pt x="21050" y="20003"/>
                    <a:pt x="21317" y="20742"/>
                    <a:pt x="21584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177675" y="5975350"/>
              <a:ext cx="127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184025" y="5829300"/>
              <a:ext cx="127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260225" y="5969000"/>
              <a:ext cx="127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266575" y="5861050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380875" y="5975350"/>
              <a:ext cx="1" cy="1206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393575" y="5829300"/>
              <a:ext cx="6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482475" y="5816600"/>
              <a:ext cx="112836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600" fill="norm" stroke="1" extrusionOk="0">
                  <a:moveTo>
                    <a:pt x="10604" y="0"/>
                  </a:moveTo>
                  <a:cubicBezTo>
                    <a:pt x="15316" y="2989"/>
                    <a:pt x="20029" y="5977"/>
                    <a:pt x="20815" y="8898"/>
                  </a:cubicBezTo>
                  <a:cubicBezTo>
                    <a:pt x="21600" y="11819"/>
                    <a:pt x="18458" y="14672"/>
                    <a:pt x="14335" y="16777"/>
                  </a:cubicBezTo>
                  <a:cubicBezTo>
                    <a:pt x="10211" y="18883"/>
                    <a:pt x="5105" y="202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0" y="5877422"/>
              <a:ext cx="164976" cy="275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1479" fill="norm" stroke="1" extrusionOk="0">
                  <a:moveTo>
                    <a:pt x="12944" y="209"/>
                  </a:moveTo>
                  <a:cubicBezTo>
                    <a:pt x="11594" y="44"/>
                    <a:pt x="10244" y="-121"/>
                    <a:pt x="9029" y="126"/>
                  </a:cubicBezTo>
                  <a:cubicBezTo>
                    <a:pt x="7814" y="374"/>
                    <a:pt x="6734" y="1033"/>
                    <a:pt x="5249" y="2600"/>
                  </a:cubicBezTo>
                  <a:cubicBezTo>
                    <a:pt x="3764" y="4166"/>
                    <a:pt x="1874" y="6639"/>
                    <a:pt x="794" y="9113"/>
                  </a:cubicBezTo>
                  <a:cubicBezTo>
                    <a:pt x="-286" y="11586"/>
                    <a:pt x="-556" y="14059"/>
                    <a:pt x="1874" y="16120"/>
                  </a:cubicBezTo>
                  <a:cubicBezTo>
                    <a:pt x="4304" y="18181"/>
                    <a:pt x="9434" y="19830"/>
                    <a:pt x="13079" y="20655"/>
                  </a:cubicBezTo>
                  <a:cubicBezTo>
                    <a:pt x="16724" y="21479"/>
                    <a:pt x="18884" y="21479"/>
                    <a:pt x="21044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908338" y="5798709"/>
              <a:ext cx="266288" cy="492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482" fill="norm" stroke="1" extrusionOk="0">
                  <a:moveTo>
                    <a:pt x="21397" y="1887"/>
                  </a:moveTo>
                  <a:cubicBezTo>
                    <a:pt x="21397" y="1241"/>
                    <a:pt x="21397" y="595"/>
                    <a:pt x="20887" y="272"/>
                  </a:cubicBezTo>
                  <a:cubicBezTo>
                    <a:pt x="20377" y="-51"/>
                    <a:pt x="19356" y="-51"/>
                    <a:pt x="17145" y="87"/>
                  </a:cubicBezTo>
                  <a:cubicBezTo>
                    <a:pt x="14934" y="226"/>
                    <a:pt x="11532" y="503"/>
                    <a:pt x="9491" y="780"/>
                  </a:cubicBezTo>
                  <a:cubicBezTo>
                    <a:pt x="7451" y="1057"/>
                    <a:pt x="6770" y="1334"/>
                    <a:pt x="6175" y="2626"/>
                  </a:cubicBezTo>
                  <a:cubicBezTo>
                    <a:pt x="5580" y="3918"/>
                    <a:pt x="5069" y="6226"/>
                    <a:pt x="4474" y="8857"/>
                  </a:cubicBezTo>
                  <a:cubicBezTo>
                    <a:pt x="3879" y="11487"/>
                    <a:pt x="3199" y="14441"/>
                    <a:pt x="2518" y="16287"/>
                  </a:cubicBezTo>
                  <a:cubicBezTo>
                    <a:pt x="1838" y="18134"/>
                    <a:pt x="1158" y="18872"/>
                    <a:pt x="647" y="19564"/>
                  </a:cubicBezTo>
                  <a:cubicBezTo>
                    <a:pt x="137" y="20257"/>
                    <a:pt x="-203" y="20903"/>
                    <a:pt x="137" y="21226"/>
                  </a:cubicBezTo>
                  <a:cubicBezTo>
                    <a:pt x="477" y="21549"/>
                    <a:pt x="1498" y="21549"/>
                    <a:pt x="4219" y="21318"/>
                  </a:cubicBezTo>
                  <a:cubicBezTo>
                    <a:pt x="6940" y="21087"/>
                    <a:pt x="11362" y="20626"/>
                    <a:pt x="15784" y="20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965075" y="6057900"/>
              <a:ext cx="1079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1295710" y="5800443"/>
              <a:ext cx="298016" cy="517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568" fill="norm" stroke="1" extrusionOk="0">
                  <a:moveTo>
                    <a:pt x="21417" y="409"/>
                  </a:moveTo>
                  <a:cubicBezTo>
                    <a:pt x="18071" y="232"/>
                    <a:pt x="14724" y="56"/>
                    <a:pt x="12138" y="12"/>
                  </a:cubicBezTo>
                  <a:cubicBezTo>
                    <a:pt x="9552" y="-32"/>
                    <a:pt x="7727" y="56"/>
                    <a:pt x="6282" y="144"/>
                  </a:cubicBezTo>
                  <a:cubicBezTo>
                    <a:pt x="4837" y="232"/>
                    <a:pt x="3772" y="321"/>
                    <a:pt x="3316" y="585"/>
                  </a:cubicBezTo>
                  <a:cubicBezTo>
                    <a:pt x="2859" y="850"/>
                    <a:pt x="3011" y="1290"/>
                    <a:pt x="3392" y="2613"/>
                  </a:cubicBezTo>
                  <a:cubicBezTo>
                    <a:pt x="3772" y="3935"/>
                    <a:pt x="4380" y="6139"/>
                    <a:pt x="4304" y="8696"/>
                  </a:cubicBezTo>
                  <a:cubicBezTo>
                    <a:pt x="4228" y="11253"/>
                    <a:pt x="3468" y="14162"/>
                    <a:pt x="2707" y="16058"/>
                  </a:cubicBezTo>
                  <a:cubicBezTo>
                    <a:pt x="1947" y="17953"/>
                    <a:pt x="1186" y="18835"/>
                    <a:pt x="654" y="19584"/>
                  </a:cubicBezTo>
                  <a:cubicBezTo>
                    <a:pt x="121" y="20334"/>
                    <a:pt x="-183" y="20951"/>
                    <a:pt x="121" y="21259"/>
                  </a:cubicBezTo>
                  <a:cubicBezTo>
                    <a:pt x="425" y="21568"/>
                    <a:pt x="1338" y="21568"/>
                    <a:pt x="3392" y="21568"/>
                  </a:cubicBezTo>
                  <a:cubicBezTo>
                    <a:pt x="5445" y="21568"/>
                    <a:pt x="8640" y="21568"/>
                    <a:pt x="11834" y="21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1676275" y="5962650"/>
              <a:ext cx="22225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09" y="3284"/>
                    <a:pt x="7817" y="6568"/>
                    <a:pt x="11109" y="9537"/>
                  </a:cubicBezTo>
                  <a:cubicBezTo>
                    <a:pt x="14400" y="12505"/>
                    <a:pt x="17074" y="15158"/>
                    <a:pt x="18720" y="17116"/>
                  </a:cubicBezTo>
                  <a:cubicBezTo>
                    <a:pt x="20366" y="19074"/>
                    <a:pt x="20983" y="203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1668191" y="5969000"/>
              <a:ext cx="243035" cy="343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485" fill="norm" stroke="1" extrusionOk="0">
                  <a:moveTo>
                    <a:pt x="21380" y="0"/>
                  </a:moveTo>
                  <a:cubicBezTo>
                    <a:pt x="19332" y="1723"/>
                    <a:pt x="17283" y="3445"/>
                    <a:pt x="14490" y="6162"/>
                  </a:cubicBezTo>
                  <a:cubicBezTo>
                    <a:pt x="11697" y="8879"/>
                    <a:pt x="8159" y="12589"/>
                    <a:pt x="5832" y="14974"/>
                  </a:cubicBezTo>
                  <a:cubicBezTo>
                    <a:pt x="3504" y="17360"/>
                    <a:pt x="2387" y="18420"/>
                    <a:pt x="1456" y="19413"/>
                  </a:cubicBezTo>
                  <a:cubicBezTo>
                    <a:pt x="525" y="20407"/>
                    <a:pt x="-220" y="21335"/>
                    <a:pt x="59" y="21467"/>
                  </a:cubicBezTo>
                  <a:cubicBezTo>
                    <a:pt x="339" y="21600"/>
                    <a:pt x="1642" y="20937"/>
                    <a:pt x="2946" y="20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2031875" y="5854700"/>
              <a:ext cx="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2044575" y="5746750"/>
              <a:ext cx="1" cy="190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2190625" y="5785644"/>
              <a:ext cx="177438" cy="545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569" fill="norm" stroke="1" extrusionOk="0">
                  <a:moveTo>
                    <a:pt x="771" y="471"/>
                  </a:moveTo>
                  <a:cubicBezTo>
                    <a:pt x="4886" y="304"/>
                    <a:pt x="9000" y="136"/>
                    <a:pt x="12214" y="53"/>
                  </a:cubicBezTo>
                  <a:cubicBezTo>
                    <a:pt x="15429" y="-31"/>
                    <a:pt x="17743" y="-31"/>
                    <a:pt x="19157" y="178"/>
                  </a:cubicBezTo>
                  <a:cubicBezTo>
                    <a:pt x="20571" y="388"/>
                    <a:pt x="21086" y="806"/>
                    <a:pt x="21343" y="2355"/>
                  </a:cubicBezTo>
                  <a:cubicBezTo>
                    <a:pt x="21600" y="3904"/>
                    <a:pt x="21600" y="6583"/>
                    <a:pt x="21471" y="9262"/>
                  </a:cubicBezTo>
                  <a:cubicBezTo>
                    <a:pt x="21343" y="11941"/>
                    <a:pt x="21086" y="14620"/>
                    <a:pt x="20957" y="16336"/>
                  </a:cubicBezTo>
                  <a:cubicBezTo>
                    <a:pt x="20829" y="18053"/>
                    <a:pt x="20829" y="18806"/>
                    <a:pt x="20957" y="19392"/>
                  </a:cubicBezTo>
                  <a:cubicBezTo>
                    <a:pt x="21086" y="19978"/>
                    <a:pt x="21343" y="20397"/>
                    <a:pt x="20957" y="20732"/>
                  </a:cubicBezTo>
                  <a:cubicBezTo>
                    <a:pt x="20571" y="21067"/>
                    <a:pt x="19543" y="21318"/>
                    <a:pt x="15943" y="21443"/>
                  </a:cubicBezTo>
                  <a:cubicBezTo>
                    <a:pt x="12343" y="21569"/>
                    <a:pt x="6171" y="21569"/>
                    <a:pt x="0" y="21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2787525" y="6159500"/>
              <a:ext cx="1778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2762125" y="6273800"/>
              <a:ext cx="1905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3293081" y="6004730"/>
              <a:ext cx="370745" cy="335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374" fill="norm" stroke="1" extrusionOk="0">
                  <a:moveTo>
                    <a:pt x="17446" y="1366"/>
                  </a:moveTo>
                  <a:cubicBezTo>
                    <a:pt x="18551" y="826"/>
                    <a:pt x="19655" y="286"/>
                    <a:pt x="19839" y="84"/>
                  </a:cubicBezTo>
                  <a:cubicBezTo>
                    <a:pt x="20023" y="-119"/>
                    <a:pt x="19287" y="16"/>
                    <a:pt x="17691" y="826"/>
                  </a:cubicBezTo>
                  <a:cubicBezTo>
                    <a:pt x="16096" y="1636"/>
                    <a:pt x="13641" y="3121"/>
                    <a:pt x="11310" y="4471"/>
                  </a:cubicBezTo>
                  <a:cubicBezTo>
                    <a:pt x="8978" y="5821"/>
                    <a:pt x="6769" y="7036"/>
                    <a:pt x="5480" y="7913"/>
                  </a:cubicBezTo>
                  <a:cubicBezTo>
                    <a:pt x="4191" y="8791"/>
                    <a:pt x="3823" y="9331"/>
                    <a:pt x="4007" y="9668"/>
                  </a:cubicBezTo>
                  <a:cubicBezTo>
                    <a:pt x="4191" y="10006"/>
                    <a:pt x="4928" y="10141"/>
                    <a:pt x="6401" y="10276"/>
                  </a:cubicBezTo>
                  <a:cubicBezTo>
                    <a:pt x="7873" y="10411"/>
                    <a:pt x="10082" y="10546"/>
                    <a:pt x="11616" y="10681"/>
                  </a:cubicBezTo>
                  <a:cubicBezTo>
                    <a:pt x="13151" y="10816"/>
                    <a:pt x="14010" y="10951"/>
                    <a:pt x="14623" y="11288"/>
                  </a:cubicBezTo>
                  <a:cubicBezTo>
                    <a:pt x="15237" y="11626"/>
                    <a:pt x="15605" y="12166"/>
                    <a:pt x="15421" y="12638"/>
                  </a:cubicBezTo>
                  <a:cubicBezTo>
                    <a:pt x="15237" y="13111"/>
                    <a:pt x="14501" y="13516"/>
                    <a:pt x="12291" y="14528"/>
                  </a:cubicBezTo>
                  <a:cubicBezTo>
                    <a:pt x="10082" y="15541"/>
                    <a:pt x="6401" y="17161"/>
                    <a:pt x="4253" y="18106"/>
                  </a:cubicBezTo>
                  <a:cubicBezTo>
                    <a:pt x="2105" y="19051"/>
                    <a:pt x="1491" y="19321"/>
                    <a:pt x="939" y="19726"/>
                  </a:cubicBezTo>
                  <a:cubicBezTo>
                    <a:pt x="387" y="20131"/>
                    <a:pt x="-104" y="20671"/>
                    <a:pt x="19" y="21008"/>
                  </a:cubicBezTo>
                  <a:cubicBezTo>
                    <a:pt x="141" y="21346"/>
                    <a:pt x="878" y="21481"/>
                    <a:pt x="3210" y="21278"/>
                  </a:cubicBezTo>
                  <a:cubicBezTo>
                    <a:pt x="5541" y="21076"/>
                    <a:pt x="9469" y="20536"/>
                    <a:pt x="12782" y="20401"/>
                  </a:cubicBezTo>
                  <a:cubicBezTo>
                    <a:pt x="16096" y="20266"/>
                    <a:pt x="18796" y="20536"/>
                    <a:pt x="21496" y="20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3354384" y="6448788"/>
              <a:ext cx="258642" cy="143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155" fill="norm" stroke="1" extrusionOk="0">
                  <a:moveTo>
                    <a:pt x="1965" y="2294"/>
                  </a:moveTo>
                  <a:cubicBezTo>
                    <a:pt x="2668" y="1355"/>
                    <a:pt x="3370" y="416"/>
                    <a:pt x="4160" y="103"/>
                  </a:cubicBezTo>
                  <a:cubicBezTo>
                    <a:pt x="4951" y="-210"/>
                    <a:pt x="5829" y="103"/>
                    <a:pt x="6443" y="2294"/>
                  </a:cubicBezTo>
                  <a:cubicBezTo>
                    <a:pt x="7058" y="4486"/>
                    <a:pt x="7409" y="8555"/>
                    <a:pt x="6970" y="11842"/>
                  </a:cubicBezTo>
                  <a:cubicBezTo>
                    <a:pt x="6531" y="15129"/>
                    <a:pt x="5302" y="17633"/>
                    <a:pt x="4160" y="19199"/>
                  </a:cubicBezTo>
                  <a:cubicBezTo>
                    <a:pt x="3019" y="20764"/>
                    <a:pt x="1965" y="21390"/>
                    <a:pt x="1175" y="21077"/>
                  </a:cubicBezTo>
                  <a:cubicBezTo>
                    <a:pt x="385" y="20764"/>
                    <a:pt x="-142" y="19512"/>
                    <a:pt x="34" y="18260"/>
                  </a:cubicBezTo>
                  <a:cubicBezTo>
                    <a:pt x="209" y="17007"/>
                    <a:pt x="1087" y="15755"/>
                    <a:pt x="2931" y="13407"/>
                  </a:cubicBezTo>
                  <a:cubicBezTo>
                    <a:pt x="4775" y="11060"/>
                    <a:pt x="7585" y="7616"/>
                    <a:pt x="9517" y="5425"/>
                  </a:cubicBezTo>
                  <a:cubicBezTo>
                    <a:pt x="11448" y="3233"/>
                    <a:pt x="12502" y="2294"/>
                    <a:pt x="12502" y="2607"/>
                  </a:cubicBezTo>
                  <a:cubicBezTo>
                    <a:pt x="12502" y="2920"/>
                    <a:pt x="11448" y="4486"/>
                    <a:pt x="10658" y="6207"/>
                  </a:cubicBezTo>
                  <a:cubicBezTo>
                    <a:pt x="9868" y="7929"/>
                    <a:pt x="9341" y="9807"/>
                    <a:pt x="9165" y="11529"/>
                  </a:cubicBezTo>
                  <a:cubicBezTo>
                    <a:pt x="8990" y="13251"/>
                    <a:pt x="9165" y="14816"/>
                    <a:pt x="11273" y="15755"/>
                  </a:cubicBezTo>
                  <a:cubicBezTo>
                    <a:pt x="13380" y="16694"/>
                    <a:pt x="17419" y="17007"/>
                    <a:pt x="21458" y="17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3856062" y="6113244"/>
              <a:ext cx="284014" cy="188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112" fill="norm" stroke="1" extrusionOk="0">
                  <a:moveTo>
                    <a:pt x="829" y="203"/>
                  </a:moveTo>
                  <a:cubicBezTo>
                    <a:pt x="2749" y="-35"/>
                    <a:pt x="4669" y="-272"/>
                    <a:pt x="6189" y="796"/>
                  </a:cubicBezTo>
                  <a:cubicBezTo>
                    <a:pt x="7709" y="1864"/>
                    <a:pt x="8829" y="4238"/>
                    <a:pt x="8829" y="7442"/>
                  </a:cubicBezTo>
                  <a:cubicBezTo>
                    <a:pt x="8829" y="10647"/>
                    <a:pt x="7709" y="14682"/>
                    <a:pt x="6749" y="17055"/>
                  </a:cubicBezTo>
                  <a:cubicBezTo>
                    <a:pt x="5789" y="19429"/>
                    <a:pt x="4989" y="20141"/>
                    <a:pt x="3869" y="20616"/>
                  </a:cubicBezTo>
                  <a:cubicBezTo>
                    <a:pt x="2749" y="21091"/>
                    <a:pt x="1309" y="21328"/>
                    <a:pt x="589" y="20853"/>
                  </a:cubicBezTo>
                  <a:cubicBezTo>
                    <a:pt x="-131" y="20379"/>
                    <a:pt x="-131" y="19192"/>
                    <a:pt x="269" y="18242"/>
                  </a:cubicBezTo>
                  <a:cubicBezTo>
                    <a:pt x="669" y="17293"/>
                    <a:pt x="1469" y="16581"/>
                    <a:pt x="3949" y="14801"/>
                  </a:cubicBezTo>
                  <a:cubicBezTo>
                    <a:pt x="6429" y="13020"/>
                    <a:pt x="10589" y="10172"/>
                    <a:pt x="13229" y="8036"/>
                  </a:cubicBezTo>
                  <a:cubicBezTo>
                    <a:pt x="15869" y="5899"/>
                    <a:pt x="16989" y="4475"/>
                    <a:pt x="17149" y="3763"/>
                  </a:cubicBezTo>
                  <a:cubicBezTo>
                    <a:pt x="17309" y="3051"/>
                    <a:pt x="16509" y="3051"/>
                    <a:pt x="15789" y="3526"/>
                  </a:cubicBezTo>
                  <a:cubicBezTo>
                    <a:pt x="15069" y="4001"/>
                    <a:pt x="14429" y="4950"/>
                    <a:pt x="13869" y="6730"/>
                  </a:cubicBezTo>
                  <a:cubicBezTo>
                    <a:pt x="13309" y="8510"/>
                    <a:pt x="12829" y="11121"/>
                    <a:pt x="12669" y="13020"/>
                  </a:cubicBezTo>
                  <a:cubicBezTo>
                    <a:pt x="12509" y="14919"/>
                    <a:pt x="12669" y="16106"/>
                    <a:pt x="14189" y="17055"/>
                  </a:cubicBezTo>
                  <a:cubicBezTo>
                    <a:pt x="15709" y="18005"/>
                    <a:pt x="18589" y="18717"/>
                    <a:pt x="21469" y="19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4190875" y="5918200"/>
              <a:ext cx="254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400"/>
                    <a:pt x="3600" y="10800"/>
                    <a:pt x="7200" y="14400"/>
                  </a:cubicBezTo>
                  <a:cubicBezTo>
                    <a:pt x="10800" y="18000"/>
                    <a:pt x="162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4165475" y="5791200"/>
              <a:ext cx="59354" cy="55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100" fill="norm" stroke="1" extrusionOk="0">
                  <a:moveTo>
                    <a:pt x="20110" y="0"/>
                  </a:moveTo>
                  <a:cubicBezTo>
                    <a:pt x="17131" y="3200"/>
                    <a:pt x="14152" y="6400"/>
                    <a:pt x="12290" y="10000"/>
                  </a:cubicBezTo>
                  <a:cubicBezTo>
                    <a:pt x="10428" y="13600"/>
                    <a:pt x="9683" y="17600"/>
                    <a:pt x="11172" y="19600"/>
                  </a:cubicBezTo>
                  <a:cubicBezTo>
                    <a:pt x="12662" y="21600"/>
                    <a:pt x="16386" y="21600"/>
                    <a:pt x="18621" y="19600"/>
                  </a:cubicBezTo>
                  <a:cubicBezTo>
                    <a:pt x="20855" y="17600"/>
                    <a:pt x="21600" y="13600"/>
                    <a:pt x="20110" y="11200"/>
                  </a:cubicBezTo>
                  <a:cubicBezTo>
                    <a:pt x="18621" y="8800"/>
                    <a:pt x="14897" y="8000"/>
                    <a:pt x="11172" y="8000"/>
                  </a:cubicBezTo>
                  <a:cubicBezTo>
                    <a:pt x="7448" y="8000"/>
                    <a:pt x="3724" y="8800"/>
                    <a:pt x="1862" y="10000"/>
                  </a:cubicBezTo>
                  <a:cubicBezTo>
                    <a:pt x="0" y="11200"/>
                    <a:pt x="0" y="12800"/>
                    <a:pt x="0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4553619" y="5940237"/>
              <a:ext cx="166041" cy="603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372" fill="norm" stroke="1" extrusionOk="0">
                  <a:moveTo>
                    <a:pt x="6379" y="8219"/>
                  </a:moveTo>
                  <a:cubicBezTo>
                    <a:pt x="5839" y="10094"/>
                    <a:pt x="5299" y="11969"/>
                    <a:pt x="4624" y="13882"/>
                  </a:cubicBezTo>
                  <a:cubicBezTo>
                    <a:pt x="3949" y="15794"/>
                    <a:pt x="3139" y="17744"/>
                    <a:pt x="2329" y="19094"/>
                  </a:cubicBezTo>
                  <a:cubicBezTo>
                    <a:pt x="1519" y="20444"/>
                    <a:pt x="709" y="21194"/>
                    <a:pt x="304" y="21344"/>
                  </a:cubicBezTo>
                  <a:cubicBezTo>
                    <a:pt x="-101" y="21494"/>
                    <a:pt x="-101" y="21044"/>
                    <a:pt x="304" y="19806"/>
                  </a:cubicBezTo>
                  <a:cubicBezTo>
                    <a:pt x="709" y="18569"/>
                    <a:pt x="1519" y="16544"/>
                    <a:pt x="2329" y="14181"/>
                  </a:cubicBezTo>
                  <a:cubicBezTo>
                    <a:pt x="3139" y="11819"/>
                    <a:pt x="3949" y="9119"/>
                    <a:pt x="5029" y="6907"/>
                  </a:cubicBezTo>
                  <a:cubicBezTo>
                    <a:pt x="6109" y="4694"/>
                    <a:pt x="7459" y="2969"/>
                    <a:pt x="8539" y="1844"/>
                  </a:cubicBezTo>
                  <a:cubicBezTo>
                    <a:pt x="9619" y="719"/>
                    <a:pt x="10429" y="194"/>
                    <a:pt x="11374" y="44"/>
                  </a:cubicBezTo>
                  <a:cubicBezTo>
                    <a:pt x="12319" y="-106"/>
                    <a:pt x="13399" y="119"/>
                    <a:pt x="14749" y="832"/>
                  </a:cubicBezTo>
                  <a:cubicBezTo>
                    <a:pt x="16099" y="1544"/>
                    <a:pt x="17719" y="2744"/>
                    <a:pt x="19069" y="3944"/>
                  </a:cubicBezTo>
                  <a:cubicBezTo>
                    <a:pt x="20419" y="5144"/>
                    <a:pt x="21499" y="6344"/>
                    <a:pt x="21094" y="7357"/>
                  </a:cubicBezTo>
                  <a:cubicBezTo>
                    <a:pt x="20689" y="8369"/>
                    <a:pt x="18799" y="9194"/>
                    <a:pt x="16234" y="9644"/>
                  </a:cubicBezTo>
                  <a:cubicBezTo>
                    <a:pt x="13669" y="10094"/>
                    <a:pt x="10429" y="10169"/>
                    <a:pt x="7864" y="10169"/>
                  </a:cubicBezTo>
                  <a:cubicBezTo>
                    <a:pt x="5299" y="10169"/>
                    <a:pt x="3409" y="10094"/>
                    <a:pt x="3139" y="10131"/>
                  </a:cubicBezTo>
                  <a:cubicBezTo>
                    <a:pt x="2869" y="10169"/>
                    <a:pt x="4219" y="10319"/>
                    <a:pt x="5299" y="10431"/>
                  </a:cubicBezTo>
                  <a:cubicBezTo>
                    <a:pt x="6379" y="10544"/>
                    <a:pt x="7189" y="10619"/>
                    <a:pt x="7999" y="10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4756025" y="6223000"/>
              <a:ext cx="1397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36" y="0"/>
                    <a:pt x="3273" y="0"/>
                    <a:pt x="6873" y="3600"/>
                  </a:cubicBezTo>
                  <a:cubicBezTo>
                    <a:pt x="10473" y="7200"/>
                    <a:pt x="16036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4794125" y="6229350"/>
              <a:ext cx="11430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00" y="240"/>
                    <a:pt x="17600" y="480"/>
                    <a:pt x="14000" y="4080"/>
                  </a:cubicBezTo>
                  <a:cubicBezTo>
                    <a:pt x="10400" y="7680"/>
                    <a:pt x="5200" y="14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5052430" y="6036733"/>
              <a:ext cx="116346" cy="262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600" fill="norm" stroke="1" extrusionOk="0">
                  <a:moveTo>
                    <a:pt x="20829" y="697"/>
                  </a:moveTo>
                  <a:cubicBezTo>
                    <a:pt x="18934" y="348"/>
                    <a:pt x="17040" y="0"/>
                    <a:pt x="15145" y="0"/>
                  </a:cubicBezTo>
                  <a:cubicBezTo>
                    <a:pt x="13250" y="0"/>
                    <a:pt x="11355" y="348"/>
                    <a:pt x="8513" y="2265"/>
                  </a:cubicBezTo>
                  <a:cubicBezTo>
                    <a:pt x="5671" y="4181"/>
                    <a:pt x="1882" y="7665"/>
                    <a:pt x="555" y="10887"/>
                  </a:cubicBezTo>
                  <a:cubicBezTo>
                    <a:pt x="-771" y="14110"/>
                    <a:pt x="366" y="17071"/>
                    <a:pt x="3018" y="18813"/>
                  </a:cubicBezTo>
                  <a:cubicBezTo>
                    <a:pt x="5671" y="20555"/>
                    <a:pt x="9840" y="21077"/>
                    <a:pt x="140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5194175" y="6083300"/>
              <a:ext cx="190501" cy="176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0"/>
                  </a:moveTo>
                  <a:cubicBezTo>
                    <a:pt x="2640" y="3343"/>
                    <a:pt x="5280" y="6686"/>
                    <a:pt x="6360" y="9643"/>
                  </a:cubicBezTo>
                  <a:cubicBezTo>
                    <a:pt x="7440" y="12600"/>
                    <a:pt x="6960" y="15171"/>
                    <a:pt x="6240" y="16843"/>
                  </a:cubicBezTo>
                  <a:cubicBezTo>
                    <a:pt x="5520" y="18514"/>
                    <a:pt x="4560" y="19286"/>
                    <a:pt x="3600" y="20057"/>
                  </a:cubicBezTo>
                  <a:cubicBezTo>
                    <a:pt x="2640" y="20829"/>
                    <a:pt x="1680" y="21600"/>
                    <a:pt x="1440" y="21343"/>
                  </a:cubicBezTo>
                  <a:cubicBezTo>
                    <a:pt x="1200" y="21086"/>
                    <a:pt x="1680" y="19800"/>
                    <a:pt x="3600" y="17229"/>
                  </a:cubicBezTo>
                  <a:cubicBezTo>
                    <a:pt x="5520" y="14657"/>
                    <a:pt x="8880" y="10800"/>
                    <a:pt x="10920" y="8357"/>
                  </a:cubicBezTo>
                  <a:cubicBezTo>
                    <a:pt x="12960" y="5914"/>
                    <a:pt x="13680" y="4886"/>
                    <a:pt x="13800" y="5014"/>
                  </a:cubicBezTo>
                  <a:cubicBezTo>
                    <a:pt x="13920" y="5143"/>
                    <a:pt x="13440" y="6429"/>
                    <a:pt x="13080" y="8357"/>
                  </a:cubicBezTo>
                  <a:cubicBezTo>
                    <a:pt x="12720" y="10286"/>
                    <a:pt x="12480" y="12857"/>
                    <a:pt x="12840" y="14657"/>
                  </a:cubicBezTo>
                  <a:cubicBezTo>
                    <a:pt x="13200" y="16457"/>
                    <a:pt x="14160" y="17486"/>
                    <a:pt x="15720" y="18129"/>
                  </a:cubicBezTo>
                  <a:cubicBezTo>
                    <a:pt x="17280" y="18771"/>
                    <a:pt x="19440" y="19029"/>
                    <a:pt x="21600" y="19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5422775" y="6013450"/>
              <a:ext cx="84197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7" h="21600" fill="norm" stroke="1" extrusionOk="0">
                  <a:moveTo>
                    <a:pt x="6171" y="0"/>
                  </a:moveTo>
                  <a:cubicBezTo>
                    <a:pt x="11829" y="3532"/>
                    <a:pt x="17486" y="7064"/>
                    <a:pt x="19543" y="9985"/>
                  </a:cubicBezTo>
                  <a:cubicBezTo>
                    <a:pt x="21600" y="12906"/>
                    <a:pt x="20057" y="15215"/>
                    <a:pt x="16200" y="17049"/>
                  </a:cubicBezTo>
                  <a:cubicBezTo>
                    <a:pt x="12343" y="18883"/>
                    <a:pt x="6171" y="202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234825" y="7245349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234825" y="7086600"/>
              <a:ext cx="25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294869" y="7150100"/>
              <a:ext cx="92357" cy="175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124" fill="norm" stroke="1" extrusionOk="0">
                  <a:moveTo>
                    <a:pt x="802" y="0"/>
                  </a:moveTo>
                  <a:cubicBezTo>
                    <a:pt x="311" y="2541"/>
                    <a:pt x="-180" y="5082"/>
                    <a:pt x="65" y="7624"/>
                  </a:cubicBezTo>
                  <a:cubicBezTo>
                    <a:pt x="311" y="10165"/>
                    <a:pt x="1293" y="12706"/>
                    <a:pt x="2029" y="15247"/>
                  </a:cubicBezTo>
                  <a:cubicBezTo>
                    <a:pt x="2765" y="17788"/>
                    <a:pt x="3256" y="20329"/>
                    <a:pt x="3747" y="20965"/>
                  </a:cubicBezTo>
                  <a:cubicBezTo>
                    <a:pt x="4238" y="21600"/>
                    <a:pt x="4729" y="20329"/>
                    <a:pt x="7675" y="17153"/>
                  </a:cubicBezTo>
                  <a:cubicBezTo>
                    <a:pt x="10620" y="13976"/>
                    <a:pt x="16020" y="8894"/>
                    <a:pt x="21420" y="3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406275" y="7137400"/>
              <a:ext cx="9523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6" h="21600" fill="norm" stroke="1" extrusionOk="0">
                  <a:moveTo>
                    <a:pt x="9651" y="0"/>
                  </a:moveTo>
                  <a:cubicBezTo>
                    <a:pt x="14247" y="2141"/>
                    <a:pt x="18843" y="4281"/>
                    <a:pt x="20221" y="7005"/>
                  </a:cubicBezTo>
                  <a:cubicBezTo>
                    <a:pt x="21600" y="9730"/>
                    <a:pt x="19762" y="13038"/>
                    <a:pt x="15855" y="15568"/>
                  </a:cubicBezTo>
                  <a:cubicBezTo>
                    <a:pt x="11949" y="18097"/>
                    <a:pt x="5974" y="198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118806" y="7129844"/>
              <a:ext cx="90620" cy="286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532" fill="norm" stroke="1" extrusionOk="0">
                  <a:moveTo>
                    <a:pt x="21017" y="1044"/>
                  </a:moveTo>
                  <a:cubicBezTo>
                    <a:pt x="19053" y="567"/>
                    <a:pt x="17090" y="91"/>
                    <a:pt x="14881" y="11"/>
                  </a:cubicBezTo>
                  <a:cubicBezTo>
                    <a:pt x="12672" y="-68"/>
                    <a:pt x="10217" y="250"/>
                    <a:pt x="7272" y="1997"/>
                  </a:cubicBezTo>
                  <a:cubicBezTo>
                    <a:pt x="4326" y="3744"/>
                    <a:pt x="890" y="6920"/>
                    <a:pt x="153" y="10097"/>
                  </a:cubicBezTo>
                  <a:cubicBezTo>
                    <a:pt x="-583" y="13273"/>
                    <a:pt x="1381" y="16450"/>
                    <a:pt x="5062" y="18356"/>
                  </a:cubicBezTo>
                  <a:cubicBezTo>
                    <a:pt x="8744" y="20261"/>
                    <a:pt x="14144" y="20897"/>
                    <a:pt x="19544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895225" y="7037000"/>
              <a:ext cx="165101" cy="381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3137"/>
                  </a:moveTo>
                  <a:cubicBezTo>
                    <a:pt x="1662" y="6579"/>
                    <a:pt x="3323" y="10021"/>
                    <a:pt x="4431" y="12869"/>
                  </a:cubicBezTo>
                  <a:cubicBezTo>
                    <a:pt x="5538" y="15717"/>
                    <a:pt x="6092" y="17972"/>
                    <a:pt x="6508" y="19396"/>
                  </a:cubicBezTo>
                  <a:cubicBezTo>
                    <a:pt x="6923" y="20821"/>
                    <a:pt x="7200" y="21414"/>
                    <a:pt x="7477" y="21414"/>
                  </a:cubicBezTo>
                  <a:cubicBezTo>
                    <a:pt x="7754" y="21414"/>
                    <a:pt x="8031" y="20821"/>
                    <a:pt x="9415" y="18269"/>
                  </a:cubicBezTo>
                  <a:cubicBezTo>
                    <a:pt x="10800" y="15717"/>
                    <a:pt x="13292" y="11207"/>
                    <a:pt x="15231" y="8003"/>
                  </a:cubicBezTo>
                  <a:cubicBezTo>
                    <a:pt x="17169" y="4799"/>
                    <a:pt x="18554" y="2900"/>
                    <a:pt x="19523" y="1654"/>
                  </a:cubicBezTo>
                  <a:cubicBezTo>
                    <a:pt x="20492" y="407"/>
                    <a:pt x="21046" y="-186"/>
                    <a:pt x="21323" y="51"/>
                  </a:cubicBezTo>
                  <a:cubicBezTo>
                    <a:pt x="21600" y="289"/>
                    <a:pt x="21600" y="1357"/>
                    <a:pt x="21600" y="2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1069572" y="7205133"/>
              <a:ext cx="149504" cy="179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342" fill="norm" stroke="1" extrusionOk="0">
                  <a:moveTo>
                    <a:pt x="13989" y="6279"/>
                  </a:moveTo>
                  <a:cubicBezTo>
                    <a:pt x="13689" y="5023"/>
                    <a:pt x="13389" y="3767"/>
                    <a:pt x="12789" y="2512"/>
                  </a:cubicBezTo>
                  <a:cubicBezTo>
                    <a:pt x="12189" y="1256"/>
                    <a:pt x="11289" y="0"/>
                    <a:pt x="9939" y="0"/>
                  </a:cubicBezTo>
                  <a:cubicBezTo>
                    <a:pt x="8589" y="0"/>
                    <a:pt x="6789" y="1256"/>
                    <a:pt x="4839" y="4521"/>
                  </a:cubicBezTo>
                  <a:cubicBezTo>
                    <a:pt x="2889" y="7786"/>
                    <a:pt x="789" y="13060"/>
                    <a:pt x="189" y="16326"/>
                  </a:cubicBezTo>
                  <a:cubicBezTo>
                    <a:pt x="-411" y="19591"/>
                    <a:pt x="489" y="20847"/>
                    <a:pt x="1839" y="21223"/>
                  </a:cubicBezTo>
                  <a:cubicBezTo>
                    <a:pt x="3189" y="21600"/>
                    <a:pt x="4989" y="21098"/>
                    <a:pt x="6639" y="19465"/>
                  </a:cubicBezTo>
                  <a:cubicBezTo>
                    <a:pt x="8289" y="17833"/>
                    <a:pt x="9789" y="15070"/>
                    <a:pt x="10989" y="12558"/>
                  </a:cubicBezTo>
                  <a:cubicBezTo>
                    <a:pt x="12189" y="10047"/>
                    <a:pt x="13089" y="7786"/>
                    <a:pt x="13689" y="7409"/>
                  </a:cubicBezTo>
                  <a:cubicBezTo>
                    <a:pt x="14289" y="7033"/>
                    <a:pt x="14589" y="8540"/>
                    <a:pt x="15789" y="10549"/>
                  </a:cubicBezTo>
                  <a:cubicBezTo>
                    <a:pt x="16989" y="12558"/>
                    <a:pt x="19089" y="15070"/>
                    <a:pt x="21189" y="17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1250825" y="7200899"/>
              <a:ext cx="95251" cy="189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5040"/>
                  </a:moveTo>
                  <a:cubicBezTo>
                    <a:pt x="3840" y="7200"/>
                    <a:pt x="7680" y="9360"/>
                    <a:pt x="9840" y="11760"/>
                  </a:cubicBezTo>
                  <a:cubicBezTo>
                    <a:pt x="12000" y="14160"/>
                    <a:pt x="12480" y="16800"/>
                    <a:pt x="12000" y="18600"/>
                  </a:cubicBezTo>
                  <a:cubicBezTo>
                    <a:pt x="11520" y="20400"/>
                    <a:pt x="10080" y="21360"/>
                    <a:pt x="8400" y="21480"/>
                  </a:cubicBezTo>
                  <a:cubicBezTo>
                    <a:pt x="6720" y="21600"/>
                    <a:pt x="4800" y="20880"/>
                    <a:pt x="3600" y="18840"/>
                  </a:cubicBezTo>
                  <a:cubicBezTo>
                    <a:pt x="2400" y="16800"/>
                    <a:pt x="1920" y="13440"/>
                    <a:pt x="5040" y="10080"/>
                  </a:cubicBezTo>
                  <a:cubicBezTo>
                    <a:pt x="8160" y="6720"/>
                    <a:pt x="14880" y="33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1485604" y="7073627"/>
              <a:ext cx="146222" cy="330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480" fill="norm" stroke="1" extrusionOk="0">
                  <a:moveTo>
                    <a:pt x="21016" y="1256"/>
                  </a:moveTo>
                  <a:cubicBezTo>
                    <a:pt x="18886" y="568"/>
                    <a:pt x="16757" y="-120"/>
                    <a:pt x="14779" y="18"/>
                  </a:cubicBezTo>
                  <a:cubicBezTo>
                    <a:pt x="12802" y="155"/>
                    <a:pt x="10977" y="1118"/>
                    <a:pt x="8543" y="3457"/>
                  </a:cubicBezTo>
                  <a:cubicBezTo>
                    <a:pt x="6109" y="5796"/>
                    <a:pt x="3067" y="9511"/>
                    <a:pt x="1393" y="12537"/>
                  </a:cubicBezTo>
                  <a:cubicBezTo>
                    <a:pt x="-280" y="15564"/>
                    <a:pt x="-584" y="17903"/>
                    <a:pt x="1241" y="19279"/>
                  </a:cubicBezTo>
                  <a:cubicBezTo>
                    <a:pt x="3067" y="20655"/>
                    <a:pt x="7022" y="21067"/>
                    <a:pt x="10977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1676275" y="7137400"/>
              <a:ext cx="11430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4533"/>
                    <a:pt x="8000" y="9067"/>
                    <a:pt x="11600" y="12667"/>
                  </a:cubicBezTo>
                  <a:cubicBezTo>
                    <a:pt x="15200" y="16267"/>
                    <a:pt x="18400" y="189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1647846" y="7169150"/>
              <a:ext cx="13638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600" fill="norm" stroke="1" extrusionOk="0">
                  <a:moveTo>
                    <a:pt x="21087" y="0"/>
                  </a:moveTo>
                  <a:cubicBezTo>
                    <a:pt x="16178" y="2880"/>
                    <a:pt x="11269" y="5760"/>
                    <a:pt x="7505" y="8640"/>
                  </a:cubicBezTo>
                  <a:cubicBezTo>
                    <a:pt x="3742" y="11520"/>
                    <a:pt x="1123" y="14400"/>
                    <a:pt x="305" y="16560"/>
                  </a:cubicBezTo>
                  <a:cubicBezTo>
                    <a:pt x="-513" y="18720"/>
                    <a:pt x="469" y="20160"/>
                    <a:pt x="14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1892175" y="7105650"/>
              <a:ext cx="52081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1" h="21600" fill="norm" stroke="1" extrusionOk="0">
                  <a:moveTo>
                    <a:pt x="0" y="0"/>
                  </a:moveTo>
                  <a:cubicBezTo>
                    <a:pt x="6646" y="1953"/>
                    <a:pt x="13292" y="3905"/>
                    <a:pt x="17031" y="6590"/>
                  </a:cubicBezTo>
                  <a:cubicBezTo>
                    <a:pt x="20769" y="9275"/>
                    <a:pt x="21600" y="12692"/>
                    <a:pt x="18692" y="15315"/>
                  </a:cubicBezTo>
                  <a:cubicBezTo>
                    <a:pt x="15785" y="17939"/>
                    <a:pt x="9138" y="19769"/>
                    <a:pt x="24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2279525" y="7226300"/>
              <a:ext cx="152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2304925" y="7359650"/>
              <a:ext cx="146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2737576" y="7034577"/>
              <a:ext cx="176950" cy="378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34" fill="norm" stroke="1" extrusionOk="0">
                  <a:moveTo>
                    <a:pt x="21497" y="789"/>
                  </a:moveTo>
                  <a:cubicBezTo>
                    <a:pt x="20468" y="429"/>
                    <a:pt x="19440" y="69"/>
                    <a:pt x="17511" y="9"/>
                  </a:cubicBezTo>
                  <a:cubicBezTo>
                    <a:pt x="15583" y="-51"/>
                    <a:pt x="12754" y="189"/>
                    <a:pt x="10568" y="429"/>
                  </a:cubicBezTo>
                  <a:cubicBezTo>
                    <a:pt x="8383" y="669"/>
                    <a:pt x="6840" y="909"/>
                    <a:pt x="5683" y="1629"/>
                  </a:cubicBezTo>
                  <a:cubicBezTo>
                    <a:pt x="4526" y="2349"/>
                    <a:pt x="3754" y="3549"/>
                    <a:pt x="3111" y="6189"/>
                  </a:cubicBezTo>
                  <a:cubicBezTo>
                    <a:pt x="2468" y="8829"/>
                    <a:pt x="1954" y="12909"/>
                    <a:pt x="1440" y="15369"/>
                  </a:cubicBezTo>
                  <a:cubicBezTo>
                    <a:pt x="926" y="17829"/>
                    <a:pt x="411" y="18669"/>
                    <a:pt x="154" y="19389"/>
                  </a:cubicBezTo>
                  <a:cubicBezTo>
                    <a:pt x="-103" y="20109"/>
                    <a:pt x="-103" y="20709"/>
                    <a:pt x="668" y="21069"/>
                  </a:cubicBezTo>
                  <a:cubicBezTo>
                    <a:pt x="1440" y="21429"/>
                    <a:pt x="2983" y="21549"/>
                    <a:pt x="6326" y="21309"/>
                  </a:cubicBezTo>
                  <a:cubicBezTo>
                    <a:pt x="9668" y="21069"/>
                    <a:pt x="14811" y="20469"/>
                    <a:pt x="19954" y="19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2717675" y="7239000"/>
              <a:ext cx="1143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5840"/>
                    <a:pt x="2400" y="10080"/>
                    <a:pt x="6000" y="6480"/>
                  </a:cubicBezTo>
                  <a:cubicBezTo>
                    <a:pt x="9600" y="2880"/>
                    <a:pt x="156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3007573" y="7021877"/>
              <a:ext cx="218103" cy="382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62" fill="norm" stroke="1" extrusionOk="0">
                  <a:moveTo>
                    <a:pt x="21401" y="425"/>
                  </a:moveTo>
                  <a:cubicBezTo>
                    <a:pt x="19324" y="187"/>
                    <a:pt x="17247" y="-50"/>
                    <a:pt x="15170" y="9"/>
                  </a:cubicBezTo>
                  <a:cubicBezTo>
                    <a:pt x="13093" y="69"/>
                    <a:pt x="11016" y="425"/>
                    <a:pt x="9563" y="781"/>
                  </a:cubicBezTo>
                  <a:cubicBezTo>
                    <a:pt x="8109" y="1137"/>
                    <a:pt x="7278" y="1493"/>
                    <a:pt x="6863" y="2324"/>
                  </a:cubicBezTo>
                  <a:cubicBezTo>
                    <a:pt x="6447" y="3154"/>
                    <a:pt x="6447" y="4460"/>
                    <a:pt x="5928" y="6655"/>
                  </a:cubicBezTo>
                  <a:cubicBezTo>
                    <a:pt x="5409" y="8851"/>
                    <a:pt x="4370" y="11937"/>
                    <a:pt x="3332" y="14192"/>
                  </a:cubicBezTo>
                  <a:cubicBezTo>
                    <a:pt x="2293" y="16447"/>
                    <a:pt x="1255" y="17871"/>
                    <a:pt x="632" y="18880"/>
                  </a:cubicBezTo>
                  <a:cubicBezTo>
                    <a:pt x="9" y="19888"/>
                    <a:pt x="-199" y="20482"/>
                    <a:pt x="216" y="20897"/>
                  </a:cubicBezTo>
                  <a:cubicBezTo>
                    <a:pt x="632" y="21313"/>
                    <a:pt x="1670" y="21550"/>
                    <a:pt x="4059" y="21431"/>
                  </a:cubicBezTo>
                  <a:cubicBezTo>
                    <a:pt x="6447" y="21313"/>
                    <a:pt x="10186" y="20838"/>
                    <a:pt x="12678" y="20541"/>
                  </a:cubicBezTo>
                  <a:cubicBezTo>
                    <a:pt x="15170" y="20245"/>
                    <a:pt x="16416" y="20126"/>
                    <a:pt x="17663" y="20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3283795" y="7072299"/>
              <a:ext cx="138731" cy="3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423" fill="norm" stroke="1" extrusionOk="0">
                  <a:moveTo>
                    <a:pt x="21130" y="107"/>
                  </a:moveTo>
                  <a:cubicBezTo>
                    <a:pt x="19518" y="-35"/>
                    <a:pt x="17906" y="-177"/>
                    <a:pt x="15327" y="676"/>
                  </a:cubicBezTo>
                  <a:cubicBezTo>
                    <a:pt x="12748" y="1528"/>
                    <a:pt x="9202" y="3376"/>
                    <a:pt x="6300" y="6005"/>
                  </a:cubicBezTo>
                  <a:cubicBezTo>
                    <a:pt x="3399" y="8634"/>
                    <a:pt x="1142" y="12044"/>
                    <a:pt x="336" y="14460"/>
                  </a:cubicBezTo>
                  <a:cubicBezTo>
                    <a:pt x="-470" y="16876"/>
                    <a:pt x="175" y="18297"/>
                    <a:pt x="2270" y="19291"/>
                  </a:cubicBezTo>
                  <a:cubicBezTo>
                    <a:pt x="4366" y="20286"/>
                    <a:pt x="7912" y="20855"/>
                    <a:pt x="11458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3505075" y="7112000"/>
              <a:ext cx="12700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757"/>
                    <a:pt x="7200" y="7513"/>
                    <a:pt x="10800" y="11113"/>
                  </a:cubicBezTo>
                  <a:cubicBezTo>
                    <a:pt x="14400" y="14713"/>
                    <a:pt x="18000" y="181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3484132" y="7086600"/>
              <a:ext cx="217794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600" fill="norm" stroke="1" extrusionOk="0">
                  <a:moveTo>
                    <a:pt x="21370" y="0"/>
                  </a:moveTo>
                  <a:cubicBezTo>
                    <a:pt x="19085" y="1571"/>
                    <a:pt x="16801" y="3142"/>
                    <a:pt x="14101" y="5564"/>
                  </a:cubicBezTo>
                  <a:cubicBezTo>
                    <a:pt x="11401" y="7985"/>
                    <a:pt x="8285" y="11258"/>
                    <a:pt x="5793" y="13745"/>
                  </a:cubicBezTo>
                  <a:cubicBezTo>
                    <a:pt x="3301" y="16233"/>
                    <a:pt x="1432" y="17935"/>
                    <a:pt x="601" y="19113"/>
                  </a:cubicBezTo>
                  <a:cubicBezTo>
                    <a:pt x="-230" y="20291"/>
                    <a:pt x="-22" y="20945"/>
                    <a:pt x="1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3809875" y="7258050"/>
              <a:ext cx="1968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4141083" y="7098760"/>
              <a:ext cx="170443" cy="301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336" fill="norm" stroke="1" extrusionOk="0">
                  <a:moveTo>
                    <a:pt x="19873" y="1388"/>
                  </a:moveTo>
                  <a:cubicBezTo>
                    <a:pt x="19073" y="788"/>
                    <a:pt x="18273" y="188"/>
                    <a:pt x="17073" y="38"/>
                  </a:cubicBezTo>
                  <a:cubicBezTo>
                    <a:pt x="15873" y="-112"/>
                    <a:pt x="14273" y="188"/>
                    <a:pt x="11740" y="788"/>
                  </a:cubicBezTo>
                  <a:cubicBezTo>
                    <a:pt x="9206" y="1388"/>
                    <a:pt x="5740" y="2288"/>
                    <a:pt x="4006" y="3113"/>
                  </a:cubicBezTo>
                  <a:cubicBezTo>
                    <a:pt x="2273" y="3938"/>
                    <a:pt x="2273" y="4688"/>
                    <a:pt x="1873" y="7088"/>
                  </a:cubicBezTo>
                  <a:cubicBezTo>
                    <a:pt x="1473" y="9488"/>
                    <a:pt x="673" y="13538"/>
                    <a:pt x="273" y="16163"/>
                  </a:cubicBezTo>
                  <a:cubicBezTo>
                    <a:pt x="-127" y="18788"/>
                    <a:pt x="-127" y="19988"/>
                    <a:pt x="540" y="20663"/>
                  </a:cubicBezTo>
                  <a:cubicBezTo>
                    <a:pt x="1206" y="21338"/>
                    <a:pt x="2540" y="21488"/>
                    <a:pt x="6140" y="21188"/>
                  </a:cubicBezTo>
                  <a:cubicBezTo>
                    <a:pt x="9740" y="20888"/>
                    <a:pt x="15606" y="20138"/>
                    <a:pt x="21473" y="19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4159125" y="7258050"/>
              <a:ext cx="1143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4387675" y="7102199"/>
              <a:ext cx="196901" cy="291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542" fill="norm" stroke="1" extrusionOk="0">
                  <a:moveTo>
                    <a:pt x="21376" y="725"/>
                  </a:moveTo>
                  <a:cubicBezTo>
                    <a:pt x="17699" y="412"/>
                    <a:pt x="14023" y="99"/>
                    <a:pt x="11610" y="20"/>
                  </a:cubicBezTo>
                  <a:cubicBezTo>
                    <a:pt x="9197" y="-58"/>
                    <a:pt x="8048" y="99"/>
                    <a:pt x="6899" y="333"/>
                  </a:cubicBezTo>
                  <a:cubicBezTo>
                    <a:pt x="5750" y="568"/>
                    <a:pt x="4602" y="881"/>
                    <a:pt x="4027" y="1429"/>
                  </a:cubicBezTo>
                  <a:cubicBezTo>
                    <a:pt x="3453" y="1977"/>
                    <a:pt x="3453" y="2759"/>
                    <a:pt x="3223" y="5264"/>
                  </a:cubicBezTo>
                  <a:cubicBezTo>
                    <a:pt x="2993" y="7768"/>
                    <a:pt x="2533" y="11994"/>
                    <a:pt x="2074" y="14499"/>
                  </a:cubicBezTo>
                  <a:cubicBezTo>
                    <a:pt x="1614" y="17003"/>
                    <a:pt x="1155" y="17785"/>
                    <a:pt x="695" y="18568"/>
                  </a:cubicBezTo>
                  <a:cubicBezTo>
                    <a:pt x="236" y="19351"/>
                    <a:pt x="-224" y="20133"/>
                    <a:pt x="121" y="20681"/>
                  </a:cubicBezTo>
                  <a:cubicBezTo>
                    <a:pt x="465" y="21229"/>
                    <a:pt x="1614" y="21542"/>
                    <a:pt x="3338" y="21542"/>
                  </a:cubicBezTo>
                  <a:cubicBezTo>
                    <a:pt x="5061" y="21542"/>
                    <a:pt x="7359" y="21229"/>
                    <a:pt x="9657" y="20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4609975" y="7175500"/>
              <a:ext cx="1524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877"/>
                    <a:pt x="9600" y="9755"/>
                    <a:pt x="13200" y="13355"/>
                  </a:cubicBezTo>
                  <a:cubicBezTo>
                    <a:pt x="16800" y="16955"/>
                    <a:pt x="19200" y="19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4622112" y="7181850"/>
              <a:ext cx="140264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21363" y="0"/>
                  </a:moveTo>
                  <a:cubicBezTo>
                    <a:pt x="15238" y="4871"/>
                    <a:pt x="9112" y="9741"/>
                    <a:pt x="5727" y="12706"/>
                  </a:cubicBezTo>
                  <a:cubicBezTo>
                    <a:pt x="2342" y="15671"/>
                    <a:pt x="1697" y="16729"/>
                    <a:pt x="1053" y="17894"/>
                  </a:cubicBezTo>
                  <a:cubicBezTo>
                    <a:pt x="408" y="19059"/>
                    <a:pt x="-237" y="20329"/>
                    <a:pt x="85" y="20965"/>
                  </a:cubicBezTo>
                  <a:cubicBezTo>
                    <a:pt x="408" y="21600"/>
                    <a:pt x="1697" y="21600"/>
                    <a:pt x="29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4800475" y="7092950"/>
              <a:ext cx="135868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0" y="1800"/>
                  </a:moveTo>
                  <a:cubicBezTo>
                    <a:pt x="3323" y="1200"/>
                    <a:pt x="6646" y="600"/>
                    <a:pt x="9305" y="300"/>
                  </a:cubicBezTo>
                  <a:cubicBezTo>
                    <a:pt x="11963" y="0"/>
                    <a:pt x="13957" y="0"/>
                    <a:pt x="15785" y="0"/>
                  </a:cubicBezTo>
                  <a:cubicBezTo>
                    <a:pt x="17612" y="0"/>
                    <a:pt x="19274" y="0"/>
                    <a:pt x="20271" y="825"/>
                  </a:cubicBezTo>
                  <a:cubicBezTo>
                    <a:pt x="21268" y="1650"/>
                    <a:pt x="21600" y="3300"/>
                    <a:pt x="21102" y="5775"/>
                  </a:cubicBezTo>
                  <a:cubicBezTo>
                    <a:pt x="20603" y="8250"/>
                    <a:pt x="19274" y="11550"/>
                    <a:pt x="18609" y="13950"/>
                  </a:cubicBezTo>
                  <a:cubicBezTo>
                    <a:pt x="17945" y="16350"/>
                    <a:pt x="17945" y="17850"/>
                    <a:pt x="18277" y="18975"/>
                  </a:cubicBezTo>
                  <a:cubicBezTo>
                    <a:pt x="18609" y="20100"/>
                    <a:pt x="19274" y="20850"/>
                    <a:pt x="18609" y="21225"/>
                  </a:cubicBezTo>
                  <a:cubicBezTo>
                    <a:pt x="17945" y="21600"/>
                    <a:pt x="15951" y="21600"/>
                    <a:pt x="13957" y="21600"/>
                  </a:cubicBezTo>
                  <a:cubicBezTo>
                    <a:pt x="11963" y="21600"/>
                    <a:pt x="9969" y="21600"/>
                    <a:pt x="79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4990975" y="7080250"/>
              <a:ext cx="88422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7" h="21600" fill="norm" stroke="1" extrusionOk="0">
                  <a:moveTo>
                    <a:pt x="0" y="0"/>
                  </a:moveTo>
                  <a:cubicBezTo>
                    <a:pt x="5891" y="2571"/>
                    <a:pt x="11782" y="5143"/>
                    <a:pt x="15709" y="7714"/>
                  </a:cubicBezTo>
                  <a:cubicBezTo>
                    <a:pt x="19636" y="10286"/>
                    <a:pt x="21600" y="12857"/>
                    <a:pt x="19882" y="15107"/>
                  </a:cubicBezTo>
                  <a:cubicBezTo>
                    <a:pt x="18164" y="17357"/>
                    <a:pt x="12764" y="19286"/>
                    <a:pt x="8836" y="20314"/>
                  </a:cubicBezTo>
                  <a:cubicBezTo>
                    <a:pt x="4909" y="21343"/>
                    <a:pt x="2455" y="214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5092575" y="6973824"/>
              <a:ext cx="101601" cy="119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4274"/>
                  </a:moveTo>
                  <a:cubicBezTo>
                    <a:pt x="1800" y="2759"/>
                    <a:pt x="3600" y="1243"/>
                    <a:pt x="5625" y="485"/>
                  </a:cubicBezTo>
                  <a:cubicBezTo>
                    <a:pt x="7650" y="-273"/>
                    <a:pt x="9900" y="-273"/>
                    <a:pt x="11700" y="1432"/>
                  </a:cubicBezTo>
                  <a:cubicBezTo>
                    <a:pt x="13500" y="3138"/>
                    <a:pt x="14850" y="6548"/>
                    <a:pt x="14850" y="9011"/>
                  </a:cubicBezTo>
                  <a:cubicBezTo>
                    <a:pt x="14850" y="11474"/>
                    <a:pt x="13500" y="12990"/>
                    <a:pt x="11925" y="14316"/>
                  </a:cubicBezTo>
                  <a:cubicBezTo>
                    <a:pt x="10350" y="15643"/>
                    <a:pt x="8550" y="16780"/>
                    <a:pt x="8775" y="17727"/>
                  </a:cubicBezTo>
                  <a:cubicBezTo>
                    <a:pt x="9000" y="18674"/>
                    <a:pt x="11250" y="19432"/>
                    <a:pt x="13725" y="20001"/>
                  </a:cubicBezTo>
                  <a:cubicBezTo>
                    <a:pt x="16200" y="20569"/>
                    <a:pt x="18900" y="20948"/>
                    <a:pt x="21600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5238625" y="6935646"/>
              <a:ext cx="155820" cy="551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43" fill="norm" stroke="1" extrusionOk="0">
                  <a:moveTo>
                    <a:pt x="0" y="1433"/>
                  </a:moveTo>
                  <a:cubicBezTo>
                    <a:pt x="4378" y="936"/>
                    <a:pt x="8757" y="440"/>
                    <a:pt x="12259" y="191"/>
                  </a:cubicBezTo>
                  <a:cubicBezTo>
                    <a:pt x="15762" y="-57"/>
                    <a:pt x="18389" y="-57"/>
                    <a:pt x="19849" y="150"/>
                  </a:cubicBezTo>
                  <a:cubicBezTo>
                    <a:pt x="21308" y="357"/>
                    <a:pt x="21600" y="771"/>
                    <a:pt x="21454" y="1929"/>
                  </a:cubicBezTo>
                  <a:cubicBezTo>
                    <a:pt x="21308" y="3088"/>
                    <a:pt x="20724" y="4991"/>
                    <a:pt x="19849" y="7019"/>
                  </a:cubicBezTo>
                  <a:cubicBezTo>
                    <a:pt x="18973" y="9046"/>
                    <a:pt x="17805" y="11198"/>
                    <a:pt x="16930" y="13102"/>
                  </a:cubicBezTo>
                  <a:cubicBezTo>
                    <a:pt x="16054" y="15005"/>
                    <a:pt x="15470" y="16660"/>
                    <a:pt x="15324" y="17695"/>
                  </a:cubicBezTo>
                  <a:cubicBezTo>
                    <a:pt x="15178" y="18729"/>
                    <a:pt x="15470" y="19143"/>
                    <a:pt x="16200" y="19557"/>
                  </a:cubicBezTo>
                  <a:cubicBezTo>
                    <a:pt x="16930" y="19971"/>
                    <a:pt x="18097" y="20384"/>
                    <a:pt x="17659" y="20591"/>
                  </a:cubicBezTo>
                  <a:cubicBezTo>
                    <a:pt x="17222" y="20798"/>
                    <a:pt x="15178" y="20798"/>
                    <a:pt x="12697" y="20922"/>
                  </a:cubicBezTo>
                  <a:cubicBezTo>
                    <a:pt x="10216" y="21046"/>
                    <a:pt x="7297" y="21295"/>
                    <a:pt x="4378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5518025" y="7270750"/>
              <a:ext cx="146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5511675" y="7372350"/>
              <a:ext cx="1143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5880481" y="7027333"/>
              <a:ext cx="170945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84" fill="norm" stroke="1" extrusionOk="0">
                  <a:moveTo>
                    <a:pt x="20736" y="2195"/>
                  </a:moveTo>
                  <a:cubicBezTo>
                    <a:pt x="21003" y="1617"/>
                    <a:pt x="21269" y="1040"/>
                    <a:pt x="20736" y="635"/>
                  </a:cubicBezTo>
                  <a:cubicBezTo>
                    <a:pt x="20203" y="231"/>
                    <a:pt x="18869" y="0"/>
                    <a:pt x="16469" y="0"/>
                  </a:cubicBezTo>
                  <a:cubicBezTo>
                    <a:pt x="14069" y="0"/>
                    <a:pt x="10603" y="231"/>
                    <a:pt x="8336" y="866"/>
                  </a:cubicBezTo>
                  <a:cubicBezTo>
                    <a:pt x="6069" y="1502"/>
                    <a:pt x="5003" y="2541"/>
                    <a:pt x="3936" y="4678"/>
                  </a:cubicBezTo>
                  <a:cubicBezTo>
                    <a:pt x="2869" y="6815"/>
                    <a:pt x="1803" y="10049"/>
                    <a:pt x="1136" y="12590"/>
                  </a:cubicBezTo>
                  <a:cubicBezTo>
                    <a:pt x="469" y="15132"/>
                    <a:pt x="203" y="16980"/>
                    <a:pt x="69" y="18366"/>
                  </a:cubicBezTo>
                  <a:cubicBezTo>
                    <a:pt x="-64" y="19752"/>
                    <a:pt x="-64" y="20676"/>
                    <a:pt x="603" y="21138"/>
                  </a:cubicBezTo>
                  <a:cubicBezTo>
                    <a:pt x="1269" y="21600"/>
                    <a:pt x="2603" y="21600"/>
                    <a:pt x="6203" y="21138"/>
                  </a:cubicBezTo>
                  <a:cubicBezTo>
                    <a:pt x="9803" y="20676"/>
                    <a:pt x="15669" y="19752"/>
                    <a:pt x="21536" y="18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5886325" y="7239000"/>
              <a:ext cx="1333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6138432" y="7030244"/>
              <a:ext cx="205094" cy="407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35" fill="norm" stroke="1" extrusionOk="0">
                  <a:moveTo>
                    <a:pt x="21356" y="626"/>
                  </a:moveTo>
                  <a:cubicBezTo>
                    <a:pt x="17168" y="403"/>
                    <a:pt x="12980" y="181"/>
                    <a:pt x="10225" y="69"/>
                  </a:cubicBezTo>
                  <a:cubicBezTo>
                    <a:pt x="7470" y="-42"/>
                    <a:pt x="6148" y="-42"/>
                    <a:pt x="5376" y="236"/>
                  </a:cubicBezTo>
                  <a:cubicBezTo>
                    <a:pt x="4605" y="515"/>
                    <a:pt x="4385" y="1071"/>
                    <a:pt x="4274" y="2742"/>
                  </a:cubicBezTo>
                  <a:cubicBezTo>
                    <a:pt x="4164" y="4412"/>
                    <a:pt x="4164" y="7195"/>
                    <a:pt x="3613" y="9700"/>
                  </a:cubicBezTo>
                  <a:cubicBezTo>
                    <a:pt x="3062" y="12205"/>
                    <a:pt x="1960" y="14432"/>
                    <a:pt x="1299" y="15991"/>
                  </a:cubicBezTo>
                  <a:cubicBezTo>
                    <a:pt x="638" y="17550"/>
                    <a:pt x="417" y="18440"/>
                    <a:pt x="197" y="19276"/>
                  </a:cubicBezTo>
                  <a:cubicBezTo>
                    <a:pt x="-24" y="20111"/>
                    <a:pt x="-244" y="20890"/>
                    <a:pt x="638" y="21224"/>
                  </a:cubicBezTo>
                  <a:cubicBezTo>
                    <a:pt x="1519" y="21558"/>
                    <a:pt x="3503" y="21447"/>
                    <a:pt x="5487" y="21224"/>
                  </a:cubicBezTo>
                  <a:cubicBezTo>
                    <a:pt x="7470" y="21001"/>
                    <a:pt x="9454" y="20667"/>
                    <a:pt x="11438" y="20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6343525" y="7169150"/>
              <a:ext cx="11430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400"/>
                    <a:pt x="4800" y="4800"/>
                    <a:pt x="8400" y="8400"/>
                  </a:cubicBezTo>
                  <a:cubicBezTo>
                    <a:pt x="12000" y="12000"/>
                    <a:pt x="1680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6343525" y="7181850"/>
              <a:ext cx="1524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062"/>
                    <a:pt x="12000" y="8123"/>
                    <a:pt x="8400" y="11723"/>
                  </a:cubicBezTo>
                  <a:cubicBezTo>
                    <a:pt x="4800" y="15323"/>
                    <a:pt x="2400" y="184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6495925" y="7076016"/>
              <a:ext cx="69851" cy="86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54"/>
                  </a:moveTo>
                  <a:cubicBezTo>
                    <a:pt x="3273" y="527"/>
                    <a:pt x="6545" y="0"/>
                    <a:pt x="9818" y="0"/>
                  </a:cubicBezTo>
                  <a:cubicBezTo>
                    <a:pt x="13091" y="0"/>
                    <a:pt x="16364" y="527"/>
                    <a:pt x="17673" y="2107"/>
                  </a:cubicBezTo>
                  <a:cubicBezTo>
                    <a:pt x="18982" y="3688"/>
                    <a:pt x="18327" y="6322"/>
                    <a:pt x="16364" y="8693"/>
                  </a:cubicBezTo>
                  <a:cubicBezTo>
                    <a:pt x="14400" y="11063"/>
                    <a:pt x="11127" y="13171"/>
                    <a:pt x="8509" y="15278"/>
                  </a:cubicBezTo>
                  <a:cubicBezTo>
                    <a:pt x="5891" y="17385"/>
                    <a:pt x="3927" y="19493"/>
                    <a:pt x="6218" y="20546"/>
                  </a:cubicBezTo>
                  <a:cubicBezTo>
                    <a:pt x="8509" y="21600"/>
                    <a:pt x="15055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6629275" y="7052262"/>
              <a:ext cx="123201" cy="428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517" fill="norm" stroke="1" extrusionOk="0">
                  <a:moveTo>
                    <a:pt x="1098" y="1087"/>
                  </a:moveTo>
                  <a:cubicBezTo>
                    <a:pt x="2563" y="768"/>
                    <a:pt x="4027" y="449"/>
                    <a:pt x="6773" y="236"/>
                  </a:cubicBezTo>
                  <a:cubicBezTo>
                    <a:pt x="9519" y="23"/>
                    <a:pt x="13546" y="-83"/>
                    <a:pt x="16292" y="77"/>
                  </a:cubicBezTo>
                  <a:cubicBezTo>
                    <a:pt x="19037" y="236"/>
                    <a:pt x="20502" y="662"/>
                    <a:pt x="21051" y="2364"/>
                  </a:cubicBezTo>
                  <a:cubicBezTo>
                    <a:pt x="21600" y="4067"/>
                    <a:pt x="21234" y="7046"/>
                    <a:pt x="20319" y="9919"/>
                  </a:cubicBezTo>
                  <a:cubicBezTo>
                    <a:pt x="19403" y="12792"/>
                    <a:pt x="17939" y="15558"/>
                    <a:pt x="17207" y="17208"/>
                  </a:cubicBezTo>
                  <a:cubicBezTo>
                    <a:pt x="16475" y="18857"/>
                    <a:pt x="16475" y="19389"/>
                    <a:pt x="16658" y="19921"/>
                  </a:cubicBezTo>
                  <a:cubicBezTo>
                    <a:pt x="16841" y="20453"/>
                    <a:pt x="17207" y="20985"/>
                    <a:pt x="16475" y="21251"/>
                  </a:cubicBezTo>
                  <a:cubicBezTo>
                    <a:pt x="15742" y="21517"/>
                    <a:pt x="13912" y="21517"/>
                    <a:pt x="10983" y="21517"/>
                  </a:cubicBezTo>
                  <a:cubicBezTo>
                    <a:pt x="8054" y="21517"/>
                    <a:pt x="4027" y="21517"/>
                    <a:pt x="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6902325" y="7327900"/>
              <a:ext cx="1587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7178303" y="7098089"/>
              <a:ext cx="162173" cy="382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549" fill="norm" stroke="1" extrusionOk="0">
                  <a:moveTo>
                    <a:pt x="21217" y="784"/>
                  </a:moveTo>
                  <a:cubicBezTo>
                    <a:pt x="20109" y="426"/>
                    <a:pt x="19002" y="68"/>
                    <a:pt x="17755" y="9"/>
                  </a:cubicBezTo>
                  <a:cubicBezTo>
                    <a:pt x="16509" y="-51"/>
                    <a:pt x="15125" y="188"/>
                    <a:pt x="12909" y="1142"/>
                  </a:cubicBezTo>
                  <a:cubicBezTo>
                    <a:pt x="10694" y="2097"/>
                    <a:pt x="7648" y="3768"/>
                    <a:pt x="5155" y="6035"/>
                  </a:cubicBezTo>
                  <a:cubicBezTo>
                    <a:pt x="2663" y="8303"/>
                    <a:pt x="725" y="11167"/>
                    <a:pt x="171" y="13613"/>
                  </a:cubicBezTo>
                  <a:cubicBezTo>
                    <a:pt x="-383" y="16059"/>
                    <a:pt x="448" y="18088"/>
                    <a:pt x="2109" y="19341"/>
                  </a:cubicBezTo>
                  <a:cubicBezTo>
                    <a:pt x="3771" y="20594"/>
                    <a:pt x="6263" y="21072"/>
                    <a:pt x="8755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7329098" y="7160537"/>
              <a:ext cx="182828" cy="268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403" fill="norm" stroke="1" extrusionOk="0">
                  <a:moveTo>
                    <a:pt x="21445" y="180"/>
                  </a:moveTo>
                  <a:cubicBezTo>
                    <a:pt x="18962" y="12"/>
                    <a:pt x="16479" y="-157"/>
                    <a:pt x="13873" y="265"/>
                  </a:cubicBezTo>
                  <a:cubicBezTo>
                    <a:pt x="11266" y="687"/>
                    <a:pt x="8535" y="1699"/>
                    <a:pt x="6797" y="2543"/>
                  </a:cubicBezTo>
                  <a:cubicBezTo>
                    <a:pt x="5059" y="3387"/>
                    <a:pt x="4314" y="4062"/>
                    <a:pt x="3942" y="5243"/>
                  </a:cubicBezTo>
                  <a:cubicBezTo>
                    <a:pt x="3569" y="6424"/>
                    <a:pt x="3569" y="8112"/>
                    <a:pt x="2948" y="10474"/>
                  </a:cubicBezTo>
                  <a:cubicBezTo>
                    <a:pt x="2328" y="12837"/>
                    <a:pt x="1086" y="15874"/>
                    <a:pt x="466" y="17815"/>
                  </a:cubicBezTo>
                  <a:cubicBezTo>
                    <a:pt x="-155" y="19755"/>
                    <a:pt x="-155" y="20599"/>
                    <a:pt x="466" y="21021"/>
                  </a:cubicBezTo>
                  <a:cubicBezTo>
                    <a:pt x="1086" y="21443"/>
                    <a:pt x="2328" y="21443"/>
                    <a:pt x="4190" y="21359"/>
                  </a:cubicBezTo>
                  <a:cubicBezTo>
                    <a:pt x="6052" y="21274"/>
                    <a:pt x="8535" y="21105"/>
                    <a:pt x="11017" y="20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7321425" y="7308850"/>
              <a:ext cx="1270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7516334" y="7163333"/>
              <a:ext cx="173392" cy="272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518" fill="norm" stroke="1" extrusionOk="0">
                  <a:moveTo>
                    <a:pt x="21318" y="460"/>
                  </a:moveTo>
                  <a:cubicBezTo>
                    <a:pt x="18716" y="293"/>
                    <a:pt x="16113" y="125"/>
                    <a:pt x="14161" y="42"/>
                  </a:cubicBezTo>
                  <a:cubicBezTo>
                    <a:pt x="12210" y="-42"/>
                    <a:pt x="10908" y="-42"/>
                    <a:pt x="9998" y="460"/>
                  </a:cubicBezTo>
                  <a:cubicBezTo>
                    <a:pt x="9087" y="963"/>
                    <a:pt x="8566" y="1967"/>
                    <a:pt x="7655" y="4311"/>
                  </a:cubicBezTo>
                  <a:cubicBezTo>
                    <a:pt x="6745" y="6656"/>
                    <a:pt x="5443" y="10339"/>
                    <a:pt x="4142" y="13018"/>
                  </a:cubicBezTo>
                  <a:cubicBezTo>
                    <a:pt x="2841" y="15698"/>
                    <a:pt x="1540" y="17372"/>
                    <a:pt x="759" y="18628"/>
                  </a:cubicBezTo>
                  <a:cubicBezTo>
                    <a:pt x="-22" y="19884"/>
                    <a:pt x="-282" y="20721"/>
                    <a:pt x="369" y="21139"/>
                  </a:cubicBezTo>
                  <a:cubicBezTo>
                    <a:pt x="1019" y="21558"/>
                    <a:pt x="2581" y="21558"/>
                    <a:pt x="4793" y="21474"/>
                  </a:cubicBezTo>
                  <a:cubicBezTo>
                    <a:pt x="7005" y="21391"/>
                    <a:pt x="9867" y="21223"/>
                    <a:pt x="12730" y="21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7670675" y="7213600"/>
              <a:ext cx="889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800"/>
                    <a:pt x="10286" y="9600"/>
                    <a:pt x="13886" y="13108"/>
                  </a:cubicBezTo>
                  <a:cubicBezTo>
                    <a:pt x="17486" y="16615"/>
                    <a:pt x="19543" y="18831"/>
                    <a:pt x="20571" y="20031"/>
                  </a:cubicBezTo>
                  <a:cubicBezTo>
                    <a:pt x="21600" y="21231"/>
                    <a:pt x="21600" y="214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7651625" y="7245350"/>
              <a:ext cx="1206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95" y="3948"/>
                    <a:pt x="10989" y="7897"/>
                    <a:pt x="7389" y="11497"/>
                  </a:cubicBezTo>
                  <a:cubicBezTo>
                    <a:pt x="3789" y="15097"/>
                    <a:pt x="1895" y="183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7784975" y="7176350"/>
              <a:ext cx="103492" cy="278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534" fill="norm" stroke="1" extrusionOk="0">
                  <a:moveTo>
                    <a:pt x="0" y="916"/>
                  </a:moveTo>
                  <a:cubicBezTo>
                    <a:pt x="4320" y="589"/>
                    <a:pt x="8640" y="261"/>
                    <a:pt x="12312" y="98"/>
                  </a:cubicBezTo>
                  <a:cubicBezTo>
                    <a:pt x="15984" y="-66"/>
                    <a:pt x="19008" y="-66"/>
                    <a:pt x="20304" y="425"/>
                  </a:cubicBezTo>
                  <a:cubicBezTo>
                    <a:pt x="21600" y="916"/>
                    <a:pt x="21168" y="1898"/>
                    <a:pt x="20304" y="4107"/>
                  </a:cubicBezTo>
                  <a:cubicBezTo>
                    <a:pt x="19440" y="6316"/>
                    <a:pt x="18144" y="9752"/>
                    <a:pt x="17496" y="11961"/>
                  </a:cubicBezTo>
                  <a:cubicBezTo>
                    <a:pt x="16848" y="14170"/>
                    <a:pt x="16848" y="15152"/>
                    <a:pt x="16848" y="16379"/>
                  </a:cubicBezTo>
                  <a:cubicBezTo>
                    <a:pt x="16848" y="17607"/>
                    <a:pt x="16848" y="19079"/>
                    <a:pt x="14688" y="19979"/>
                  </a:cubicBezTo>
                  <a:cubicBezTo>
                    <a:pt x="12528" y="20879"/>
                    <a:pt x="8208" y="21207"/>
                    <a:pt x="3888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7886575" y="7131049"/>
              <a:ext cx="107141" cy="353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372" fill="norm" stroke="1" extrusionOk="0">
                  <a:moveTo>
                    <a:pt x="8723" y="0"/>
                  </a:moveTo>
                  <a:cubicBezTo>
                    <a:pt x="10385" y="383"/>
                    <a:pt x="12046" y="767"/>
                    <a:pt x="13915" y="1981"/>
                  </a:cubicBezTo>
                  <a:cubicBezTo>
                    <a:pt x="15785" y="3195"/>
                    <a:pt x="17862" y="5240"/>
                    <a:pt x="19315" y="7988"/>
                  </a:cubicBezTo>
                  <a:cubicBezTo>
                    <a:pt x="20769" y="10736"/>
                    <a:pt x="21600" y="14187"/>
                    <a:pt x="20562" y="16615"/>
                  </a:cubicBezTo>
                  <a:cubicBezTo>
                    <a:pt x="19523" y="19044"/>
                    <a:pt x="16615" y="20450"/>
                    <a:pt x="12877" y="21025"/>
                  </a:cubicBezTo>
                  <a:cubicBezTo>
                    <a:pt x="9138" y="21600"/>
                    <a:pt x="4569" y="21344"/>
                    <a:pt x="0" y="2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7985731" y="6984999"/>
              <a:ext cx="116745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600" fill="norm" stroke="1" extrusionOk="0">
                  <a:moveTo>
                    <a:pt x="445" y="7958"/>
                  </a:moveTo>
                  <a:cubicBezTo>
                    <a:pt x="60" y="6063"/>
                    <a:pt x="-326" y="4168"/>
                    <a:pt x="445" y="2653"/>
                  </a:cubicBezTo>
                  <a:cubicBezTo>
                    <a:pt x="1217" y="1137"/>
                    <a:pt x="3145" y="0"/>
                    <a:pt x="5074" y="0"/>
                  </a:cubicBezTo>
                  <a:cubicBezTo>
                    <a:pt x="7003" y="0"/>
                    <a:pt x="8931" y="1137"/>
                    <a:pt x="9703" y="2653"/>
                  </a:cubicBezTo>
                  <a:cubicBezTo>
                    <a:pt x="10474" y="4168"/>
                    <a:pt x="10088" y="6063"/>
                    <a:pt x="9124" y="7958"/>
                  </a:cubicBezTo>
                  <a:cubicBezTo>
                    <a:pt x="8160" y="9853"/>
                    <a:pt x="6617" y="11747"/>
                    <a:pt x="4881" y="13263"/>
                  </a:cubicBezTo>
                  <a:cubicBezTo>
                    <a:pt x="3145" y="14779"/>
                    <a:pt x="1217" y="15916"/>
                    <a:pt x="1217" y="17053"/>
                  </a:cubicBezTo>
                  <a:cubicBezTo>
                    <a:pt x="1217" y="18189"/>
                    <a:pt x="3145" y="19326"/>
                    <a:pt x="6810" y="20084"/>
                  </a:cubicBezTo>
                  <a:cubicBezTo>
                    <a:pt x="10474" y="20842"/>
                    <a:pt x="15874" y="21221"/>
                    <a:pt x="212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8108825" y="2372312"/>
              <a:ext cx="4641851" cy="516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901"/>
                  </a:moveTo>
                  <a:cubicBezTo>
                    <a:pt x="30" y="548"/>
                    <a:pt x="59" y="195"/>
                    <a:pt x="167" y="63"/>
                  </a:cubicBezTo>
                  <a:cubicBezTo>
                    <a:pt x="276" y="-69"/>
                    <a:pt x="463" y="19"/>
                    <a:pt x="739" y="195"/>
                  </a:cubicBezTo>
                  <a:cubicBezTo>
                    <a:pt x="1015" y="372"/>
                    <a:pt x="1379" y="636"/>
                    <a:pt x="1753" y="857"/>
                  </a:cubicBezTo>
                  <a:cubicBezTo>
                    <a:pt x="2127" y="1077"/>
                    <a:pt x="2512" y="1253"/>
                    <a:pt x="2886" y="1474"/>
                  </a:cubicBezTo>
                  <a:cubicBezTo>
                    <a:pt x="3260" y="1694"/>
                    <a:pt x="3625" y="1959"/>
                    <a:pt x="4009" y="2267"/>
                  </a:cubicBezTo>
                  <a:cubicBezTo>
                    <a:pt x="4393" y="2576"/>
                    <a:pt x="4797" y="2929"/>
                    <a:pt x="5151" y="3281"/>
                  </a:cubicBezTo>
                  <a:cubicBezTo>
                    <a:pt x="5506" y="3634"/>
                    <a:pt x="5811" y="3987"/>
                    <a:pt x="6141" y="4295"/>
                  </a:cubicBezTo>
                  <a:cubicBezTo>
                    <a:pt x="6471" y="4604"/>
                    <a:pt x="6826" y="4868"/>
                    <a:pt x="7264" y="5177"/>
                  </a:cubicBezTo>
                  <a:cubicBezTo>
                    <a:pt x="7702" y="5485"/>
                    <a:pt x="8224" y="5838"/>
                    <a:pt x="8697" y="6147"/>
                  </a:cubicBezTo>
                  <a:cubicBezTo>
                    <a:pt x="9170" y="6455"/>
                    <a:pt x="9593" y="6720"/>
                    <a:pt x="9958" y="6940"/>
                  </a:cubicBezTo>
                  <a:cubicBezTo>
                    <a:pt x="10322" y="7160"/>
                    <a:pt x="10628" y="7337"/>
                    <a:pt x="10997" y="7689"/>
                  </a:cubicBezTo>
                  <a:cubicBezTo>
                    <a:pt x="11366" y="8042"/>
                    <a:pt x="11800" y="8571"/>
                    <a:pt x="12218" y="9100"/>
                  </a:cubicBezTo>
                  <a:cubicBezTo>
                    <a:pt x="12637" y="9629"/>
                    <a:pt x="13041" y="10158"/>
                    <a:pt x="13450" y="10687"/>
                  </a:cubicBezTo>
                  <a:cubicBezTo>
                    <a:pt x="13858" y="11216"/>
                    <a:pt x="14272" y="11745"/>
                    <a:pt x="14671" y="12230"/>
                  </a:cubicBezTo>
                  <a:cubicBezTo>
                    <a:pt x="15070" y="12715"/>
                    <a:pt x="15454" y="13155"/>
                    <a:pt x="15838" y="13640"/>
                  </a:cubicBezTo>
                  <a:cubicBezTo>
                    <a:pt x="16222" y="14125"/>
                    <a:pt x="16606" y="14654"/>
                    <a:pt x="16971" y="15139"/>
                  </a:cubicBezTo>
                  <a:cubicBezTo>
                    <a:pt x="17335" y="15624"/>
                    <a:pt x="17680" y="16065"/>
                    <a:pt x="18084" y="16506"/>
                  </a:cubicBezTo>
                  <a:cubicBezTo>
                    <a:pt x="18488" y="16947"/>
                    <a:pt x="18950" y="17387"/>
                    <a:pt x="19399" y="17872"/>
                  </a:cubicBezTo>
                  <a:cubicBezTo>
                    <a:pt x="19847" y="18357"/>
                    <a:pt x="20280" y="18886"/>
                    <a:pt x="20645" y="19503"/>
                  </a:cubicBezTo>
                  <a:cubicBezTo>
                    <a:pt x="21009" y="20120"/>
                    <a:pt x="21305" y="20826"/>
                    <a:pt x="21600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8134225" y="0"/>
              <a:ext cx="142009" cy="2420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591" fill="norm" stroke="1" extrusionOk="0">
                  <a:moveTo>
                    <a:pt x="0" y="0"/>
                  </a:moveTo>
                  <a:cubicBezTo>
                    <a:pt x="1271" y="57"/>
                    <a:pt x="2541" y="113"/>
                    <a:pt x="3176" y="340"/>
                  </a:cubicBezTo>
                  <a:cubicBezTo>
                    <a:pt x="3812" y="566"/>
                    <a:pt x="3812" y="963"/>
                    <a:pt x="4288" y="1510"/>
                  </a:cubicBezTo>
                  <a:cubicBezTo>
                    <a:pt x="4765" y="2058"/>
                    <a:pt x="5718" y="2757"/>
                    <a:pt x="6512" y="3446"/>
                  </a:cubicBezTo>
                  <a:cubicBezTo>
                    <a:pt x="7306" y="4135"/>
                    <a:pt x="7941" y="4815"/>
                    <a:pt x="8418" y="5532"/>
                  </a:cubicBezTo>
                  <a:cubicBezTo>
                    <a:pt x="8894" y="6250"/>
                    <a:pt x="9212" y="7005"/>
                    <a:pt x="9847" y="7760"/>
                  </a:cubicBezTo>
                  <a:cubicBezTo>
                    <a:pt x="10482" y="8515"/>
                    <a:pt x="11435" y="9271"/>
                    <a:pt x="12547" y="9950"/>
                  </a:cubicBezTo>
                  <a:cubicBezTo>
                    <a:pt x="13659" y="10630"/>
                    <a:pt x="14929" y="11234"/>
                    <a:pt x="15724" y="11829"/>
                  </a:cubicBezTo>
                  <a:cubicBezTo>
                    <a:pt x="16518" y="12424"/>
                    <a:pt x="16835" y="13009"/>
                    <a:pt x="17788" y="13623"/>
                  </a:cubicBezTo>
                  <a:cubicBezTo>
                    <a:pt x="18741" y="14236"/>
                    <a:pt x="20329" y="14878"/>
                    <a:pt x="20965" y="15454"/>
                  </a:cubicBezTo>
                  <a:cubicBezTo>
                    <a:pt x="21600" y="16030"/>
                    <a:pt x="21282" y="16540"/>
                    <a:pt x="20647" y="17135"/>
                  </a:cubicBezTo>
                  <a:cubicBezTo>
                    <a:pt x="20012" y="17729"/>
                    <a:pt x="19059" y="18409"/>
                    <a:pt x="18741" y="19070"/>
                  </a:cubicBezTo>
                  <a:cubicBezTo>
                    <a:pt x="18424" y="19731"/>
                    <a:pt x="18741" y="20373"/>
                    <a:pt x="18900" y="20750"/>
                  </a:cubicBezTo>
                  <a:cubicBezTo>
                    <a:pt x="19059" y="21128"/>
                    <a:pt x="19059" y="21241"/>
                    <a:pt x="19059" y="21355"/>
                  </a:cubicBezTo>
                  <a:cubicBezTo>
                    <a:pt x="19059" y="21468"/>
                    <a:pt x="19059" y="21581"/>
                    <a:pt x="19218" y="21591"/>
                  </a:cubicBezTo>
                  <a:cubicBezTo>
                    <a:pt x="19376" y="21600"/>
                    <a:pt x="19694" y="21506"/>
                    <a:pt x="20012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8351355" y="7162800"/>
              <a:ext cx="28264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600" fill="norm" stroke="1" extrusionOk="0">
                  <a:moveTo>
                    <a:pt x="3243" y="0"/>
                  </a:moveTo>
                  <a:cubicBezTo>
                    <a:pt x="5943" y="818"/>
                    <a:pt x="8643" y="1636"/>
                    <a:pt x="11343" y="2782"/>
                  </a:cubicBezTo>
                  <a:cubicBezTo>
                    <a:pt x="14043" y="3927"/>
                    <a:pt x="16743" y="5400"/>
                    <a:pt x="18411" y="6382"/>
                  </a:cubicBezTo>
                  <a:cubicBezTo>
                    <a:pt x="20078" y="7364"/>
                    <a:pt x="20714" y="7855"/>
                    <a:pt x="21031" y="8509"/>
                  </a:cubicBezTo>
                  <a:cubicBezTo>
                    <a:pt x="21349" y="9164"/>
                    <a:pt x="21349" y="9982"/>
                    <a:pt x="20078" y="11209"/>
                  </a:cubicBezTo>
                  <a:cubicBezTo>
                    <a:pt x="18808" y="12436"/>
                    <a:pt x="16267" y="14073"/>
                    <a:pt x="12931" y="15627"/>
                  </a:cubicBezTo>
                  <a:cubicBezTo>
                    <a:pt x="9596" y="17182"/>
                    <a:pt x="5467" y="18655"/>
                    <a:pt x="3005" y="19636"/>
                  </a:cubicBezTo>
                  <a:cubicBezTo>
                    <a:pt x="543" y="20618"/>
                    <a:pt x="-251" y="21109"/>
                    <a:pt x="67" y="21355"/>
                  </a:cubicBezTo>
                  <a:cubicBezTo>
                    <a:pt x="384" y="21600"/>
                    <a:pt x="1814" y="21600"/>
                    <a:pt x="32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8464425" y="7429499"/>
              <a:ext cx="2540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20" y="1600"/>
                    <a:pt x="14040" y="3200"/>
                    <a:pt x="10530" y="6000"/>
                  </a:cubicBezTo>
                  <a:cubicBezTo>
                    <a:pt x="7020" y="8800"/>
                    <a:pt x="3780" y="12800"/>
                    <a:pt x="2070" y="15600"/>
                  </a:cubicBezTo>
                  <a:cubicBezTo>
                    <a:pt x="360" y="18400"/>
                    <a:pt x="18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8830208" y="7239000"/>
              <a:ext cx="218504" cy="253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348" fill="norm" stroke="1" extrusionOk="0">
                  <a:moveTo>
                    <a:pt x="16137" y="2142"/>
                  </a:moveTo>
                  <a:cubicBezTo>
                    <a:pt x="15322" y="1607"/>
                    <a:pt x="14507" y="1071"/>
                    <a:pt x="13590" y="803"/>
                  </a:cubicBezTo>
                  <a:cubicBezTo>
                    <a:pt x="12673" y="536"/>
                    <a:pt x="11654" y="536"/>
                    <a:pt x="9718" y="2142"/>
                  </a:cubicBezTo>
                  <a:cubicBezTo>
                    <a:pt x="7782" y="3749"/>
                    <a:pt x="4929" y="6962"/>
                    <a:pt x="3095" y="9729"/>
                  </a:cubicBezTo>
                  <a:cubicBezTo>
                    <a:pt x="1261" y="12496"/>
                    <a:pt x="446" y="14817"/>
                    <a:pt x="141" y="16602"/>
                  </a:cubicBezTo>
                  <a:cubicBezTo>
                    <a:pt x="-165" y="18387"/>
                    <a:pt x="39" y="19636"/>
                    <a:pt x="650" y="20440"/>
                  </a:cubicBezTo>
                  <a:cubicBezTo>
                    <a:pt x="1261" y="21243"/>
                    <a:pt x="2280" y="21600"/>
                    <a:pt x="4929" y="21154"/>
                  </a:cubicBezTo>
                  <a:cubicBezTo>
                    <a:pt x="7578" y="20707"/>
                    <a:pt x="11858" y="19458"/>
                    <a:pt x="15016" y="17583"/>
                  </a:cubicBezTo>
                  <a:cubicBezTo>
                    <a:pt x="18175" y="15709"/>
                    <a:pt x="20212" y="13210"/>
                    <a:pt x="20824" y="10264"/>
                  </a:cubicBezTo>
                  <a:cubicBezTo>
                    <a:pt x="21435" y="7319"/>
                    <a:pt x="20620" y="3927"/>
                    <a:pt x="19703" y="2142"/>
                  </a:cubicBezTo>
                  <a:cubicBezTo>
                    <a:pt x="18786" y="357"/>
                    <a:pt x="17767" y="179"/>
                    <a:pt x="167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266575" y="8216900"/>
              <a:ext cx="152401" cy="256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3" fill="norm" stroke="1" extrusionOk="0">
                  <a:moveTo>
                    <a:pt x="0" y="0"/>
                  </a:moveTo>
                  <a:cubicBezTo>
                    <a:pt x="1800" y="3337"/>
                    <a:pt x="3600" y="6673"/>
                    <a:pt x="4800" y="9483"/>
                  </a:cubicBezTo>
                  <a:cubicBezTo>
                    <a:pt x="6000" y="12293"/>
                    <a:pt x="6600" y="14576"/>
                    <a:pt x="7200" y="16332"/>
                  </a:cubicBezTo>
                  <a:cubicBezTo>
                    <a:pt x="7800" y="18088"/>
                    <a:pt x="8400" y="19317"/>
                    <a:pt x="9300" y="20195"/>
                  </a:cubicBezTo>
                  <a:cubicBezTo>
                    <a:pt x="10200" y="21073"/>
                    <a:pt x="11400" y="21600"/>
                    <a:pt x="12600" y="21073"/>
                  </a:cubicBezTo>
                  <a:cubicBezTo>
                    <a:pt x="13800" y="20546"/>
                    <a:pt x="15000" y="18966"/>
                    <a:pt x="16500" y="16156"/>
                  </a:cubicBezTo>
                  <a:cubicBezTo>
                    <a:pt x="18000" y="13346"/>
                    <a:pt x="19800" y="9307"/>
                    <a:pt x="21600" y="5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501525" y="8191500"/>
              <a:ext cx="102153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0" h="21600" fill="norm" stroke="1" extrusionOk="0">
                  <a:moveTo>
                    <a:pt x="5082" y="0"/>
                  </a:moveTo>
                  <a:cubicBezTo>
                    <a:pt x="11012" y="2792"/>
                    <a:pt x="16941" y="5584"/>
                    <a:pt x="19271" y="8376"/>
                  </a:cubicBezTo>
                  <a:cubicBezTo>
                    <a:pt x="21600" y="11167"/>
                    <a:pt x="20329" y="13959"/>
                    <a:pt x="16518" y="16163"/>
                  </a:cubicBezTo>
                  <a:cubicBezTo>
                    <a:pt x="12706" y="18367"/>
                    <a:pt x="6353" y="199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154661" y="8178799"/>
              <a:ext cx="118265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8" h="21600" fill="norm" stroke="1" extrusionOk="0">
                  <a:moveTo>
                    <a:pt x="16339" y="0"/>
                  </a:moveTo>
                  <a:cubicBezTo>
                    <a:pt x="13360" y="0"/>
                    <a:pt x="10380" y="0"/>
                    <a:pt x="7774" y="900"/>
                  </a:cubicBezTo>
                  <a:cubicBezTo>
                    <a:pt x="5167" y="1800"/>
                    <a:pt x="2932" y="3600"/>
                    <a:pt x="1442" y="6450"/>
                  </a:cubicBezTo>
                  <a:cubicBezTo>
                    <a:pt x="-47" y="9300"/>
                    <a:pt x="-792" y="13200"/>
                    <a:pt x="1256" y="15900"/>
                  </a:cubicBezTo>
                  <a:cubicBezTo>
                    <a:pt x="3305" y="18600"/>
                    <a:pt x="8146" y="20100"/>
                    <a:pt x="11870" y="20850"/>
                  </a:cubicBezTo>
                  <a:cubicBezTo>
                    <a:pt x="15594" y="21600"/>
                    <a:pt x="18201" y="21600"/>
                    <a:pt x="208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1056092" y="8125716"/>
              <a:ext cx="213784" cy="319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17109" y="1423"/>
                  </a:moveTo>
                  <a:cubicBezTo>
                    <a:pt x="16467" y="858"/>
                    <a:pt x="15826" y="294"/>
                    <a:pt x="14863" y="82"/>
                  </a:cubicBezTo>
                  <a:cubicBezTo>
                    <a:pt x="13901" y="-130"/>
                    <a:pt x="12618" y="11"/>
                    <a:pt x="10372" y="1211"/>
                  </a:cubicBezTo>
                  <a:cubicBezTo>
                    <a:pt x="8127" y="2411"/>
                    <a:pt x="4919" y="4670"/>
                    <a:pt x="2887" y="7070"/>
                  </a:cubicBezTo>
                  <a:cubicBezTo>
                    <a:pt x="855" y="9470"/>
                    <a:pt x="0" y="12011"/>
                    <a:pt x="0" y="14341"/>
                  </a:cubicBezTo>
                  <a:cubicBezTo>
                    <a:pt x="0" y="16670"/>
                    <a:pt x="855" y="18788"/>
                    <a:pt x="2994" y="19988"/>
                  </a:cubicBezTo>
                  <a:cubicBezTo>
                    <a:pt x="5133" y="21188"/>
                    <a:pt x="8554" y="21470"/>
                    <a:pt x="11869" y="21258"/>
                  </a:cubicBezTo>
                  <a:cubicBezTo>
                    <a:pt x="15184" y="21046"/>
                    <a:pt x="18392" y="20341"/>
                    <a:pt x="21600" y="19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1362157" y="8113582"/>
              <a:ext cx="189558" cy="338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325" fill="norm" stroke="1" extrusionOk="0">
                  <a:moveTo>
                    <a:pt x="3893" y="6109"/>
                  </a:moveTo>
                  <a:cubicBezTo>
                    <a:pt x="3418" y="8242"/>
                    <a:pt x="2944" y="10375"/>
                    <a:pt x="3062" y="12709"/>
                  </a:cubicBezTo>
                  <a:cubicBezTo>
                    <a:pt x="3181" y="15042"/>
                    <a:pt x="3893" y="17575"/>
                    <a:pt x="4249" y="19175"/>
                  </a:cubicBezTo>
                  <a:cubicBezTo>
                    <a:pt x="4605" y="20775"/>
                    <a:pt x="4605" y="21442"/>
                    <a:pt x="4843" y="21309"/>
                  </a:cubicBezTo>
                  <a:cubicBezTo>
                    <a:pt x="5080" y="21175"/>
                    <a:pt x="5555" y="20242"/>
                    <a:pt x="5080" y="18109"/>
                  </a:cubicBezTo>
                  <a:cubicBezTo>
                    <a:pt x="4605" y="15975"/>
                    <a:pt x="3181" y="12642"/>
                    <a:pt x="2232" y="10109"/>
                  </a:cubicBezTo>
                  <a:cubicBezTo>
                    <a:pt x="1282" y="7575"/>
                    <a:pt x="807" y="5842"/>
                    <a:pt x="451" y="4642"/>
                  </a:cubicBezTo>
                  <a:cubicBezTo>
                    <a:pt x="95" y="3442"/>
                    <a:pt x="-142" y="2775"/>
                    <a:pt x="95" y="2109"/>
                  </a:cubicBezTo>
                  <a:cubicBezTo>
                    <a:pt x="333" y="1442"/>
                    <a:pt x="1045" y="775"/>
                    <a:pt x="2588" y="375"/>
                  </a:cubicBezTo>
                  <a:cubicBezTo>
                    <a:pt x="4131" y="-25"/>
                    <a:pt x="6504" y="-158"/>
                    <a:pt x="9234" y="242"/>
                  </a:cubicBezTo>
                  <a:cubicBezTo>
                    <a:pt x="11963" y="642"/>
                    <a:pt x="15049" y="1575"/>
                    <a:pt x="17304" y="3775"/>
                  </a:cubicBezTo>
                  <a:cubicBezTo>
                    <a:pt x="19559" y="5975"/>
                    <a:pt x="20983" y="9442"/>
                    <a:pt x="21221" y="11975"/>
                  </a:cubicBezTo>
                  <a:cubicBezTo>
                    <a:pt x="21458" y="14509"/>
                    <a:pt x="20509" y="16109"/>
                    <a:pt x="18847" y="17309"/>
                  </a:cubicBezTo>
                  <a:cubicBezTo>
                    <a:pt x="17185" y="18509"/>
                    <a:pt x="14812" y="19309"/>
                    <a:pt x="12794" y="19775"/>
                  </a:cubicBezTo>
                  <a:cubicBezTo>
                    <a:pt x="10777" y="20242"/>
                    <a:pt x="9115" y="20375"/>
                    <a:pt x="7691" y="20375"/>
                  </a:cubicBezTo>
                  <a:cubicBezTo>
                    <a:pt x="6267" y="20375"/>
                    <a:pt x="5080" y="20242"/>
                    <a:pt x="5555" y="19909"/>
                  </a:cubicBezTo>
                  <a:cubicBezTo>
                    <a:pt x="6029" y="19575"/>
                    <a:pt x="8166" y="19042"/>
                    <a:pt x="10302" y="18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1686298" y="8166100"/>
              <a:ext cx="21728" cy="299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529" fill="norm" stroke="1" extrusionOk="0">
                  <a:moveTo>
                    <a:pt x="2484" y="0"/>
                  </a:moveTo>
                  <a:cubicBezTo>
                    <a:pt x="4448" y="5172"/>
                    <a:pt x="6412" y="10344"/>
                    <a:pt x="6412" y="13614"/>
                  </a:cubicBezTo>
                  <a:cubicBezTo>
                    <a:pt x="6412" y="16885"/>
                    <a:pt x="4448" y="18254"/>
                    <a:pt x="2484" y="19394"/>
                  </a:cubicBezTo>
                  <a:cubicBezTo>
                    <a:pt x="521" y="20535"/>
                    <a:pt x="-1443" y="21448"/>
                    <a:pt x="1502" y="21524"/>
                  </a:cubicBezTo>
                  <a:cubicBezTo>
                    <a:pt x="4448" y="21600"/>
                    <a:pt x="12302" y="20839"/>
                    <a:pt x="20157" y="20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1727075" y="8089900"/>
              <a:ext cx="2159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41" y="15200"/>
                    <a:pt x="5082" y="8800"/>
                    <a:pt x="8682" y="5200"/>
                  </a:cubicBezTo>
                  <a:cubicBezTo>
                    <a:pt x="12282" y="1600"/>
                    <a:pt x="16941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1695325" y="8242300"/>
              <a:ext cx="2032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25" y="15709"/>
                    <a:pt x="9450" y="9818"/>
                    <a:pt x="13050" y="6218"/>
                  </a:cubicBezTo>
                  <a:cubicBezTo>
                    <a:pt x="16650" y="2618"/>
                    <a:pt x="19125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1981075" y="8248650"/>
              <a:ext cx="25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2000125" y="839470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2778281" y="8045450"/>
              <a:ext cx="53695" cy="402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497" fill="norm" stroke="1" extrusionOk="0">
                  <a:moveTo>
                    <a:pt x="21075" y="0"/>
                  </a:moveTo>
                  <a:cubicBezTo>
                    <a:pt x="19413" y="2601"/>
                    <a:pt x="17752" y="5202"/>
                    <a:pt x="14429" y="8538"/>
                  </a:cubicBezTo>
                  <a:cubicBezTo>
                    <a:pt x="11106" y="11874"/>
                    <a:pt x="6121" y="15946"/>
                    <a:pt x="3213" y="18377"/>
                  </a:cubicBezTo>
                  <a:cubicBezTo>
                    <a:pt x="306" y="20808"/>
                    <a:pt x="-525" y="21600"/>
                    <a:pt x="306" y="21487"/>
                  </a:cubicBezTo>
                  <a:cubicBezTo>
                    <a:pt x="1137" y="21374"/>
                    <a:pt x="3629" y="20356"/>
                    <a:pt x="6121" y="19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2831975" y="8007350"/>
              <a:ext cx="2413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21" y="15508"/>
                    <a:pt x="6442" y="9415"/>
                    <a:pt x="10042" y="5815"/>
                  </a:cubicBezTo>
                  <a:cubicBezTo>
                    <a:pt x="13642" y="2215"/>
                    <a:pt x="17621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2844675" y="8172450"/>
              <a:ext cx="1460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2946275" y="8356600"/>
              <a:ext cx="1079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6271"/>
                    <a:pt x="11859" y="12542"/>
                    <a:pt x="15459" y="16142"/>
                  </a:cubicBezTo>
                  <a:cubicBezTo>
                    <a:pt x="19059" y="19742"/>
                    <a:pt x="20329" y="206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2933575" y="8343900"/>
              <a:ext cx="12065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369"/>
                    <a:pt x="17811" y="738"/>
                    <a:pt x="15916" y="2400"/>
                  </a:cubicBezTo>
                  <a:cubicBezTo>
                    <a:pt x="14021" y="4062"/>
                    <a:pt x="12126" y="7015"/>
                    <a:pt x="9474" y="10431"/>
                  </a:cubicBezTo>
                  <a:cubicBezTo>
                    <a:pt x="6821" y="13846"/>
                    <a:pt x="3411" y="177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3248392" y="8020050"/>
              <a:ext cx="129684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600" fill="norm" stroke="1" extrusionOk="0">
                  <a:moveTo>
                    <a:pt x="21006" y="0"/>
                  </a:moveTo>
                  <a:cubicBezTo>
                    <a:pt x="17577" y="1047"/>
                    <a:pt x="14149" y="2095"/>
                    <a:pt x="10549" y="4713"/>
                  </a:cubicBezTo>
                  <a:cubicBezTo>
                    <a:pt x="6949" y="7331"/>
                    <a:pt x="3177" y="11520"/>
                    <a:pt x="1292" y="14335"/>
                  </a:cubicBezTo>
                  <a:cubicBezTo>
                    <a:pt x="-594" y="17149"/>
                    <a:pt x="-594" y="18589"/>
                    <a:pt x="2492" y="19571"/>
                  </a:cubicBezTo>
                  <a:cubicBezTo>
                    <a:pt x="5577" y="20553"/>
                    <a:pt x="11749" y="21076"/>
                    <a:pt x="179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3426021" y="8089900"/>
              <a:ext cx="237805" cy="179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271" fill="norm" stroke="1" extrusionOk="0">
                  <a:moveTo>
                    <a:pt x="21475" y="0"/>
                  </a:moveTo>
                  <a:cubicBezTo>
                    <a:pt x="19372" y="5023"/>
                    <a:pt x="17270" y="10047"/>
                    <a:pt x="14880" y="13688"/>
                  </a:cubicBezTo>
                  <a:cubicBezTo>
                    <a:pt x="12491" y="17330"/>
                    <a:pt x="9815" y="19591"/>
                    <a:pt x="7521" y="20595"/>
                  </a:cubicBezTo>
                  <a:cubicBezTo>
                    <a:pt x="5227" y="21600"/>
                    <a:pt x="3316" y="21349"/>
                    <a:pt x="2073" y="20721"/>
                  </a:cubicBezTo>
                  <a:cubicBezTo>
                    <a:pt x="831" y="20093"/>
                    <a:pt x="257" y="19088"/>
                    <a:pt x="66" y="17958"/>
                  </a:cubicBezTo>
                  <a:cubicBezTo>
                    <a:pt x="-125" y="16828"/>
                    <a:pt x="66" y="15572"/>
                    <a:pt x="1022" y="14191"/>
                  </a:cubicBezTo>
                  <a:cubicBezTo>
                    <a:pt x="1978" y="12809"/>
                    <a:pt x="3698" y="11302"/>
                    <a:pt x="5992" y="10674"/>
                  </a:cubicBezTo>
                  <a:cubicBezTo>
                    <a:pt x="8286" y="10047"/>
                    <a:pt x="11153" y="10298"/>
                    <a:pt x="13829" y="12056"/>
                  </a:cubicBezTo>
                  <a:cubicBezTo>
                    <a:pt x="16505" y="13814"/>
                    <a:pt x="18990" y="17079"/>
                    <a:pt x="21475" y="20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3733675" y="7988300"/>
              <a:ext cx="106395" cy="407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5" h="21459" fill="norm" stroke="1" extrusionOk="0">
                  <a:moveTo>
                    <a:pt x="8558" y="0"/>
                  </a:moveTo>
                  <a:cubicBezTo>
                    <a:pt x="11819" y="2449"/>
                    <a:pt x="15079" y="4899"/>
                    <a:pt x="17525" y="7738"/>
                  </a:cubicBezTo>
                  <a:cubicBezTo>
                    <a:pt x="19970" y="10577"/>
                    <a:pt x="21600" y="13806"/>
                    <a:pt x="19562" y="16200"/>
                  </a:cubicBezTo>
                  <a:cubicBezTo>
                    <a:pt x="17525" y="18594"/>
                    <a:pt x="11819" y="20153"/>
                    <a:pt x="7947" y="20876"/>
                  </a:cubicBezTo>
                  <a:cubicBezTo>
                    <a:pt x="4075" y="21600"/>
                    <a:pt x="2038" y="21489"/>
                    <a:pt x="0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4190875" y="8172450"/>
              <a:ext cx="2032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4159125" y="8274050"/>
              <a:ext cx="2413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74" y="15300"/>
                    <a:pt x="11747" y="9000"/>
                    <a:pt x="15347" y="5400"/>
                  </a:cubicBezTo>
                  <a:cubicBezTo>
                    <a:pt x="18947" y="1800"/>
                    <a:pt x="20274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4828762" y="7945795"/>
              <a:ext cx="147119" cy="503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313" fill="norm" stroke="1" extrusionOk="0">
                  <a:moveTo>
                    <a:pt x="2323" y="5833"/>
                  </a:moveTo>
                  <a:cubicBezTo>
                    <a:pt x="1410" y="6191"/>
                    <a:pt x="497" y="6550"/>
                    <a:pt x="497" y="7357"/>
                  </a:cubicBezTo>
                  <a:cubicBezTo>
                    <a:pt x="497" y="8163"/>
                    <a:pt x="1410" y="9418"/>
                    <a:pt x="1866" y="11524"/>
                  </a:cubicBezTo>
                  <a:cubicBezTo>
                    <a:pt x="2323" y="13630"/>
                    <a:pt x="2323" y="16588"/>
                    <a:pt x="2019" y="18470"/>
                  </a:cubicBezTo>
                  <a:cubicBezTo>
                    <a:pt x="1714" y="20352"/>
                    <a:pt x="1106" y="21159"/>
                    <a:pt x="802" y="21294"/>
                  </a:cubicBezTo>
                  <a:cubicBezTo>
                    <a:pt x="497" y="21428"/>
                    <a:pt x="497" y="20890"/>
                    <a:pt x="345" y="18918"/>
                  </a:cubicBezTo>
                  <a:cubicBezTo>
                    <a:pt x="193" y="16947"/>
                    <a:pt x="-111" y="13541"/>
                    <a:pt x="41" y="10628"/>
                  </a:cubicBezTo>
                  <a:cubicBezTo>
                    <a:pt x="193" y="7715"/>
                    <a:pt x="802" y="5295"/>
                    <a:pt x="2171" y="3637"/>
                  </a:cubicBezTo>
                  <a:cubicBezTo>
                    <a:pt x="3540" y="1979"/>
                    <a:pt x="5669" y="1083"/>
                    <a:pt x="8255" y="545"/>
                  </a:cubicBezTo>
                  <a:cubicBezTo>
                    <a:pt x="10841" y="7"/>
                    <a:pt x="13883" y="-172"/>
                    <a:pt x="16317" y="187"/>
                  </a:cubicBezTo>
                  <a:cubicBezTo>
                    <a:pt x="18751" y="545"/>
                    <a:pt x="20576" y="1441"/>
                    <a:pt x="21033" y="2651"/>
                  </a:cubicBezTo>
                  <a:cubicBezTo>
                    <a:pt x="21489" y="3861"/>
                    <a:pt x="20576" y="5385"/>
                    <a:pt x="17838" y="6550"/>
                  </a:cubicBezTo>
                  <a:cubicBezTo>
                    <a:pt x="15100" y="7715"/>
                    <a:pt x="10537" y="8522"/>
                    <a:pt x="5974" y="9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4959175" y="8159750"/>
              <a:ext cx="215951" cy="237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272" fill="norm" stroke="1" extrusionOk="0">
                  <a:moveTo>
                    <a:pt x="634" y="9663"/>
                  </a:moveTo>
                  <a:cubicBezTo>
                    <a:pt x="214" y="8147"/>
                    <a:pt x="-205" y="6632"/>
                    <a:pt x="110" y="5779"/>
                  </a:cubicBezTo>
                  <a:cubicBezTo>
                    <a:pt x="424" y="4926"/>
                    <a:pt x="1473" y="4737"/>
                    <a:pt x="3360" y="5021"/>
                  </a:cubicBezTo>
                  <a:cubicBezTo>
                    <a:pt x="5247" y="5305"/>
                    <a:pt x="7974" y="6063"/>
                    <a:pt x="9861" y="7863"/>
                  </a:cubicBezTo>
                  <a:cubicBezTo>
                    <a:pt x="11748" y="9663"/>
                    <a:pt x="12797" y="12505"/>
                    <a:pt x="12902" y="14968"/>
                  </a:cubicBezTo>
                  <a:cubicBezTo>
                    <a:pt x="13007" y="17432"/>
                    <a:pt x="12168" y="19516"/>
                    <a:pt x="11119" y="20558"/>
                  </a:cubicBezTo>
                  <a:cubicBezTo>
                    <a:pt x="10071" y="21600"/>
                    <a:pt x="8812" y="21600"/>
                    <a:pt x="8078" y="19895"/>
                  </a:cubicBezTo>
                  <a:cubicBezTo>
                    <a:pt x="7345" y="18189"/>
                    <a:pt x="7135" y="14779"/>
                    <a:pt x="9442" y="11179"/>
                  </a:cubicBezTo>
                  <a:cubicBezTo>
                    <a:pt x="11748" y="7579"/>
                    <a:pt x="16572" y="3789"/>
                    <a:pt x="213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5356374" y="8011583"/>
              <a:ext cx="129902" cy="414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490" fill="norm" stroke="1" extrusionOk="0">
                  <a:moveTo>
                    <a:pt x="21041" y="109"/>
                  </a:moveTo>
                  <a:cubicBezTo>
                    <a:pt x="19327" y="0"/>
                    <a:pt x="17612" y="-110"/>
                    <a:pt x="16241" y="219"/>
                  </a:cubicBezTo>
                  <a:cubicBezTo>
                    <a:pt x="14870" y="548"/>
                    <a:pt x="13841" y="1315"/>
                    <a:pt x="11441" y="3125"/>
                  </a:cubicBezTo>
                  <a:cubicBezTo>
                    <a:pt x="9041" y="4934"/>
                    <a:pt x="5270" y="7784"/>
                    <a:pt x="2870" y="10526"/>
                  </a:cubicBezTo>
                  <a:cubicBezTo>
                    <a:pt x="470" y="13267"/>
                    <a:pt x="-559" y="15898"/>
                    <a:pt x="298" y="17707"/>
                  </a:cubicBezTo>
                  <a:cubicBezTo>
                    <a:pt x="1155" y="19516"/>
                    <a:pt x="3898" y="20503"/>
                    <a:pt x="7327" y="20997"/>
                  </a:cubicBezTo>
                  <a:cubicBezTo>
                    <a:pt x="10755" y="21490"/>
                    <a:pt x="14870" y="21490"/>
                    <a:pt x="18984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5562475" y="8102600"/>
              <a:ext cx="16510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92" y="2225"/>
                    <a:pt x="4985" y="4451"/>
                    <a:pt x="7615" y="7200"/>
                  </a:cubicBezTo>
                  <a:cubicBezTo>
                    <a:pt x="10246" y="9949"/>
                    <a:pt x="13015" y="13222"/>
                    <a:pt x="15369" y="15709"/>
                  </a:cubicBezTo>
                  <a:cubicBezTo>
                    <a:pt x="17723" y="18196"/>
                    <a:pt x="19662" y="1989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5545141" y="8083550"/>
              <a:ext cx="245935" cy="394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15" fill="norm" stroke="1" extrusionOk="0">
                  <a:moveTo>
                    <a:pt x="21450" y="0"/>
                  </a:moveTo>
                  <a:cubicBezTo>
                    <a:pt x="20527" y="116"/>
                    <a:pt x="19604" y="231"/>
                    <a:pt x="18404" y="1097"/>
                  </a:cubicBezTo>
                  <a:cubicBezTo>
                    <a:pt x="17204" y="1964"/>
                    <a:pt x="15727" y="3581"/>
                    <a:pt x="13604" y="6122"/>
                  </a:cubicBezTo>
                  <a:cubicBezTo>
                    <a:pt x="11481" y="8663"/>
                    <a:pt x="8712" y="12128"/>
                    <a:pt x="6496" y="14670"/>
                  </a:cubicBezTo>
                  <a:cubicBezTo>
                    <a:pt x="4281" y="17211"/>
                    <a:pt x="2619" y="18828"/>
                    <a:pt x="1512" y="19867"/>
                  </a:cubicBezTo>
                  <a:cubicBezTo>
                    <a:pt x="404" y="20907"/>
                    <a:pt x="-150" y="21369"/>
                    <a:pt x="35" y="21484"/>
                  </a:cubicBezTo>
                  <a:cubicBezTo>
                    <a:pt x="219" y="21600"/>
                    <a:pt x="1142" y="21369"/>
                    <a:pt x="2065" y="21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6122225" y="8108950"/>
              <a:ext cx="20225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21499" y="0"/>
                  </a:moveTo>
                  <a:cubicBezTo>
                    <a:pt x="16099" y="3476"/>
                    <a:pt x="10699" y="6952"/>
                    <a:pt x="7437" y="9062"/>
                  </a:cubicBezTo>
                  <a:cubicBezTo>
                    <a:pt x="4174" y="11172"/>
                    <a:pt x="3049" y="11917"/>
                    <a:pt x="2037" y="12662"/>
                  </a:cubicBezTo>
                  <a:cubicBezTo>
                    <a:pt x="1024" y="13407"/>
                    <a:pt x="124" y="14152"/>
                    <a:pt x="11" y="15021"/>
                  </a:cubicBezTo>
                  <a:cubicBezTo>
                    <a:pt x="-101" y="15890"/>
                    <a:pt x="574" y="16883"/>
                    <a:pt x="3724" y="17628"/>
                  </a:cubicBezTo>
                  <a:cubicBezTo>
                    <a:pt x="6874" y="18372"/>
                    <a:pt x="12499" y="18869"/>
                    <a:pt x="15874" y="19490"/>
                  </a:cubicBezTo>
                  <a:cubicBezTo>
                    <a:pt x="19249" y="20110"/>
                    <a:pt x="20374" y="20855"/>
                    <a:pt x="214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6114925" y="8375650"/>
              <a:ext cx="1841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6427165" y="8134350"/>
              <a:ext cx="22116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600" fill="norm" stroke="1" extrusionOk="0">
                  <a:moveTo>
                    <a:pt x="21494" y="0"/>
                  </a:moveTo>
                  <a:cubicBezTo>
                    <a:pt x="19025" y="4659"/>
                    <a:pt x="16557" y="9318"/>
                    <a:pt x="14397" y="12494"/>
                  </a:cubicBezTo>
                  <a:cubicBezTo>
                    <a:pt x="12237" y="15671"/>
                    <a:pt x="10385" y="17365"/>
                    <a:pt x="8843" y="18424"/>
                  </a:cubicBezTo>
                  <a:cubicBezTo>
                    <a:pt x="7300" y="19482"/>
                    <a:pt x="6065" y="19906"/>
                    <a:pt x="4934" y="20118"/>
                  </a:cubicBezTo>
                  <a:cubicBezTo>
                    <a:pt x="3803" y="20329"/>
                    <a:pt x="2774" y="20329"/>
                    <a:pt x="1951" y="19800"/>
                  </a:cubicBezTo>
                  <a:cubicBezTo>
                    <a:pt x="1128" y="19271"/>
                    <a:pt x="511" y="18212"/>
                    <a:pt x="203" y="17047"/>
                  </a:cubicBezTo>
                  <a:cubicBezTo>
                    <a:pt x="-106" y="15882"/>
                    <a:pt x="-106" y="14612"/>
                    <a:pt x="511" y="13765"/>
                  </a:cubicBezTo>
                  <a:cubicBezTo>
                    <a:pt x="1128" y="12918"/>
                    <a:pt x="2363" y="12494"/>
                    <a:pt x="4008" y="12388"/>
                  </a:cubicBezTo>
                  <a:cubicBezTo>
                    <a:pt x="5654" y="12282"/>
                    <a:pt x="7711" y="12494"/>
                    <a:pt x="10488" y="14082"/>
                  </a:cubicBezTo>
                  <a:cubicBezTo>
                    <a:pt x="13265" y="15671"/>
                    <a:pt x="16763" y="18635"/>
                    <a:pt x="202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6775325" y="8020050"/>
              <a:ext cx="111906" cy="514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3" h="21600" fill="norm" stroke="1" extrusionOk="0">
                  <a:moveTo>
                    <a:pt x="0" y="0"/>
                  </a:moveTo>
                  <a:cubicBezTo>
                    <a:pt x="3535" y="2133"/>
                    <a:pt x="7069" y="4267"/>
                    <a:pt x="10996" y="6711"/>
                  </a:cubicBezTo>
                  <a:cubicBezTo>
                    <a:pt x="14924" y="9156"/>
                    <a:pt x="19244" y="11911"/>
                    <a:pt x="20422" y="14178"/>
                  </a:cubicBezTo>
                  <a:cubicBezTo>
                    <a:pt x="21600" y="16444"/>
                    <a:pt x="19636" y="18222"/>
                    <a:pt x="15905" y="19378"/>
                  </a:cubicBezTo>
                  <a:cubicBezTo>
                    <a:pt x="12175" y="20533"/>
                    <a:pt x="6676" y="21067"/>
                    <a:pt x="11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7245225" y="8242300"/>
              <a:ext cx="152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7219825" y="8362950"/>
              <a:ext cx="1587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7827181" y="8020049"/>
              <a:ext cx="395945" cy="304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549" fill="norm" stroke="1" extrusionOk="0">
                  <a:moveTo>
                    <a:pt x="14521" y="0"/>
                  </a:moveTo>
                  <a:cubicBezTo>
                    <a:pt x="11778" y="1950"/>
                    <a:pt x="9035" y="3900"/>
                    <a:pt x="7378" y="4950"/>
                  </a:cubicBezTo>
                  <a:cubicBezTo>
                    <a:pt x="5721" y="6000"/>
                    <a:pt x="5149" y="6150"/>
                    <a:pt x="4578" y="6450"/>
                  </a:cubicBezTo>
                  <a:cubicBezTo>
                    <a:pt x="4007" y="6750"/>
                    <a:pt x="3435" y="7200"/>
                    <a:pt x="3435" y="7500"/>
                  </a:cubicBezTo>
                  <a:cubicBezTo>
                    <a:pt x="3435" y="7800"/>
                    <a:pt x="4007" y="7950"/>
                    <a:pt x="5035" y="8100"/>
                  </a:cubicBezTo>
                  <a:cubicBezTo>
                    <a:pt x="6064" y="8250"/>
                    <a:pt x="7549" y="8400"/>
                    <a:pt x="8635" y="8625"/>
                  </a:cubicBezTo>
                  <a:cubicBezTo>
                    <a:pt x="9721" y="8850"/>
                    <a:pt x="10407" y="9150"/>
                    <a:pt x="10749" y="9675"/>
                  </a:cubicBezTo>
                  <a:cubicBezTo>
                    <a:pt x="11092" y="10200"/>
                    <a:pt x="11092" y="10950"/>
                    <a:pt x="10464" y="11850"/>
                  </a:cubicBezTo>
                  <a:cubicBezTo>
                    <a:pt x="9835" y="12750"/>
                    <a:pt x="8578" y="13800"/>
                    <a:pt x="7035" y="14925"/>
                  </a:cubicBezTo>
                  <a:cubicBezTo>
                    <a:pt x="5492" y="16050"/>
                    <a:pt x="3664" y="17250"/>
                    <a:pt x="2521" y="18075"/>
                  </a:cubicBezTo>
                  <a:cubicBezTo>
                    <a:pt x="1378" y="18900"/>
                    <a:pt x="921" y="19350"/>
                    <a:pt x="521" y="19875"/>
                  </a:cubicBezTo>
                  <a:cubicBezTo>
                    <a:pt x="121" y="20400"/>
                    <a:pt x="-222" y="21000"/>
                    <a:pt x="178" y="21300"/>
                  </a:cubicBezTo>
                  <a:cubicBezTo>
                    <a:pt x="578" y="21600"/>
                    <a:pt x="1721" y="21600"/>
                    <a:pt x="4007" y="21450"/>
                  </a:cubicBezTo>
                  <a:cubicBezTo>
                    <a:pt x="6292" y="21300"/>
                    <a:pt x="9721" y="21000"/>
                    <a:pt x="12349" y="20625"/>
                  </a:cubicBezTo>
                  <a:cubicBezTo>
                    <a:pt x="14978" y="20250"/>
                    <a:pt x="16807" y="19800"/>
                    <a:pt x="18178" y="19500"/>
                  </a:cubicBezTo>
                  <a:cubicBezTo>
                    <a:pt x="19549" y="19200"/>
                    <a:pt x="20464" y="19050"/>
                    <a:pt x="20921" y="18900"/>
                  </a:cubicBezTo>
                  <a:cubicBezTo>
                    <a:pt x="21378" y="18750"/>
                    <a:pt x="21378" y="18600"/>
                    <a:pt x="21378" y="18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7715125" y="8429945"/>
              <a:ext cx="146051" cy="123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9" fill="norm" stroke="1" extrusionOk="0">
                  <a:moveTo>
                    <a:pt x="0" y="3725"/>
                  </a:moveTo>
                  <a:cubicBezTo>
                    <a:pt x="1565" y="3005"/>
                    <a:pt x="3130" y="2285"/>
                    <a:pt x="4539" y="2465"/>
                  </a:cubicBezTo>
                  <a:cubicBezTo>
                    <a:pt x="5948" y="2645"/>
                    <a:pt x="7200" y="3725"/>
                    <a:pt x="7826" y="6065"/>
                  </a:cubicBezTo>
                  <a:cubicBezTo>
                    <a:pt x="8452" y="8405"/>
                    <a:pt x="8452" y="12005"/>
                    <a:pt x="7983" y="14525"/>
                  </a:cubicBezTo>
                  <a:cubicBezTo>
                    <a:pt x="7513" y="17045"/>
                    <a:pt x="6574" y="18485"/>
                    <a:pt x="5322" y="19565"/>
                  </a:cubicBezTo>
                  <a:cubicBezTo>
                    <a:pt x="4070" y="20645"/>
                    <a:pt x="2504" y="21365"/>
                    <a:pt x="1565" y="20825"/>
                  </a:cubicBezTo>
                  <a:cubicBezTo>
                    <a:pt x="626" y="20285"/>
                    <a:pt x="313" y="18485"/>
                    <a:pt x="1565" y="16325"/>
                  </a:cubicBezTo>
                  <a:cubicBezTo>
                    <a:pt x="2817" y="14165"/>
                    <a:pt x="5635" y="11645"/>
                    <a:pt x="8452" y="9305"/>
                  </a:cubicBezTo>
                  <a:cubicBezTo>
                    <a:pt x="11270" y="6965"/>
                    <a:pt x="14087" y="4805"/>
                    <a:pt x="16278" y="3185"/>
                  </a:cubicBezTo>
                  <a:cubicBezTo>
                    <a:pt x="18470" y="1565"/>
                    <a:pt x="20035" y="485"/>
                    <a:pt x="20035" y="125"/>
                  </a:cubicBezTo>
                  <a:cubicBezTo>
                    <a:pt x="20035" y="-235"/>
                    <a:pt x="18470" y="125"/>
                    <a:pt x="16591" y="1925"/>
                  </a:cubicBezTo>
                  <a:cubicBezTo>
                    <a:pt x="14713" y="3725"/>
                    <a:pt x="12522" y="6965"/>
                    <a:pt x="11426" y="9665"/>
                  </a:cubicBezTo>
                  <a:cubicBezTo>
                    <a:pt x="10330" y="12365"/>
                    <a:pt x="10330" y="14525"/>
                    <a:pt x="11113" y="15785"/>
                  </a:cubicBezTo>
                  <a:cubicBezTo>
                    <a:pt x="11896" y="17045"/>
                    <a:pt x="13461" y="17405"/>
                    <a:pt x="15339" y="17585"/>
                  </a:cubicBezTo>
                  <a:cubicBezTo>
                    <a:pt x="17217" y="17765"/>
                    <a:pt x="19409" y="17765"/>
                    <a:pt x="21600" y="17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7935259" y="8439149"/>
              <a:ext cx="122767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014" y="0"/>
                  </a:moveTo>
                  <a:cubicBezTo>
                    <a:pt x="11917" y="2880"/>
                    <a:pt x="7821" y="5760"/>
                    <a:pt x="4841" y="9000"/>
                  </a:cubicBezTo>
                  <a:cubicBezTo>
                    <a:pt x="1862" y="12240"/>
                    <a:pt x="0" y="15840"/>
                    <a:pt x="0" y="18000"/>
                  </a:cubicBezTo>
                  <a:cubicBezTo>
                    <a:pt x="0" y="20160"/>
                    <a:pt x="1862" y="20880"/>
                    <a:pt x="5772" y="21240"/>
                  </a:cubicBezTo>
                  <a:cubicBezTo>
                    <a:pt x="9683" y="21600"/>
                    <a:pt x="15641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7911975" y="8547100"/>
              <a:ext cx="139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8108825" y="8420099"/>
              <a:ext cx="1651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277" y="0"/>
                  </a:moveTo>
                  <a:cubicBezTo>
                    <a:pt x="15508" y="4457"/>
                    <a:pt x="12738" y="8914"/>
                    <a:pt x="10662" y="11657"/>
                  </a:cubicBezTo>
                  <a:cubicBezTo>
                    <a:pt x="8585" y="14400"/>
                    <a:pt x="7200" y="15429"/>
                    <a:pt x="5815" y="16286"/>
                  </a:cubicBezTo>
                  <a:cubicBezTo>
                    <a:pt x="4431" y="17143"/>
                    <a:pt x="3046" y="17829"/>
                    <a:pt x="1938" y="17486"/>
                  </a:cubicBezTo>
                  <a:cubicBezTo>
                    <a:pt x="831" y="17143"/>
                    <a:pt x="0" y="15771"/>
                    <a:pt x="0" y="14229"/>
                  </a:cubicBezTo>
                  <a:cubicBezTo>
                    <a:pt x="0" y="12686"/>
                    <a:pt x="831" y="10971"/>
                    <a:pt x="2631" y="10457"/>
                  </a:cubicBezTo>
                  <a:cubicBezTo>
                    <a:pt x="4431" y="9943"/>
                    <a:pt x="7200" y="10629"/>
                    <a:pt x="10523" y="12686"/>
                  </a:cubicBezTo>
                  <a:cubicBezTo>
                    <a:pt x="13846" y="14743"/>
                    <a:pt x="17723" y="181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8471040" y="7923589"/>
              <a:ext cx="139970" cy="422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47" fill="norm" stroke="1" extrusionOk="0">
                  <a:moveTo>
                    <a:pt x="927" y="7799"/>
                  </a:moveTo>
                  <a:cubicBezTo>
                    <a:pt x="605" y="11990"/>
                    <a:pt x="282" y="16181"/>
                    <a:pt x="121" y="18546"/>
                  </a:cubicBezTo>
                  <a:cubicBezTo>
                    <a:pt x="-40" y="20910"/>
                    <a:pt x="-40" y="21447"/>
                    <a:pt x="121" y="21447"/>
                  </a:cubicBezTo>
                  <a:cubicBezTo>
                    <a:pt x="282" y="21447"/>
                    <a:pt x="605" y="20910"/>
                    <a:pt x="1088" y="18868"/>
                  </a:cubicBezTo>
                  <a:cubicBezTo>
                    <a:pt x="1572" y="16826"/>
                    <a:pt x="2217" y="13280"/>
                    <a:pt x="3023" y="10271"/>
                  </a:cubicBezTo>
                  <a:cubicBezTo>
                    <a:pt x="3829" y="7262"/>
                    <a:pt x="4796" y="4790"/>
                    <a:pt x="5763" y="3125"/>
                  </a:cubicBezTo>
                  <a:cubicBezTo>
                    <a:pt x="6730" y="1459"/>
                    <a:pt x="7697" y="599"/>
                    <a:pt x="8987" y="223"/>
                  </a:cubicBezTo>
                  <a:cubicBezTo>
                    <a:pt x="10276" y="-153"/>
                    <a:pt x="11888" y="-46"/>
                    <a:pt x="13823" y="492"/>
                  </a:cubicBezTo>
                  <a:cubicBezTo>
                    <a:pt x="15757" y="1029"/>
                    <a:pt x="18014" y="1996"/>
                    <a:pt x="19464" y="2802"/>
                  </a:cubicBezTo>
                  <a:cubicBezTo>
                    <a:pt x="20915" y="3608"/>
                    <a:pt x="21560" y="4253"/>
                    <a:pt x="21238" y="5005"/>
                  </a:cubicBezTo>
                  <a:cubicBezTo>
                    <a:pt x="20915" y="5757"/>
                    <a:pt x="19626" y="6617"/>
                    <a:pt x="16079" y="7208"/>
                  </a:cubicBezTo>
                  <a:cubicBezTo>
                    <a:pt x="12533" y="7799"/>
                    <a:pt x="6730" y="8122"/>
                    <a:pt x="927" y="8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8610475" y="8172450"/>
              <a:ext cx="120651" cy="180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0" y="0"/>
                  </a:moveTo>
                  <a:cubicBezTo>
                    <a:pt x="6821" y="6028"/>
                    <a:pt x="13642" y="12056"/>
                    <a:pt x="17242" y="15698"/>
                  </a:cubicBezTo>
                  <a:cubicBezTo>
                    <a:pt x="20842" y="19340"/>
                    <a:pt x="21221" y="20595"/>
                    <a:pt x="21411" y="21098"/>
                  </a:cubicBezTo>
                  <a:cubicBezTo>
                    <a:pt x="21600" y="21600"/>
                    <a:pt x="21600" y="21349"/>
                    <a:pt x="21600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8635875" y="8186851"/>
              <a:ext cx="95251" cy="195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21600" y="1207"/>
                  </a:moveTo>
                  <a:cubicBezTo>
                    <a:pt x="19680" y="510"/>
                    <a:pt x="17760" y="-187"/>
                    <a:pt x="16080" y="45"/>
                  </a:cubicBezTo>
                  <a:cubicBezTo>
                    <a:pt x="14400" y="278"/>
                    <a:pt x="12960" y="1439"/>
                    <a:pt x="10560" y="4458"/>
                  </a:cubicBezTo>
                  <a:cubicBezTo>
                    <a:pt x="8160" y="7478"/>
                    <a:pt x="4800" y="12355"/>
                    <a:pt x="2880" y="15490"/>
                  </a:cubicBezTo>
                  <a:cubicBezTo>
                    <a:pt x="960" y="18626"/>
                    <a:pt x="480" y="20019"/>
                    <a:pt x="0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8846370" y="8001000"/>
              <a:ext cx="126056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21439" y="0"/>
                  </a:moveTo>
                  <a:cubicBezTo>
                    <a:pt x="19639" y="157"/>
                    <a:pt x="17839" y="313"/>
                    <a:pt x="14779" y="1722"/>
                  </a:cubicBezTo>
                  <a:cubicBezTo>
                    <a:pt x="11719" y="3130"/>
                    <a:pt x="7399" y="5791"/>
                    <a:pt x="4519" y="8530"/>
                  </a:cubicBezTo>
                  <a:cubicBezTo>
                    <a:pt x="1639" y="11270"/>
                    <a:pt x="199" y="14087"/>
                    <a:pt x="19" y="16200"/>
                  </a:cubicBezTo>
                  <a:cubicBezTo>
                    <a:pt x="-161" y="18313"/>
                    <a:pt x="919" y="19722"/>
                    <a:pt x="3079" y="20504"/>
                  </a:cubicBezTo>
                  <a:cubicBezTo>
                    <a:pt x="5239" y="21287"/>
                    <a:pt x="8479" y="21443"/>
                    <a:pt x="117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8960536" y="8083549"/>
              <a:ext cx="170640" cy="157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368" fill="norm" stroke="1" extrusionOk="0">
                  <a:moveTo>
                    <a:pt x="1480" y="0"/>
                  </a:moveTo>
                  <a:cubicBezTo>
                    <a:pt x="3851" y="2592"/>
                    <a:pt x="6221" y="5184"/>
                    <a:pt x="7275" y="7920"/>
                  </a:cubicBezTo>
                  <a:cubicBezTo>
                    <a:pt x="8329" y="10656"/>
                    <a:pt x="8065" y="13536"/>
                    <a:pt x="7407" y="15552"/>
                  </a:cubicBezTo>
                  <a:cubicBezTo>
                    <a:pt x="6748" y="17568"/>
                    <a:pt x="5695" y="18720"/>
                    <a:pt x="4509" y="19728"/>
                  </a:cubicBezTo>
                  <a:cubicBezTo>
                    <a:pt x="3324" y="20736"/>
                    <a:pt x="2007" y="21600"/>
                    <a:pt x="1085" y="21312"/>
                  </a:cubicBezTo>
                  <a:cubicBezTo>
                    <a:pt x="163" y="21024"/>
                    <a:pt x="-364" y="19584"/>
                    <a:pt x="295" y="17568"/>
                  </a:cubicBezTo>
                  <a:cubicBezTo>
                    <a:pt x="953" y="15552"/>
                    <a:pt x="2797" y="12960"/>
                    <a:pt x="5036" y="10512"/>
                  </a:cubicBezTo>
                  <a:cubicBezTo>
                    <a:pt x="7275" y="8064"/>
                    <a:pt x="9909" y="5760"/>
                    <a:pt x="11753" y="4176"/>
                  </a:cubicBezTo>
                  <a:cubicBezTo>
                    <a:pt x="13597" y="2592"/>
                    <a:pt x="14651" y="1728"/>
                    <a:pt x="14651" y="2016"/>
                  </a:cubicBezTo>
                  <a:cubicBezTo>
                    <a:pt x="14651" y="2304"/>
                    <a:pt x="13597" y="3744"/>
                    <a:pt x="12412" y="5760"/>
                  </a:cubicBezTo>
                  <a:cubicBezTo>
                    <a:pt x="11226" y="7776"/>
                    <a:pt x="9909" y="10368"/>
                    <a:pt x="9777" y="12960"/>
                  </a:cubicBezTo>
                  <a:cubicBezTo>
                    <a:pt x="9646" y="15552"/>
                    <a:pt x="10699" y="18144"/>
                    <a:pt x="12807" y="19152"/>
                  </a:cubicBezTo>
                  <a:cubicBezTo>
                    <a:pt x="14914" y="20160"/>
                    <a:pt x="18075" y="19584"/>
                    <a:pt x="21236" y="19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9201025" y="7981950"/>
              <a:ext cx="67906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1" h="21600" fill="norm" stroke="1" extrusionOk="0">
                  <a:moveTo>
                    <a:pt x="3812" y="0"/>
                  </a:moveTo>
                  <a:cubicBezTo>
                    <a:pt x="10165" y="3305"/>
                    <a:pt x="16518" y="6610"/>
                    <a:pt x="19059" y="9620"/>
                  </a:cubicBezTo>
                  <a:cubicBezTo>
                    <a:pt x="21600" y="12630"/>
                    <a:pt x="20329" y="15344"/>
                    <a:pt x="16518" y="17292"/>
                  </a:cubicBezTo>
                  <a:cubicBezTo>
                    <a:pt x="12706" y="19239"/>
                    <a:pt x="6353" y="204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9880475" y="1873250"/>
              <a:ext cx="139701" cy="1644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6" fill="norm" stroke="1" extrusionOk="0">
                  <a:moveTo>
                    <a:pt x="0" y="0"/>
                  </a:moveTo>
                  <a:cubicBezTo>
                    <a:pt x="327" y="972"/>
                    <a:pt x="655" y="1943"/>
                    <a:pt x="1473" y="2943"/>
                  </a:cubicBezTo>
                  <a:cubicBezTo>
                    <a:pt x="2291" y="3942"/>
                    <a:pt x="3600" y="4970"/>
                    <a:pt x="5236" y="6039"/>
                  </a:cubicBezTo>
                  <a:cubicBezTo>
                    <a:pt x="6873" y="7107"/>
                    <a:pt x="8836" y="8218"/>
                    <a:pt x="10636" y="9342"/>
                  </a:cubicBezTo>
                  <a:cubicBezTo>
                    <a:pt x="12436" y="10467"/>
                    <a:pt x="14073" y="11605"/>
                    <a:pt x="15382" y="12743"/>
                  </a:cubicBezTo>
                  <a:cubicBezTo>
                    <a:pt x="16691" y="13882"/>
                    <a:pt x="17673" y="15020"/>
                    <a:pt x="18491" y="16061"/>
                  </a:cubicBezTo>
                  <a:cubicBezTo>
                    <a:pt x="19309" y="17102"/>
                    <a:pt x="19964" y="18046"/>
                    <a:pt x="20455" y="18865"/>
                  </a:cubicBezTo>
                  <a:cubicBezTo>
                    <a:pt x="20945" y="19684"/>
                    <a:pt x="21273" y="20378"/>
                    <a:pt x="21436" y="20837"/>
                  </a:cubicBezTo>
                  <a:cubicBezTo>
                    <a:pt x="21600" y="21295"/>
                    <a:pt x="21600" y="21517"/>
                    <a:pt x="21600" y="21558"/>
                  </a:cubicBezTo>
                  <a:cubicBezTo>
                    <a:pt x="21600" y="21600"/>
                    <a:pt x="21600" y="21461"/>
                    <a:pt x="21600" y="213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9864244" y="3333750"/>
              <a:ext cx="155932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600" fill="norm" stroke="1" extrusionOk="0">
                  <a:moveTo>
                    <a:pt x="474" y="0"/>
                  </a:moveTo>
                  <a:cubicBezTo>
                    <a:pt x="-95" y="1500"/>
                    <a:pt x="-663" y="3000"/>
                    <a:pt x="2037" y="6450"/>
                  </a:cubicBezTo>
                  <a:cubicBezTo>
                    <a:pt x="4737" y="9900"/>
                    <a:pt x="10705" y="15300"/>
                    <a:pt x="14400" y="18150"/>
                  </a:cubicBezTo>
                  <a:cubicBezTo>
                    <a:pt x="18095" y="21000"/>
                    <a:pt x="19516" y="21300"/>
                    <a:pt x="2093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9982075" y="3416300"/>
              <a:ext cx="1714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4255"/>
                    <a:pt x="10400" y="8509"/>
                    <a:pt x="6800" y="12109"/>
                  </a:cubicBezTo>
                  <a:cubicBezTo>
                    <a:pt x="3200" y="15709"/>
                    <a:pt x="1600" y="186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9252188" y="3968749"/>
              <a:ext cx="22145" cy="532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2" h="21495" fill="norm" stroke="1" extrusionOk="0">
                  <a:moveTo>
                    <a:pt x="17336" y="0"/>
                  </a:moveTo>
                  <a:cubicBezTo>
                    <a:pt x="19299" y="2220"/>
                    <a:pt x="21263" y="4440"/>
                    <a:pt x="20281" y="7129"/>
                  </a:cubicBezTo>
                  <a:cubicBezTo>
                    <a:pt x="19299" y="9818"/>
                    <a:pt x="15372" y="12977"/>
                    <a:pt x="11445" y="15197"/>
                  </a:cubicBezTo>
                  <a:cubicBezTo>
                    <a:pt x="7518" y="17417"/>
                    <a:pt x="3590" y="18697"/>
                    <a:pt x="1627" y="19679"/>
                  </a:cubicBezTo>
                  <a:cubicBezTo>
                    <a:pt x="-337" y="20661"/>
                    <a:pt x="-337" y="21344"/>
                    <a:pt x="645" y="21472"/>
                  </a:cubicBezTo>
                  <a:cubicBezTo>
                    <a:pt x="1627" y="21600"/>
                    <a:pt x="3590" y="21173"/>
                    <a:pt x="6536" y="20832"/>
                  </a:cubicBezTo>
                  <a:cubicBezTo>
                    <a:pt x="9481" y="20490"/>
                    <a:pt x="13408" y="20234"/>
                    <a:pt x="17336" y="199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9258175" y="3962400"/>
              <a:ext cx="2603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482"/>
                    <a:pt x="0" y="17365"/>
                    <a:pt x="2107" y="14188"/>
                  </a:cubicBezTo>
                  <a:cubicBezTo>
                    <a:pt x="4215" y="11012"/>
                    <a:pt x="8429" y="6776"/>
                    <a:pt x="12029" y="4235"/>
                  </a:cubicBezTo>
                  <a:cubicBezTo>
                    <a:pt x="15629" y="1694"/>
                    <a:pt x="18615" y="8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9264525" y="4229100"/>
              <a:ext cx="1778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5429"/>
                    <a:pt x="10800" y="9257"/>
                    <a:pt x="14400" y="5657"/>
                  </a:cubicBezTo>
                  <a:cubicBezTo>
                    <a:pt x="18000" y="2057"/>
                    <a:pt x="198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9435975" y="4375150"/>
              <a:ext cx="15875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44" y="4431"/>
                    <a:pt x="7488" y="8862"/>
                    <a:pt x="11088" y="12462"/>
                  </a:cubicBezTo>
                  <a:cubicBezTo>
                    <a:pt x="14688" y="16062"/>
                    <a:pt x="18144" y="188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9480425" y="4400549"/>
              <a:ext cx="1333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620"/>
                    <a:pt x="16800" y="3240"/>
                    <a:pt x="13886" y="5760"/>
                  </a:cubicBezTo>
                  <a:cubicBezTo>
                    <a:pt x="10971" y="8280"/>
                    <a:pt x="7543" y="11700"/>
                    <a:pt x="5143" y="14490"/>
                  </a:cubicBezTo>
                  <a:cubicBezTo>
                    <a:pt x="2743" y="17280"/>
                    <a:pt x="1371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9789986" y="3952785"/>
              <a:ext cx="166690" cy="49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558" fill="norm" stroke="1" extrusionOk="0">
                  <a:moveTo>
                    <a:pt x="21000" y="700"/>
                  </a:moveTo>
                  <a:cubicBezTo>
                    <a:pt x="19933" y="329"/>
                    <a:pt x="18867" y="-42"/>
                    <a:pt x="17400" y="4"/>
                  </a:cubicBezTo>
                  <a:cubicBezTo>
                    <a:pt x="15933" y="51"/>
                    <a:pt x="14067" y="514"/>
                    <a:pt x="11267" y="1905"/>
                  </a:cubicBezTo>
                  <a:cubicBezTo>
                    <a:pt x="8467" y="3295"/>
                    <a:pt x="4733" y="5613"/>
                    <a:pt x="2467" y="8255"/>
                  </a:cubicBezTo>
                  <a:cubicBezTo>
                    <a:pt x="200" y="10897"/>
                    <a:pt x="-600" y="13864"/>
                    <a:pt x="467" y="16088"/>
                  </a:cubicBezTo>
                  <a:cubicBezTo>
                    <a:pt x="1533" y="18313"/>
                    <a:pt x="4467" y="19797"/>
                    <a:pt x="7000" y="20585"/>
                  </a:cubicBezTo>
                  <a:cubicBezTo>
                    <a:pt x="9533" y="21373"/>
                    <a:pt x="11667" y="21465"/>
                    <a:pt x="13800" y="215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10079442" y="4064000"/>
              <a:ext cx="29634" cy="269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3086" y="0"/>
                  </a:moveTo>
                  <a:cubicBezTo>
                    <a:pt x="1543" y="3881"/>
                    <a:pt x="0" y="7762"/>
                    <a:pt x="0" y="10800"/>
                  </a:cubicBezTo>
                  <a:cubicBezTo>
                    <a:pt x="0" y="13838"/>
                    <a:pt x="1543" y="16031"/>
                    <a:pt x="2314" y="17887"/>
                  </a:cubicBezTo>
                  <a:cubicBezTo>
                    <a:pt x="3086" y="19744"/>
                    <a:pt x="3086" y="21262"/>
                    <a:pt x="6171" y="21431"/>
                  </a:cubicBezTo>
                  <a:cubicBezTo>
                    <a:pt x="9257" y="21600"/>
                    <a:pt x="15429" y="20419"/>
                    <a:pt x="21600" y="192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10194540" y="4034366"/>
              <a:ext cx="124086" cy="317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78" fill="norm" stroke="1" extrusionOk="0">
                  <a:moveTo>
                    <a:pt x="21462" y="1144"/>
                  </a:moveTo>
                  <a:cubicBezTo>
                    <a:pt x="20364" y="572"/>
                    <a:pt x="19265" y="0"/>
                    <a:pt x="18167" y="0"/>
                  </a:cubicBezTo>
                  <a:cubicBezTo>
                    <a:pt x="17069" y="0"/>
                    <a:pt x="15970" y="572"/>
                    <a:pt x="13225" y="2861"/>
                  </a:cubicBezTo>
                  <a:cubicBezTo>
                    <a:pt x="10479" y="5150"/>
                    <a:pt x="6086" y="9155"/>
                    <a:pt x="3523" y="11944"/>
                  </a:cubicBezTo>
                  <a:cubicBezTo>
                    <a:pt x="960" y="14734"/>
                    <a:pt x="228" y="16307"/>
                    <a:pt x="45" y="17666"/>
                  </a:cubicBezTo>
                  <a:cubicBezTo>
                    <a:pt x="-138" y="19025"/>
                    <a:pt x="228" y="20170"/>
                    <a:pt x="1326" y="20813"/>
                  </a:cubicBezTo>
                  <a:cubicBezTo>
                    <a:pt x="2425" y="21457"/>
                    <a:pt x="4255" y="21600"/>
                    <a:pt x="5903" y="21385"/>
                  </a:cubicBezTo>
                  <a:cubicBezTo>
                    <a:pt x="7550" y="21171"/>
                    <a:pt x="9015" y="20599"/>
                    <a:pt x="10296" y="20026"/>
                  </a:cubicBezTo>
                  <a:cubicBezTo>
                    <a:pt x="11577" y="19454"/>
                    <a:pt x="12676" y="18882"/>
                    <a:pt x="13225" y="18095"/>
                  </a:cubicBezTo>
                  <a:cubicBezTo>
                    <a:pt x="13774" y="17309"/>
                    <a:pt x="13774" y="16307"/>
                    <a:pt x="12309" y="15521"/>
                  </a:cubicBezTo>
                  <a:cubicBezTo>
                    <a:pt x="10845" y="14734"/>
                    <a:pt x="7916" y="14162"/>
                    <a:pt x="5720" y="14090"/>
                  </a:cubicBezTo>
                  <a:cubicBezTo>
                    <a:pt x="3523" y="14019"/>
                    <a:pt x="2059" y="14448"/>
                    <a:pt x="594" y="148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10407525" y="3937000"/>
              <a:ext cx="95422" cy="493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8" h="21524" fill="norm" stroke="1" extrusionOk="0">
                  <a:moveTo>
                    <a:pt x="0" y="0"/>
                  </a:moveTo>
                  <a:cubicBezTo>
                    <a:pt x="1379" y="923"/>
                    <a:pt x="2757" y="1846"/>
                    <a:pt x="6434" y="3692"/>
                  </a:cubicBezTo>
                  <a:cubicBezTo>
                    <a:pt x="10111" y="5538"/>
                    <a:pt x="16085" y="8308"/>
                    <a:pt x="18843" y="11031"/>
                  </a:cubicBezTo>
                  <a:cubicBezTo>
                    <a:pt x="21600" y="13754"/>
                    <a:pt x="21140" y="16431"/>
                    <a:pt x="18613" y="18185"/>
                  </a:cubicBezTo>
                  <a:cubicBezTo>
                    <a:pt x="16085" y="19938"/>
                    <a:pt x="11489" y="20769"/>
                    <a:pt x="8043" y="21185"/>
                  </a:cubicBezTo>
                  <a:cubicBezTo>
                    <a:pt x="4596" y="21600"/>
                    <a:pt x="2298" y="21600"/>
                    <a:pt x="1149" y="21369"/>
                  </a:cubicBezTo>
                  <a:cubicBezTo>
                    <a:pt x="0" y="21138"/>
                    <a:pt x="0" y="20677"/>
                    <a:pt x="0" y="202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10712325" y="4178300"/>
              <a:ext cx="133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10699625" y="4324350"/>
              <a:ext cx="146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3642659" y="2147243"/>
              <a:ext cx="1180383" cy="1183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34" fill="norm" stroke="1" extrusionOk="0">
                  <a:moveTo>
                    <a:pt x="17859" y="2986"/>
                  </a:moveTo>
                  <a:cubicBezTo>
                    <a:pt x="17743" y="2293"/>
                    <a:pt x="17627" y="1600"/>
                    <a:pt x="17338" y="1138"/>
                  </a:cubicBezTo>
                  <a:cubicBezTo>
                    <a:pt x="17049" y="676"/>
                    <a:pt x="16586" y="445"/>
                    <a:pt x="15699" y="272"/>
                  </a:cubicBezTo>
                  <a:cubicBezTo>
                    <a:pt x="14811" y="99"/>
                    <a:pt x="13500" y="-17"/>
                    <a:pt x="12266" y="2"/>
                  </a:cubicBezTo>
                  <a:cubicBezTo>
                    <a:pt x="11031" y="22"/>
                    <a:pt x="9874" y="176"/>
                    <a:pt x="8601" y="503"/>
                  </a:cubicBezTo>
                  <a:cubicBezTo>
                    <a:pt x="7329" y="830"/>
                    <a:pt x="5940" y="1331"/>
                    <a:pt x="4821" y="2004"/>
                  </a:cubicBezTo>
                  <a:cubicBezTo>
                    <a:pt x="3703" y="2678"/>
                    <a:pt x="2854" y="3525"/>
                    <a:pt x="2160" y="4507"/>
                  </a:cubicBezTo>
                  <a:cubicBezTo>
                    <a:pt x="1466" y="5489"/>
                    <a:pt x="926" y="6605"/>
                    <a:pt x="559" y="7761"/>
                  </a:cubicBezTo>
                  <a:cubicBezTo>
                    <a:pt x="193" y="8916"/>
                    <a:pt x="0" y="10109"/>
                    <a:pt x="0" y="11341"/>
                  </a:cubicBezTo>
                  <a:cubicBezTo>
                    <a:pt x="0" y="12573"/>
                    <a:pt x="193" y="13844"/>
                    <a:pt x="636" y="15057"/>
                  </a:cubicBezTo>
                  <a:cubicBezTo>
                    <a:pt x="1080" y="16270"/>
                    <a:pt x="1774" y="17425"/>
                    <a:pt x="2546" y="18368"/>
                  </a:cubicBezTo>
                  <a:cubicBezTo>
                    <a:pt x="3317" y="19311"/>
                    <a:pt x="4166" y="20043"/>
                    <a:pt x="5265" y="20582"/>
                  </a:cubicBezTo>
                  <a:cubicBezTo>
                    <a:pt x="6364" y="21121"/>
                    <a:pt x="7714" y="21467"/>
                    <a:pt x="9103" y="21525"/>
                  </a:cubicBezTo>
                  <a:cubicBezTo>
                    <a:pt x="10491" y="21583"/>
                    <a:pt x="11919" y="21352"/>
                    <a:pt x="13288" y="20890"/>
                  </a:cubicBezTo>
                  <a:cubicBezTo>
                    <a:pt x="14657" y="20428"/>
                    <a:pt x="15969" y="19735"/>
                    <a:pt x="17106" y="18811"/>
                  </a:cubicBezTo>
                  <a:cubicBezTo>
                    <a:pt x="18244" y="17887"/>
                    <a:pt x="19209" y="16732"/>
                    <a:pt x="19941" y="15442"/>
                  </a:cubicBezTo>
                  <a:cubicBezTo>
                    <a:pt x="20674" y="14152"/>
                    <a:pt x="21176" y="12727"/>
                    <a:pt x="21388" y="11264"/>
                  </a:cubicBezTo>
                  <a:cubicBezTo>
                    <a:pt x="21600" y="9801"/>
                    <a:pt x="21523" y="8300"/>
                    <a:pt x="21253" y="6856"/>
                  </a:cubicBezTo>
                  <a:cubicBezTo>
                    <a:pt x="20983" y="5412"/>
                    <a:pt x="20520" y="4026"/>
                    <a:pt x="19691" y="3121"/>
                  </a:cubicBezTo>
                  <a:cubicBezTo>
                    <a:pt x="18861" y="2216"/>
                    <a:pt x="17666" y="1793"/>
                    <a:pt x="16624" y="1754"/>
                  </a:cubicBezTo>
                  <a:cubicBezTo>
                    <a:pt x="15583" y="1716"/>
                    <a:pt x="14696" y="2062"/>
                    <a:pt x="13809" y="2409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3765823" y="3948604"/>
              <a:ext cx="1480124" cy="1324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28" fill="norm" stroke="1" extrusionOk="0">
                  <a:moveTo>
                    <a:pt x="17759" y="2907"/>
                  </a:moveTo>
                  <a:cubicBezTo>
                    <a:pt x="17728" y="2322"/>
                    <a:pt x="17697" y="1738"/>
                    <a:pt x="17544" y="1290"/>
                  </a:cubicBezTo>
                  <a:cubicBezTo>
                    <a:pt x="17391" y="843"/>
                    <a:pt x="17114" y="534"/>
                    <a:pt x="16440" y="310"/>
                  </a:cubicBezTo>
                  <a:cubicBezTo>
                    <a:pt x="15764" y="87"/>
                    <a:pt x="14691" y="-51"/>
                    <a:pt x="13678" y="18"/>
                  </a:cubicBezTo>
                  <a:cubicBezTo>
                    <a:pt x="12666" y="87"/>
                    <a:pt x="11714" y="362"/>
                    <a:pt x="10733" y="740"/>
                  </a:cubicBezTo>
                  <a:cubicBezTo>
                    <a:pt x="9751" y="1118"/>
                    <a:pt x="8738" y="1600"/>
                    <a:pt x="7833" y="2167"/>
                  </a:cubicBezTo>
                  <a:cubicBezTo>
                    <a:pt x="6928" y="2735"/>
                    <a:pt x="6130" y="3388"/>
                    <a:pt x="5333" y="4162"/>
                  </a:cubicBezTo>
                  <a:cubicBezTo>
                    <a:pt x="4535" y="4936"/>
                    <a:pt x="3737" y="5831"/>
                    <a:pt x="3062" y="6811"/>
                  </a:cubicBezTo>
                  <a:cubicBezTo>
                    <a:pt x="2387" y="7791"/>
                    <a:pt x="1835" y="8857"/>
                    <a:pt x="1359" y="10061"/>
                  </a:cubicBezTo>
                  <a:cubicBezTo>
                    <a:pt x="884" y="11265"/>
                    <a:pt x="485" y="12606"/>
                    <a:pt x="239" y="13845"/>
                  </a:cubicBezTo>
                  <a:cubicBezTo>
                    <a:pt x="-6" y="15083"/>
                    <a:pt x="-98" y="16218"/>
                    <a:pt x="132" y="17250"/>
                  </a:cubicBezTo>
                  <a:cubicBezTo>
                    <a:pt x="362" y="18281"/>
                    <a:pt x="914" y="19210"/>
                    <a:pt x="1636" y="19864"/>
                  </a:cubicBezTo>
                  <a:cubicBezTo>
                    <a:pt x="2357" y="20517"/>
                    <a:pt x="3246" y="20895"/>
                    <a:pt x="4197" y="21136"/>
                  </a:cubicBezTo>
                  <a:cubicBezTo>
                    <a:pt x="5149" y="21377"/>
                    <a:pt x="6161" y="21480"/>
                    <a:pt x="7296" y="21515"/>
                  </a:cubicBezTo>
                  <a:cubicBezTo>
                    <a:pt x="8432" y="21549"/>
                    <a:pt x="9689" y="21515"/>
                    <a:pt x="10886" y="21411"/>
                  </a:cubicBezTo>
                  <a:cubicBezTo>
                    <a:pt x="12083" y="21308"/>
                    <a:pt x="13218" y="21136"/>
                    <a:pt x="14292" y="20810"/>
                  </a:cubicBezTo>
                  <a:cubicBezTo>
                    <a:pt x="15366" y="20483"/>
                    <a:pt x="16378" y="20001"/>
                    <a:pt x="17253" y="19296"/>
                  </a:cubicBezTo>
                  <a:cubicBezTo>
                    <a:pt x="18127" y="18591"/>
                    <a:pt x="18863" y="17662"/>
                    <a:pt x="19446" y="16648"/>
                  </a:cubicBezTo>
                  <a:cubicBezTo>
                    <a:pt x="20029" y="15633"/>
                    <a:pt x="20459" y="14532"/>
                    <a:pt x="20781" y="13346"/>
                  </a:cubicBezTo>
                  <a:cubicBezTo>
                    <a:pt x="21103" y="12159"/>
                    <a:pt x="21318" y="10887"/>
                    <a:pt x="21410" y="9666"/>
                  </a:cubicBezTo>
                  <a:cubicBezTo>
                    <a:pt x="21502" y="8445"/>
                    <a:pt x="21471" y="7275"/>
                    <a:pt x="21134" y="6174"/>
                  </a:cubicBezTo>
                  <a:cubicBezTo>
                    <a:pt x="20796" y="5074"/>
                    <a:pt x="20152" y="4042"/>
                    <a:pt x="19093" y="3543"/>
                  </a:cubicBezTo>
                  <a:cubicBezTo>
                    <a:pt x="18035" y="3045"/>
                    <a:pt x="16562" y="3079"/>
                    <a:pt x="15089" y="311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4271838" y="5645479"/>
              <a:ext cx="1453847" cy="1046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391" fill="norm" stroke="1" extrusionOk="0">
                  <a:moveTo>
                    <a:pt x="14487" y="2330"/>
                  </a:moveTo>
                  <a:cubicBezTo>
                    <a:pt x="13860" y="1854"/>
                    <a:pt x="13234" y="1378"/>
                    <a:pt x="12608" y="967"/>
                  </a:cubicBezTo>
                  <a:cubicBezTo>
                    <a:pt x="11982" y="556"/>
                    <a:pt x="11356" y="209"/>
                    <a:pt x="10542" y="101"/>
                  </a:cubicBezTo>
                  <a:cubicBezTo>
                    <a:pt x="9728" y="-7"/>
                    <a:pt x="8727" y="123"/>
                    <a:pt x="7803" y="447"/>
                  </a:cubicBezTo>
                  <a:cubicBezTo>
                    <a:pt x="6880" y="772"/>
                    <a:pt x="6034" y="1291"/>
                    <a:pt x="5173" y="2092"/>
                  </a:cubicBezTo>
                  <a:cubicBezTo>
                    <a:pt x="4313" y="2893"/>
                    <a:pt x="3436" y="3975"/>
                    <a:pt x="2622" y="5231"/>
                  </a:cubicBezTo>
                  <a:cubicBezTo>
                    <a:pt x="1808" y="6486"/>
                    <a:pt x="1057" y="7914"/>
                    <a:pt x="587" y="9386"/>
                  </a:cubicBezTo>
                  <a:cubicBezTo>
                    <a:pt x="118" y="10858"/>
                    <a:pt x="-70" y="12373"/>
                    <a:pt x="24" y="13736"/>
                  </a:cubicBezTo>
                  <a:cubicBezTo>
                    <a:pt x="118" y="15100"/>
                    <a:pt x="493" y="16312"/>
                    <a:pt x="1026" y="17416"/>
                  </a:cubicBezTo>
                  <a:cubicBezTo>
                    <a:pt x="1558" y="18520"/>
                    <a:pt x="2247" y="19515"/>
                    <a:pt x="3076" y="20186"/>
                  </a:cubicBezTo>
                  <a:cubicBezTo>
                    <a:pt x="3906" y="20857"/>
                    <a:pt x="4876" y="21203"/>
                    <a:pt x="5878" y="21333"/>
                  </a:cubicBezTo>
                  <a:cubicBezTo>
                    <a:pt x="6880" y="21463"/>
                    <a:pt x="7913" y="21376"/>
                    <a:pt x="8993" y="21052"/>
                  </a:cubicBezTo>
                  <a:cubicBezTo>
                    <a:pt x="10073" y="20727"/>
                    <a:pt x="11200" y="20164"/>
                    <a:pt x="12264" y="19472"/>
                  </a:cubicBezTo>
                  <a:cubicBezTo>
                    <a:pt x="13328" y="18779"/>
                    <a:pt x="14330" y="17957"/>
                    <a:pt x="15316" y="17113"/>
                  </a:cubicBezTo>
                  <a:cubicBezTo>
                    <a:pt x="16302" y="16269"/>
                    <a:pt x="17273" y="15403"/>
                    <a:pt x="18212" y="14386"/>
                  </a:cubicBezTo>
                  <a:cubicBezTo>
                    <a:pt x="19151" y="13368"/>
                    <a:pt x="20059" y="12200"/>
                    <a:pt x="20638" y="10923"/>
                  </a:cubicBezTo>
                  <a:cubicBezTo>
                    <a:pt x="21217" y="9646"/>
                    <a:pt x="21467" y="8261"/>
                    <a:pt x="21499" y="6767"/>
                  </a:cubicBezTo>
                  <a:cubicBezTo>
                    <a:pt x="21530" y="5274"/>
                    <a:pt x="21342" y="3672"/>
                    <a:pt x="20857" y="2482"/>
                  </a:cubicBezTo>
                  <a:cubicBezTo>
                    <a:pt x="20372" y="1291"/>
                    <a:pt x="19589" y="512"/>
                    <a:pt x="18556" y="188"/>
                  </a:cubicBezTo>
                  <a:cubicBezTo>
                    <a:pt x="17523" y="-137"/>
                    <a:pt x="16240" y="-7"/>
                    <a:pt x="15003" y="318"/>
                  </a:cubicBezTo>
                  <a:cubicBezTo>
                    <a:pt x="13767" y="642"/>
                    <a:pt x="12577" y="1162"/>
                    <a:pt x="11387" y="1681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5816677" y="7543800"/>
              <a:ext cx="679249" cy="119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420" fill="norm" stroke="1" extrusionOk="0">
                  <a:moveTo>
                    <a:pt x="3605" y="5684"/>
                  </a:moveTo>
                  <a:cubicBezTo>
                    <a:pt x="6012" y="3789"/>
                    <a:pt x="8420" y="1895"/>
                    <a:pt x="10894" y="947"/>
                  </a:cubicBezTo>
                  <a:cubicBezTo>
                    <a:pt x="13368" y="0"/>
                    <a:pt x="15910" y="0"/>
                    <a:pt x="17481" y="0"/>
                  </a:cubicBezTo>
                  <a:cubicBezTo>
                    <a:pt x="19053" y="0"/>
                    <a:pt x="19654" y="0"/>
                    <a:pt x="20123" y="0"/>
                  </a:cubicBezTo>
                  <a:cubicBezTo>
                    <a:pt x="20591" y="0"/>
                    <a:pt x="20925" y="0"/>
                    <a:pt x="19922" y="758"/>
                  </a:cubicBezTo>
                  <a:cubicBezTo>
                    <a:pt x="18919" y="1516"/>
                    <a:pt x="16578" y="3032"/>
                    <a:pt x="14171" y="4737"/>
                  </a:cubicBezTo>
                  <a:cubicBezTo>
                    <a:pt x="11763" y="6442"/>
                    <a:pt x="9289" y="8337"/>
                    <a:pt x="6982" y="10611"/>
                  </a:cubicBezTo>
                  <a:cubicBezTo>
                    <a:pt x="4675" y="12884"/>
                    <a:pt x="2535" y="15537"/>
                    <a:pt x="1331" y="17432"/>
                  </a:cubicBezTo>
                  <a:cubicBezTo>
                    <a:pt x="127" y="19326"/>
                    <a:pt x="-140" y="20463"/>
                    <a:pt x="61" y="21032"/>
                  </a:cubicBezTo>
                  <a:cubicBezTo>
                    <a:pt x="261" y="21600"/>
                    <a:pt x="930" y="21600"/>
                    <a:pt x="2468" y="20653"/>
                  </a:cubicBezTo>
                  <a:cubicBezTo>
                    <a:pt x="4006" y="19705"/>
                    <a:pt x="6414" y="17811"/>
                    <a:pt x="8888" y="16295"/>
                  </a:cubicBezTo>
                  <a:cubicBezTo>
                    <a:pt x="11362" y="14779"/>
                    <a:pt x="13903" y="13642"/>
                    <a:pt x="16010" y="13263"/>
                  </a:cubicBezTo>
                  <a:cubicBezTo>
                    <a:pt x="18116" y="12884"/>
                    <a:pt x="19788" y="13263"/>
                    <a:pt x="21460" y="13642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7226175" y="7579783"/>
              <a:ext cx="546101" cy="78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092"/>
                  </a:moveTo>
                  <a:cubicBezTo>
                    <a:pt x="3014" y="8173"/>
                    <a:pt x="6028" y="5254"/>
                    <a:pt x="9251" y="3211"/>
                  </a:cubicBezTo>
                  <a:cubicBezTo>
                    <a:pt x="12474" y="1168"/>
                    <a:pt x="15907" y="0"/>
                    <a:pt x="16702" y="0"/>
                  </a:cubicBezTo>
                  <a:cubicBezTo>
                    <a:pt x="17498" y="0"/>
                    <a:pt x="15656" y="1168"/>
                    <a:pt x="13102" y="2919"/>
                  </a:cubicBezTo>
                  <a:cubicBezTo>
                    <a:pt x="10549" y="4670"/>
                    <a:pt x="7284" y="7005"/>
                    <a:pt x="5274" y="8757"/>
                  </a:cubicBezTo>
                  <a:cubicBezTo>
                    <a:pt x="3265" y="10508"/>
                    <a:pt x="2512" y="11676"/>
                    <a:pt x="2386" y="12843"/>
                  </a:cubicBezTo>
                  <a:cubicBezTo>
                    <a:pt x="2260" y="14011"/>
                    <a:pt x="2763" y="15178"/>
                    <a:pt x="4730" y="16054"/>
                  </a:cubicBezTo>
                  <a:cubicBezTo>
                    <a:pt x="6698" y="16930"/>
                    <a:pt x="10130" y="17514"/>
                    <a:pt x="13186" y="18389"/>
                  </a:cubicBezTo>
                  <a:cubicBezTo>
                    <a:pt x="16242" y="19265"/>
                    <a:pt x="18921" y="20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8233509" y="7748563"/>
              <a:ext cx="1209763" cy="846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47" fill="norm" stroke="1" extrusionOk="0">
                  <a:moveTo>
                    <a:pt x="16495" y="3176"/>
                  </a:moveTo>
                  <a:cubicBezTo>
                    <a:pt x="16307" y="2533"/>
                    <a:pt x="16119" y="1890"/>
                    <a:pt x="15687" y="1327"/>
                  </a:cubicBezTo>
                  <a:cubicBezTo>
                    <a:pt x="15255" y="765"/>
                    <a:pt x="14579" y="282"/>
                    <a:pt x="13583" y="95"/>
                  </a:cubicBezTo>
                  <a:cubicBezTo>
                    <a:pt x="12588" y="-93"/>
                    <a:pt x="11273" y="14"/>
                    <a:pt x="10015" y="282"/>
                  </a:cubicBezTo>
                  <a:cubicBezTo>
                    <a:pt x="8756" y="550"/>
                    <a:pt x="7554" y="979"/>
                    <a:pt x="6352" y="1622"/>
                  </a:cubicBezTo>
                  <a:cubicBezTo>
                    <a:pt x="5150" y="2265"/>
                    <a:pt x="3948" y="3123"/>
                    <a:pt x="2971" y="4114"/>
                  </a:cubicBezTo>
                  <a:cubicBezTo>
                    <a:pt x="1995" y="5106"/>
                    <a:pt x="1243" y="6232"/>
                    <a:pt x="736" y="7732"/>
                  </a:cubicBezTo>
                  <a:cubicBezTo>
                    <a:pt x="229" y="9233"/>
                    <a:pt x="-34" y="11109"/>
                    <a:pt x="4" y="12797"/>
                  </a:cubicBezTo>
                  <a:cubicBezTo>
                    <a:pt x="41" y="14486"/>
                    <a:pt x="379" y="15986"/>
                    <a:pt x="1112" y="17273"/>
                  </a:cubicBezTo>
                  <a:cubicBezTo>
                    <a:pt x="1844" y="18559"/>
                    <a:pt x="2971" y="19631"/>
                    <a:pt x="4155" y="20328"/>
                  </a:cubicBezTo>
                  <a:cubicBezTo>
                    <a:pt x="5338" y="21025"/>
                    <a:pt x="6577" y="21346"/>
                    <a:pt x="7930" y="21427"/>
                  </a:cubicBezTo>
                  <a:cubicBezTo>
                    <a:pt x="9282" y="21507"/>
                    <a:pt x="10747" y="21346"/>
                    <a:pt x="12156" y="20944"/>
                  </a:cubicBezTo>
                  <a:cubicBezTo>
                    <a:pt x="13565" y="20542"/>
                    <a:pt x="14917" y="19899"/>
                    <a:pt x="16157" y="18934"/>
                  </a:cubicBezTo>
                  <a:cubicBezTo>
                    <a:pt x="17396" y="17970"/>
                    <a:pt x="18523" y="16683"/>
                    <a:pt x="19406" y="15182"/>
                  </a:cubicBezTo>
                  <a:cubicBezTo>
                    <a:pt x="20289" y="13682"/>
                    <a:pt x="20927" y="11967"/>
                    <a:pt x="21247" y="10144"/>
                  </a:cubicBezTo>
                  <a:cubicBezTo>
                    <a:pt x="21566" y="8322"/>
                    <a:pt x="21566" y="6392"/>
                    <a:pt x="21096" y="4999"/>
                  </a:cubicBezTo>
                  <a:cubicBezTo>
                    <a:pt x="20627" y="3605"/>
                    <a:pt x="19688" y="2748"/>
                    <a:pt x="18354" y="2185"/>
                  </a:cubicBezTo>
                  <a:cubicBezTo>
                    <a:pt x="17021" y="1622"/>
                    <a:pt x="15293" y="1354"/>
                    <a:pt x="13565" y="108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11224711" y="3936021"/>
              <a:ext cx="186115" cy="351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252" fill="norm" stroke="1" extrusionOk="0">
                  <a:moveTo>
                    <a:pt x="943" y="5043"/>
                  </a:moveTo>
                  <a:cubicBezTo>
                    <a:pt x="223" y="4276"/>
                    <a:pt x="-497" y="3510"/>
                    <a:pt x="463" y="2679"/>
                  </a:cubicBezTo>
                  <a:cubicBezTo>
                    <a:pt x="1423" y="1848"/>
                    <a:pt x="4063" y="953"/>
                    <a:pt x="7303" y="442"/>
                  </a:cubicBezTo>
                  <a:cubicBezTo>
                    <a:pt x="10543" y="-69"/>
                    <a:pt x="14383" y="-197"/>
                    <a:pt x="16783" y="378"/>
                  </a:cubicBezTo>
                  <a:cubicBezTo>
                    <a:pt x="19183" y="953"/>
                    <a:pt x="20143" y="2231"/>
                    <a:pt x="19183" y="4021"/>
                  </a:cubicBezTo>
                  <a:cubicBezTo>
                    <a:pt x="18223" y="5810"/>
                    <a:pt x="15343" y="8111"/>
                    <a:pt x="13303" y="9453"/>
                  </a:cubicBezTo>
                  <a:cubicBezTo>
                    <a:pt x="11263" y="10795"/>
                    <a:pt x="10063" y="11178"/>
                    <a:pt x="10063" y="11370"/>
                  </a:cubicBezTo>
                  <a:cubicBezTo>
                    <a:pt x="10063" y="11562"/>
                    <a:pt x="11263" y="11562"/>
                    <a:pt x="13063" y="11625"/>
                  </a:cubicBezTo>
                  <a:cubicBezTo>
                    <a:pt x="14863" y="11689"/>
                    <a:pt x="17263" y="11817"/>
                    <a:pt x="18823" y="12137"/>
                  </a:cubicBezTo>
                  <a:cubicBezTo>
                    <a:pt x="20383" y="12456"/>
                    <a:pt x="21103" y="12967"/>
                    <a:pt x="21103" y="13862"/>
                  </a:cubicBezTo>
                  <a:cubicBezTo>
                    <a:pt x="21103" y="14757"/>
                    <a:pt x="20383" y="16035"/>
                    <a:pt x="18343" y="17377"/>
                  </a:cubicBezTo>
                  <a:cubicBezTo>
                    <a:pt x="16303" y="18719"/>
                    <a:pt x="12943" y="20125"/>
                    <a:pt x="10543" y="20764"/>
                  </a:cubicBezTo>
                  <a:cubicBezTo>
                    <a:pt x="8143" y="21403"/>
                    <a:pt x="6703" y="21275"/>
                    <a:pt x="5263" y="211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11448925" y="3937000"/>
              <a:ext cx="228601" cy="571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00" y="80"/>
                    <a:pt x="19600" y="160"/>
                    <a:pt x="18600" y="720"/>
                  </a:cubicBezTo>
                  <a:cubicBezTo>
                    <a:pt x="17600" y="1280"/>
                    <a:pt x="16600" y="2320"/>
                    <a:pt x="15100" y="4120"/>
                  </a:cubicBezTo>
                  <a:cubicBezTo>
                    <a:pt x="13600" y="5920"/>
                    <a:pt x="11600" y="8480"/>
                    <a:pt x="9200" y="11080"/>
                  </a:cubicBezTo>
                  <a:cubicBezTo>
                    <a:pt x="6800" y="13680"/>
                    <a:pt x="4000" y="16320"/>
                    <a:pt x="2300" y="17920"/>
                  </a:cubicBezTo>
                  <a:cubicBezTo>
                    <a:pt x="600" y="19520"/>
                    <a:pt x="0" y="20080"/>
                    <a:pt x="0" y="20520"/>
                  </a:cubicBezTo>
                  <a:cubicBezTo>
                    <a:pt x="0" y="20960"/>
                    <a:pt x="600" y="21280"/>
                    <a:pt x="12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11614711" y="4165600"/>
              <a:ext cx="196165" cy="342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66" fill="norm" stroke="1" extrusionOk="0">
                  <a:moveTo>
                    <a:pt x="15254" y="0"/>
                  </a:moveTo>
                  <a:cubicBezTo>
                    <a:pt x="12235" y="3048"/>
                    <a:pt x="9215" y="6096"/>
                    <a:pt x="6777" y="9077"/>
                  </a:cubicBezTo>
                  <a:cubicBezTo>
                    <a:pt x="4338" y="12059"/>
                    <a:pt x="2480" y="14974"/>
                    <a:pt x="1435" y="16763"/>
                  </a:cubicBezTo>
                  <a:cubicBezTo>
                    <a:pt x="390" y="18552"/>
                    <a:pt x="157" y="19215"/>
                    <a:pt x="41" y="19877"/>
                  </a:cubicBezTo>
                  <a:cubicBezTo>
                    <a:pt x="-75" y="20540"/>
                    <a:pt x="-75" y="21202"/>
                    <a:pt x="1899" y="21401"/>
                  </a:cubicBezTo>
                  <a:cubicBezTo>
                    <a:pt x="3873" y="21600"/>
                    <a:pt x="7822" y="21335"/>
                    <a:pt x="11422" y="20739"/>
                  </a:cubicBezTo>
                  <a:cubicBezTo>
                    <a:pt x="15022" y="20142"/>
                    <a:pt x="18273" y="19215"/>
                    <a:pt x="21525" y="182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11737797" y="4394200"/>
              <a:ext cx="34979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600" fill="norm" stroke="1" extrusionOk="0">
                  <a:moveTo>
                    <a:pt x="20997" y="0"/>
                  </a:moveTo>
                  <a:cubicBezTo>
                    <a:pt x="10832" y="4176"/>
                    <a:pt x="668" y="8352"/>
                    <a:pt x="32" y="11952"/>
                  </a:cubicBezTo>
                  <a:cubicBezTo>
                    <a:pt x="-603" y="15552"/>
                    <a:pt x="8291" y="18576"/>
                    <a:pt x="1718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9194675" y="4860655"/>
              <a:ext cx="901701" cy="47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0" fill="norm" stroke="1" extrusionOk="0">
                  <a:moveTo>
                    <a:pt x="0" y="9980"/>
                  </a:moveTo>
                  <a:cubicBezTo>
                    <a:pt x="507" y="7163"/>
                    <a:pt x="1014" y="4346"/>
                    <a:pt x="2332" y="2467"/>
                  </a:cubicBezTo>
                  <a:cubicBezTo>
                    <a:pt x="3651" y="589"/>
                    <a:pt x="5780" y="-350"/>
                    <a:pt x="7859" y="120"/>
                  </a:cubicBezTo>
                  <a:cubicBezTo>
                    <a:pt x="9938" y="589"/>
                    <a:pt x="11966" y="2467"/>
                    <a:pt x="13868" y="4815"/>
                  </a:cubicBezTo>
                  <a:cubicBezTo>
                    <a:pt x="15769" y="7163"/>
                    <a:pt x="17544" y="9980"/>
                    <a:pt x="18811" y="12798"/>
                  </a:cubicBezTo>
                  <a:cubicBezTo>
                    <a:pt x="20079" y="15615"/>
                    <a:pt x="20839" y="18433"/>
                    <a:pt x="21600" y="212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9385175" y="4893221"/>
              <a:ext cx="603251" cy="40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1" fill="norm" stroke="1" extrusionOk="0">
                  <a:moveTo>
                    <a:pt x="909" y="20781"/>
                  </a:moveTo>
                  <a:cubicBezTo>
                    <a:pt x="455" y="18621"/>
                    <a:pt x="0" y="16461"/>
                    <a:pt x="0" y="14841"/>
                  </a:cubicBezTo>
                  <a:cubicBezTo>
                    <a:pt x="0" y="13221"/>
                    <a:pt x="455" y="12141"/>
                    <a:pt x="2160" y="9441"/>
                  </a:cubicBezTo>
                  <a:cubicBezTo>
                    <a:pt x="3865" y="6741"/>
                    <a:pt x="6821" y="2421"/>
                    <a:pt x="10004" y="801"/>
                  </a:cubicBezTo>
                  <a:cubicBezTo>
                    <a:pt x="13187" y="-819"/>
                    <a:pt x="16598" y="261"/>
                    <a:pt x="18568" y="1881"/>
                  </a:cubicBezTo>
                  <a:cubicBezTo>
                    <a:pt x="20539" y="3501"/>
                    <a:pt x="21069" y="5661"/>
                    <a:pt x="21600" y="78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9194675" y="5400393"/>
              <a:ext cx="1778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657" y="11375"/>
                    <a:pt x="11314" y="2735"/>
                    <a:pt x="14914" y="575"/>
                  </a:cubicBezTo>
                  <a:cubicBezTo>
                    <a:pt x="18514" y="-1585"/>
                    <a:pt x="2005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9207375" y="5505450"/>
              <a:ext cx="139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9531490" y="5160160"/>
              <a:ext cx="165354" cy="527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366" fill="norm" stroke="1" extrusionOk="0">
                  <a:moveTo>
                    <a:pt x="3206" y="8839"/>
                  </a:moveTo>
                  <a:cubicBezTo>
                    <a:pt x="2666" y="11496"/>
                    <a:pt x="2126" y="14154"/>
                    <a:pt x="1721" y="16125"/>
                  </a:cubicBezTo>
                  <a:cubicBezTo>
                    <a:pt x="1316" y="18096"/>
                    <a:pt x="1046" y="19382"/>
                    <a:pt x="776" y="20239"/>
                  </a:cubicBezTo>
                  <a:cubicBezTo>
                    <a:pt x="506" y="21096"/>
                    <a:pt x="236" y="21525"/>
                    <a:pt x="101" y="21311"/>
                  </a:cubicBezTo>
                  <a:cubicBezTo>
                    <a:pt x="-34" y="21096"/>
                    <a:pt x="-34" y="20239"/>
                    <a:pt x="101" y="18182"/>
                  </a:cubicBezTo>
                  <a:cubicBezTo>
                    <a:pt x="236" y="16125"/>
                    <a:pt x="506" y="12868"/>
                    <a:pt x="1586" y="10082"/>
                  </a:cubicBezTo>
                  <a:cubicBezTo>
                    <a:pt x="2666" y="7296"/>
                    <a:pt x="4556" y="4982"/>
                    <a:pt x="6581" y="3396"/>
                  </a:cubicBezTo>
                  <a:cubicBezTo>
                    <a:pt x="8606" y="1811"/>
                    <a:pt x="10766" y="954"/>
                    <a:pt x="12521" y="482"/>
                  </a:cubicBezTo>
                  <a:cubicBezTo>
                    <a:pt x="14276" y="11"/>
                    <a:pt x="15626" y="-75"/>
                    <a:pt x="16976" y="54"/>
                  </a:cubicBezTo>
                  <a:cubicBezTo>
                    <a:pt x="18326" y="182"/>
                    <a:pt x="19676" y="525"/>
                    <a:pt x="20486" y="1211"/>
                  </a:cubicBezTo>
                  <a:cubicBezTo>
                    <a:pt x="21296" y="1896"/>
                    <a:pt x="21566" y="2925"/>
                    <a:pt x="19541" y="4296"/>
                  </a:cubicBezTo>
                  <a:cubicBezTo>
                    <a:pt x="17516" y="5668"/>
                    <a:pt x="13196" y="7382"/>
                    <a:pt x="9956" y="8539"/>
                  </a:cubicBezTo>
                  <a:cubicBezTo>
                    <a:pt x="6716" y="9696"/>
                    <a:pt x="4556" y="10296"/>
                    <a:pt x="2396" y="108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9626475" y="5429250"/>
              <a:ext cx="215901" cy="227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4200"/>
                  </a:moveTo>
                  <a:cubicBezTo>
                    <a:pt x="847" y="3600"/>
                    <a:pt x="1694" y="3000"/>
                    <a:pt x="2753" y="3100"/>
                  </a:cubicBezTo>
                  <a:cubicBezTo>
                    <a:pt x="3812" y="3200"/>
                    <a:pt x="5082" y="4000"/>
                    <a:pt x="6353" y="6800"/>
                  </a:cubicBezTo>
                  <a:cubicBezTo>
                    <a:pt x="7624" y="9600"/>
                    <a:pt x="8894" y="14400"/>
                    <a:pt x="9212" y="17200"/>
                  </a:cubicBezTo>
                  <a:cubicBezTo>
                    <a:pt x="9529" y="20000"/>
                    <a:pt x="8894" y="20800"/>
                    <a:pt x="8047" y="21200"/>
                  </a:cubicBezTo>
                  <a:cubicBezTo>
                    <a:pt x="7200" y="21600"/>
                    <a:pt x="6141" y="21600"/>
                    <a:pt x="5400" y="20600"/>
                  </a:cubicBezTo>
                  <a:cubicBezTo>
                    <a:pt x="4659" y="19600"/>
                    <a:pt x="4235" y="17600"/>
                    <a:pt x="4659" y="15000"/>
                  </a:cubicBezTo>
                  <a:cubicBezTo>
                    <a:pt x="5082" y="12400"/>
                    <a:pt x="6353" y="9200"/>
                    <a:pt x="9318" y="6600"/>
                  </a:cubicBezTo>
                  <a:cubicBezTo>
                    <a:pt x="12282" y="4000"/>
                    <a:pt x="16941" y="2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9909138" y="5323592"/>
              <a:ext cx="170632" cy="429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9" h="21485" fill="norm" stroke="1" extrusionOk="0">
                  <a:moveTo>
                    <a:pt x="20432" y="2109"/>
                  </a:moveTo>
                  <a:cubicBezTo>
                    <a:pt x="20689" y="1367"/>
                    <a:pt x="20946" y="626"/>
                    <a:pt x="20432" y="256"/>
                  </a:cubicBezTo>
                  <a:cubicBezTo>
                    <a:pt x="19917" y="-115"/>
                    <a:pt x="18632" y="-115"/>
                    <a:pt x="16703" y="467"/>
                  </a:cubicBezTo>
                  <a:cubicBezTo>
                    <a:pt x="14775" y="1050"/>
                    <a:pt x="12203" y="2214"/>
                    <a:pt x="9117" y="4597"/>
                  </a:cubicBezTo>
                  <a:cubicBezTo>
                    <a:pt x="6032" y="6979"/>
                    <a:pt x="2432" y="10579"/>
                    <a:pt x="889" y="13279"/>
                  </a:cubicBezTo>
                  <a:cubicBezTo>
                    <a:pt x="-654" y="15979"/>
                    <a:pt x="-140" y="17779"/>
                    <a:pt x="2046" y="18997"/>
                  </a:cubicBezTo>
                  <a:cubicBezTo>
                    <a:pt x="4232" y="20214"/>
                    <a:pt x="8089" y="20850"/>
                    <a:pt x="11946" y="214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10223375" y="5429250"/>
              <a:ext cx="18415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76" y="4133"/>
                    <a:pt x="6952" y="8267"/>
                    <a:pt x="10552" y="11867"/>
                  </a:cubicBezTo>
                  <a:cubicBezTo>
                    <a:pt x="14152" y="15467"/>
                    <a:pt x="17876" y="185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10191625" y="5422900"/>
              <a:ext cx="26035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90" y="1642"/>
                    <a:pt x="15980" y="3284"/>
                    <a:pt x="12907" y="5811"/>
                  </a:cubicBezTo>
                  <a:cubicBezTo>
                    <a:pt x="9834" y="8337"/>
                    <a:pt x="6498" y="11747"/>
                    <a:pt x="4302" y="14526"/>
                  </a:cubicBezTo>
                  <a:cubicBezTo>
                    <a:pt x="2107" y="17305"/>
                    <a:pt x="1054" y="194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10581092" y="5511800"/>
              <a:ext cx="201084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872" y="0"/>
                  </a:moveTo>
                  <a:cubicBezTo>
                    <a:pt x="13187" y="3733"/>
                    <a:pt x="7503" y="7467"/>
                    <a:pt x="4206" y="9867"/>
                  </a:cubicBezTo>
                  <a:cubicBezTo>
                    <a:pt x="909" y="12267"/>
                    <a:pt x="0" y="13333"/>
                    <a:pt x="0" y="14267"/>
                  </a:cubicBezTo>
                  <a:cubicBezTo>
                    <a:pt x="0" y="15200"/>
                    <a:pt x="909" y="16000"/>
                    <a:pt x="3411" y="16533"/>
                  </a:cubicBezTo>
                  <a:cubicBezTo>
                    <a:pt x="5912" y="17067"/>
                    <a:pt x="10004" y="17333"/>
                    <a:pt x="13301" y="18133"/>
                  </a:cubicBezTo>
                  <a:cubicBezTo>
                    <a:pt x="16598" y="18933"/>
                    <a:pt x="19099" y="202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10591675" y="5727700"/>
              <a:ext cx="2222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66" y="4800"/>
                    <a:pt x="11931" y="9600"/>
                    <a:pt x="15531" y="13200"/>
                  </a:cubicBezTo>
                  <a:cubicBezTo>
                    <a:pt x="19131" y="16800"/>
                    <a:pt x="20366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10951509" y="5473700"/>
              <a:ext cx="46567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55" y="3349"/>
                    <a:pt x="15709" y="6698"/>
                    <a:pt x="12764" y="9460"/>
                  </a:cubicBezTo>
                  <a:cubicBezTo>
                    <a:pt x="9818" y="12223"/>
                    <a:pt x="6873" y="14400"/>
                    <a:pt x="4418" y="16158"/>
                  </a:cubicBezTo>
                  <a:cubicBezTo>
                    <a:pt x="1964" y="17916"/>
                    <a:pt x="0" y="19256"/>
                    <a:pt x="0" y="20093"/>
                  </a:cubicBezTo>
                  <a:cubicBezTo>
                    <a:pt x="0" y="20930"/>
                    <a:pt x="1964" y="21265"/>
                    <a:pt x="392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11038292" y="5461000"/>
              <a:ext cx="201084" cy="322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21600" y="0"/>
                  </a:moveTo>
                  <a:cubicBezTo>
                    <a:pt x="16371" y="3671"/>
                    <a:pt x="11141" y="7341"/>
                    <a:pt x="7617" y="10235"/>
                  </a:cubicBezTo>
                  <a:cubicBezTo>
                    <a:pt x="4093" y="13129"/>
                    <a:pt x="2274" y="15247"/>
                    <a:pt x="1251" y="16659"/>
                  </a:cubicBezTo>
                  <a:cubicBezTo>
                    <a:pt x="227" y="18071"/>
                    <a:pt x="0" y="18776"/>
                    <a:pt x="0" y="19482"/>
                  </a:cubicBezTo>
                  <a:cubicBezTo>
                    <a:pt x="0" y="20188"/>
                    <a:pt x="227" y="20894"/>
                    <a:pt x="1478" y="21247"/>
                  </a:cubicBezTo>
                  <a:cubicBezTo>
                    <a:pt x="2728" y="21600"/>
                    <a:pt x="5002" y="21600"/>
                    <a:pt x="7162" y="21176"/>
                  </a:cubicBezTo>
                  <a:cubicBezTo>
                    <a:pt x="9322" y="20753"/>
                    <a:pt x="11368" y="19906"/>
                    <a:pt x="12733" y="19129"/>
                  </a:cubicBezTo>
                  <a:cubicBezTo>
                    <a:pt x="14097" y="18353"/>
                    <a:pt x="14779" y="17647"/>
                    <a:pt x="14665" y="16518"/>
                  </a:cubicBezTo>
                  <a:cubicBezTo>
                    <a:pt x="14552" y="15388"/>
                    <a:pt x="13642" y="13835"/>
                    <a:pt x="12278" y="12918"/>
                  </a:cubicBezTo>
                  <a:cubicBezTo>
                    <a:pt x="10914" y="12000"/>
                    <a:pt x="9095" y="11718"/>
                    <a:pt x="7276" y="114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11144125" y="5384800"/>
              <a:ext cx="244970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600" fill="norm" stroke="1" extrusionOk="0">
                  <a:moveTo>
                    <a:pt x="19385" y="0"/>
                  </a:moveTo>
                  <a:cubicBezTo>
                    <a:pt x="20492" y="2738"/>
                    <a:pt x="21600" y="5476"/>
                    <a:pt x="21323" y="8214"/>
                  </a:cubicBezTo>
                  <a:cubicBezTo>
                    <a:pt x="21046" y="10952"/>
                    <a:pt x="19385" y="13690"/>
                    <a:pt x="15600" y="15921"/>
                  </a:cubicBezTo>
                  <a:cubicBezTo>
                    <a:pt x="11815" y="18152"/>
                    <a:pt x="5908" y="198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9590796" y="1066243"/>
              <a:ext cx="499895" cy="480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485" fill="norm" stroke="1" extrusionOk="0">
                  <a:moveTo>
                    <a:pt x="18374" y="3719"/>
                  </a:moveTo>
                  <a:cubicBezTo>
                    <a:pt x="18552" y="2867"/>
                    <a:pt x="18731" y="2014"/>
                    <a:pt x="18641" y="1446"/>
                  </a:cubicBezTo>
                  <a:cubicBezTo>
                    <a:pt x="18552" y="877"/>
                    <a:pt x="18195" y="593"/>
                    <a:pt x="17258" y="356"/>
                  </a:cubicBezTo>
                  <a:cubicBezTo>
                    <a:pt x="16321" y="119"/>
                    <a:pt x="14803" y="-70"/>
                    <a:pt x="12929" y="25"/>
                  </a:cubicBezTo>
                  <a:cubicBezTo>
                    <a:pt x="11055" y="119"/>
                    <a:pt x="8823" y="498"/>
                    <a:pt x="6770" y="1446"/>
                  </a:cubicBezTo>
                  <a:cubicBezTo>
                    <a:pt x="4717" y="2393"/>
                    <a:pt x="2843" y="3909"/>
                    <a:pt x="1593" y="5756"/>
                  </a:cubicBezTo>
                  <a:cubicBezTo>
                    <a:pt x="344" y="7604"/>
                    <a:pt x="-281" y="9783"/>
                    <a:pt x="121" y="12246"/>
                  </a:cubicBezTo>
                  <a:cubicBezTo>
                    <a:pt x="522" y="14709"/>
                    <a:pt x="1950" y="17456"/>
                    <a:pt x="3959" y="19162"/>
                  </a:cubicBezTo>
                  <a:cubicBezTo>
                    <a:pt x="5967" y="20867"/>
                    <a:pt x="8555" y="21530"/>
                    <a:pt x="11010" y="21483"/>
                  </a:cubicBezTo>
                  <a:cubicBezTo>
                    <a:pt x="13464" y="21435"/>
                    <a:pt x="15785" y="20677"/>
                    <a:pt x="17526" y="19304"/>
                  </a:cubicBezTo>
                  <a:cubicBezTo>
                    <a:pt x="19266" y="17930"/>
                    <a:pt x="20426" y="15941"/>
                    <a:pt x="20873" y="13998"/>
                  </a:cubicBezTo>
                  <a:cubicBezTo>
                    <a:pt x="21319" y="12056"/>
                    <a:pt x="21051" y="10162"/>
                    <a:pt x="19980" y="8741"/>
                  </a:cubicBezTo>
                  <a:cubicBezTo>
                    <a:pt x="18909" y="7319"/>
                    <a:pt x="17035" y="6372"/>
                    <a:pt x="15160" y="542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9666417" y="534297"/>
              <a:ext cx="438525" cy="484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225" fill="norm" stroke="1" extrusionOk="0">
                  <a:moveTo>
                    <a:pt x="20488" y="3020"/>
                  </a:moveTo>
                  <a:cubicBezTo>
                    <a:pt x="19054" y="2000"/>
                    <a:pt x="17621" y="980"/>
                    <a:pt x="16393" y="424"/>
                  </a:cubicBezTo>
                  <a:cubicBezTo>
                    <a:pt x="15164" y="-132"/>
                    <a:pt x="14141" y="-225"/>
                    <a:pt x="12503" y="656"/>
                  </a:cubicBezTo>
                  <a:cubicBezTo>
                    <a:pt x="10865" y="1536"/>
                    <a:pt x="8613" y="3390"/>
                    <a:pt x="6565" y="5569"/>
                  </a:cubicBezTo>
                  <a:cubicBezTo>
                    <a:pt x="4518" y="7748"/>
                    <a:pt x="2675" y="10251"/>
                    <a:pt x="1498" y="12568"/>
                  </a:cubicBezTo>
                  <a:cubicBezTo>
                    <a:pt x="321" y="14886"/>
                    <a:pt x="-191" y="17018"/>
                    <a:pt x="65" y="18548"/>
                  </a:cubicBezTo>
                  <a:cubicBezTo>
                    <a:pt x="321" y="20077"/>
                    <a:pt x="1345" y="21004"/>
                    <a:pt x="3494" y="21190"/>
                  </a:cubicBezTo>
                  <a:cubicBezTo>
                    <a:pt x="5644" y="21375"/>
                    <a:pt x="8920" y="20819"/>
                    <a:pt x="11889" y="19475"/>
                  </a:cubicBezTo>
                  <a:cubicBezTo>
                    <a:pt x="14857" y="18130"/>
                    <a:pt x="17519" y="15998"/>
                    <a:pt x="19157" y="13866"/>
                  </a:cubicBezTo>
                  <a:cubicBezTo>
                    <a:pt x="20795" y="11734"/>
                    <a:pt x="21409" y="9602"/>
                    <a:pt x="21153" y="7887"/>
                  </a:cubicBezTo>
                  <a:cubicBezTo>
                    <a:pt x="20897" y="6172"/>
                    <a:pt x="19771" y="4874"/>
                    <a:pt x="18799" y="4457"/>
                  </a:cubicBezTo>
                  <a:cubicBezTo>
                    <a:pt x="17826" y="4039"/>
                    <a:pt x="17007" y="4503"/>
                    <a:pt x="16188" y="49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10102725" y="544880"/>
              <a:ext cx="1277565" cy="274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30" fill="norm" stroke="1" extrusionOk="0">
                  <a:moveTo>
                    <a:pt x="0" y="21530"/>
                  </a:moveTo>
                  <a:cubicBezTo>
                    <a:pt x="823" y="19370"/>
                    <a:pt x="1645" y="17210"/>
                    <a:pt x="2682" y="15299"/>
                  </a:cubicBezTo>
                  <a:cubicBezTo>
                    <a:pt x="3719" y="13388"/>
                    <a:pt x="4971" y="11727"/>
                    <a:pt x="6223" y="10315"/>
                  </a:cubicBezTo>
                  <a:cubicBezTo>
                    <a:pt x="7474" y="8902"/>
                    <a:pt x="8726" y="7739"/>
                    <a:pt x="10067" y="6659"/>
                  </a:cubicBezTo>
                  <a:cubicBezTo>
                    <a:pt x="11408" y="5579"/>
                    <a:pt x="12838" y="4582"/>
                    <a:pt x="14144" y="3668"/>
                  </a:cubicBezTo>
                  <a:cubicBezTo>
                    <a:pt x="15449" y="2755"/>
                    <a:pt x="16629" y="1924"/>
                    <a:pt x="17648" y="1259"/>
                  </a:cubicBezTo>
                  <a:cubicBezTo>
                    <a:pt x="18668" y="595"/>
                    <a:pt x="19526" y="96"/>
                    <a:pt x="20134" y="13"/>
                  </a:cubicBezTo>
                  <a:cubicBezTo>
                    <a:pt x="20742" y="-70"/>
                    <a:pt x="21099" y="262"/>
                    <a:pt x="21314" y="844"/>
                  </a:cubicBezTo>
                  <a:cubicBezTo>
                    <a:pt x="21528" y="1425"/>
                    <a:pt x="21600" y="2256"/>
                    <a:pt x="21582" y="3004"/>
                  </a:cubicBezTo>
                  <a:cubicBezTo>
                    <a:pt x="21564" y="3752"/>
                    <a:pt x="21457" y="4416"/>
                    <a:pt x="21350" y="50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11258425" y="484061"/>
              <a:ext cx="137585" cy="265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2" fill="norm" stroke="1" extrusionOk="0">
                  <a:moveTo>
                    <a:pt x="5982" y="392"/>
                  </a:moveTo>
                  <a:cubicBezTo>
                    <a:pt x="7643" y="52"/>
                    <a:pt x="9305" y="-288"/>
                    <a:pt x="11465" y="392"/>
                  </a:cubicBezTo>
                  <a:cubicBezTo>
                    <a:pt x="13625" y="1073"/>
                    <a:pt x="16283" y="2773"/>
                    <a:pt x="18277" y="4134"/>
                  </a:cubicBezTo>
                  <a:cubicBezTo>
                    <a:pt x="20271" y="5495"/>
                    <a:pt x="21600" y="6515"/>
                    <a:pt x="21600" y="7706"/>
                  </a:cubicBezTo>
                  <a:cubicBezTo>
                    <a:pt x="21600" y="8896"/>
                    <a:pt x="20271" y="10257"/>
                    <a:pt x="16615" y="11958"/>
                  </a:cubicBezTo>
                  <a:cubicBezTo>
                    <a:pt x="12960" y="13658"/>
                    <a:pt x="6978" y="15699"/>
                    <a:pt x="3822" y="17315"/>
                  </a:cubicBezTo>
                  <a:cubicBezTo>
                    <a:pt x="665" y="18931"/>
                    <a:pt x="332" y="20121"/>
                    <a:pt x="0" y="213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11285521" y="641377"/>
              <a:ext cx="592984" cy="516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406" fill="norm" stroke="1" extrusionOk="0">
                  <a:moveTo>
                    <a:pt x="18811" y="4213"/>
                  </a:moveTo>
                  <a:cubicBezTo>
                    <a:pt x="18963" y="3687"/>
                    <a:pt x="19114" y="3160"/>
                    <a:pt x="19076" y="2633"/>
                  </a:cubicBezTo>
                  <a:cubicBezTo>
                    <a:pt x="19039" y="2106"/>
                    <a:pt x="18811" y="1579"/>
                    <a:pt x="18319" y="1096"/>
                  </a:cubicBezTo>
                  <a:cubicBezTo>
                    <a:pt x="17826" y="613"/>
                    <a:pt x="17068" y="174"/>
                    <a:pt x="15552" y="43"/>
                  </a:cubicBezTo>
                  <a:cubicBezTo>
                    <a:pt x="14036" y="-89"/>
                    <a:pt x="11763" y="87"/>
                    <a:pt x="9679" y="526"/>
                  </a:cubicBezTo>
                  <a:cubicBezTo>
                    <a:pt x="7594" y="965"/>
                    <a:pt x="5700" y="1667"/>
                    <a:pt x="4108" y="3028"/>
                  </a:cubicBezTo>
                  <a:cubicBezTo>
                    <a:pt x="2516" y="4389"/>
                    <a:pt x="1228" y="6409"/>
                    <a:pt x="546" y="8560"/>
                  </a:cubicBezTo>
                  <a:cubicBezTo>
                    <a:pt x="-136" y="10711"/>
                    <a:pt x="-212" y="12994"/>
                    <a:pt x="508" y="15057"/>
                  </a:cubicBezTo>
                  <a:cubicBezTo>
                    <a:pt x="1228" y="17121"/>
                    <a:pt x="2744" y="18965"/>
                    <a:pt x="4790" y="20062"/>
                  </a:cubicBezTo>
                  <a:cubicBezTo>
                    <a:pt x="6836" y="21160"/>
                    <a:pt x="9413" y="21511"/>
                    <a:pt x="11876" y="21379"/>
                  </a:cubicBezTo>
                  <a:cubicBezTo>
                    <a:pt x="14340" y="21248"/>
                    <a:pt x="16689" y="20633"/>
                    <a:pt x="18356" y="19404"/>
                  </a:cubicBezTo>
                  <a:cubicBezTo>
                    <a:pt x="20024" y="18174"/>
                    <a:pt x="21009" y="16331"/>
                    <a:pt x="21199" y="14487"/>
                  </a:cubicBezTo>
                  <a:cubicBezTo>
                    <a:pt x="21388" y="12643"/>
                    <a:pt x="20782" y="10799"/>
                    <a:pt x="19569" y="9482"/>
                  </a:cubicBezTo>
                  <a:cubicBezTo>
                    <a:pt x="18356" y="8165"/>
                    <a:pt x="16537" y="7374"/>
                    <a:pt x="14719" y="65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10013825" y="1568450"/>
              <a:ext cx="1401763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600" fill="norm" stroke="1" extrusionOk="0">
                  <a:moveTo>
                    <a:pt x="0" y="0"/>
                  </a:moveTo>
                  <a:cubicBezTo>
                    <a:pt x="945" y="3032"/>
                    <a:pt x="1890" y="6063"/>
                    <a:pt x="2818" y="9095"/>
                  </a:cubicBezTo>
                  <a:cubicBezTo>
                    <a:pt x="3747" y="12126"/>
                    <a:pt x="4659" y="15158"/>
                    <a:pt x="5701" y="17242"/>
                  </a:cubicBezTo>
                  <a:cubicBezTo>
                    <a:pt x="6744" y="19326"/>
                    <a:pt x="7917" y="20463"/>
                    <a:pt x="9155" y="21032"/>
                  </a:cubicBezTo>
                  <a:cubicBezTo>
                    <a:pt x="10393" y="21600"/>
                    <a:pt x="11696" y="21600"/>
                    <a:pt x="12967" y="21347"/>
                  </a:cubicBezTo>
                  <a:cubicBezTo>
                    <a:pt x="14237" y="21095"/>
                    <a:pt x="15475" y="20589"/>
                    <a:pt x="16615" y="19832"/>
                  </a:cubicBezTo>
                  <a:cubicBezTo>
                    <a:pt x="17756" y="19074"/>
                    <a:pt x="18798" y="18063"/>
                    <a:pt x="19482" y="17053"/>
                  </a:cubicBezTo>
                  <a:cubicBezTo>
                    <a:pt x="20167" y="16042"/>
                    <a:pt x="20492" y="15032"/>
                    <a:pt x="20688" y="14211"/>
                  </a:cubicBezTo>
                  <a:cubicBezTo>
                    <a:pt x="20883" y="13389"/>
                    <a:pt x="20948" y="12758"/>
                    <a:pt x="20932" y="12189"/>
                  </a:cubicBezTo>
                  <a:cubicBezTo>
                    <a:pt x="20916" y="11621"/>
                    <a:pt x="20818" y="11116"/>
                    <a:pt x="20476" y="10611"/>
                  </a:cubicBezTo>
                  <a:cubicBezTo>
                    <a:pt x="20134" y="10105"/>
                    <a:pt x="19548" y="9600"/>
                    <a:pt x="19173" y="9347"/>
                  </a:cubicBezTo>
                  <a:cubicBezTo>
                    <a:pt x="18798" y="9095"/>
                    <a:pt x="18635" y="9095"/>
                    <a:pt x="18652" y="9158"/>
                  </a:cubicBezTo>
                  <a:cubicBezTo>
                    <a:pt x="18668" y="9221"/>
                    <a:pt x="18863" y="9347"/>
                    <a:pt x="19319" y="9853"/>
                  </a:cubicBezTo>
                  <a:cubicBezTo>
                    <a:pt x="19776" y="10358"/>
                    <a:pt x="20492" y="11242"/>
                    <a:pt x="20916" y="12000"/>
                  </a:cubicBezTo>
                  <a:cubicBezTo>
                    <a:pt x="21339" y="12758"/>
                    <a:pt x="21470" y="13389"/>
                    <a:pt x="21535" y="14084"/>
                  </a:cubicBezTo>
                  <a:cubicBezTo>
                    <a:pt x="21600" y="14779"/>
                    <a:pt x="21600" y="15537"/>
                    <a:pt x="21437" y="16421"/>
                  </a:cubicBezTo>
                  <a:cubicBezTo>
                    <a:pt x="21274" y="17305"/>
                    <a:pt x="20948" y="18316"/>
                    <a:pt x="20704" y="19074"/>
                  </a:cubicBezTo>
                  <a:cubicBezTo>
                    <a:pt x="20460" y="19832"/>
                    <a:pt x="20297" y="20337"/>
                    <a:pt x="20362" y="20716"/>
                  </a:cubicBezTo>
                  <a:cubicBezTo>
                    <a:pt x="20427" y="21095"/>
                    <a:pt x="20720" y="21347"/>
                    <a:pt x="2101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11302456" y="1229823"/>
              <a:ext cx="761924" cy="722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307" fill="norm" stroke="1" extrusionOk="0">
                  <a:moveTo>
                    <a:pt x="16700" y="2871"/>
                  </a:moveTo>
                  <a:cubicBezTo>
                    <a:pt x="15871" y="2059"/>
                    <a:pt x="15043" y="1248"/>
                    <a:pt x="13859" y="686"/>
                  </a:cubicBezTo>
                  <a:cubicBezTo>
                    <a:pt x="12675" y="124"/>
                    <a:pt x="11137" y="-188"/>
                    <a:pt x="9421" y="124"/>
                  </a:cubicBezTo>
                  <a:cubicBezTo>
                    <a:pt x="7705" y="436"/>
                    <a:pt x="5811" y="1373"/>
                    <a:pt x="4420" y="2434"/>
                  </a:cubicBezTo>
                  <a:cubicBezTo>
                    <a:pt x="3029" y="3495"/>
                    <a:pt x="2142" y="4681"/>
                    <a:pt x="1432" y="6398"/>
                  </a:cubicBezTo>
                  <a:cubicBezTo>
                    <a:pt x="721" y="8115"/>
                    <a:pt x="189" y="10362"/>
                    <a:pt x="41" y="12329"/>
                  </a:cubicBezTo>
                  <a:cubicBezTo>
                    <a:pt x="-107" y="14295"/>
                    <a:pt x="130" y="15981"/>
                    <a:pt x="958" y="17385"/>
                  </a:cubicBezTo>
                  <a:cubicBezTo>
                    <a:pt x="1787" y="18790"/>
                    <a:pt x="3207" y="19914"/>
                    <a:pt x="5012" y="20569"/>
                  </a:cubicBezTo>
                  <a:cubicBezTo>
                    <a:pt x="6817" y="21225"/>
                    <a:pt x="9006" y="21412"/>
                    <a:pt x="11196" y="21256"/>
                  </a:cubicBezTo>
                  <a:cubicBezTo>
                    <a:pt x="13386" y="21100"/>
                    <a:pt x="15575" y="20600"/>
                    <a:pt x="17232" y="19726"/>
                  </a:cubicBezTo>
                  <a:cubicBezTo>
                    <a:pt x="18889" y="18852"/>
                    <a:pt x="20014" y="17604"/>
                    <a:pt x="20665" y="15887"/>
                  </a:cubicBezTo>
                  <a:cubicBezTo>
                    <a:pt x="21315" y="14170"/>
                    <a:pt x="21493" y="11985"/>
                    <a:pt x="21079" y="10050"/>
                  </a:cubicBezTo>
                  <a:cubicBezTo>
                    <a:pt x="20665" y="8115"/>
                    <a:pt x="19658" y="6429"/>
                    <a:pt x="18149" y="5337"/>
                  </a:cubicBezTo>
                  <a:cubicBezTo>
                    <a:pt x="16640" y="4244"/>
                    <a:pt x="14628" y="3745"/>
                    <a:pt x="12616" y="32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9912225" y="6394935"/>
              <a:ext cx="202408" cy="2291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576" fill="norm" stroke="1" extrusionOk="0">
                  <a:moveTo>
                    <a:pt x="18900" y="175"/>
                  </a:moveTo>
                  <a:cubicBezTo>
                    <a:pt x="19125" y="76"/>
                    <a:pt x="19350" y="-24"/>
                    <a:pt x="19800" y="6"/>
                  </a:cubicBezTo>
                  <a:cubicBezTo>
                    <a:pt x="20250" y="36"/>
                    <a:pt x="20925" y="195"/>
                    <a:pt x="21262" y="653"/>
                  </a:cubicBezTo>
                  <a:cubicBezTo>
                    <a:pt x="21600" y="1112"/>
                    <a:pt x="21600" y="1869"/>
                    <a:pt x="21262" y="2586"/>
                  </a:cubicBezTo>
                  <a:cubicBezTo>
                    <a:pt x="20925" y="3304"/>
                    <a:pt x="20250" y="3981"/>
                    <a:pt x="19350" y="4699"/>
                  </a:cubicBezTo>
                  <a:cubicBezTo>
                    <a:pt x="18450" y="5416"/>
                    <a:pt x="17325" y="6173"/>
                    <a:pt x="16200" y="6920"/>
                  </a:cubicBezTo>
                  <a:cubicBezTo>
                    <a:pt x="15075" y="7668"/>
                    <a:pt x="13950" y="8405"/>
                    <a:pt x="12937" y="9142"/>
                  </a:cubicBezTo>
                  <a:cubicBezTo>
                    <a:pt x="11925" y="9879"/>
                    <a:pt x="11025" y="10617"/>
                    <a:pt x="10350" y="11374"/>
                  </a:cubicBezTo>
                  <a:cubicBezTo>
                    <a:pt x="9675" y="12131"/>
                    <a:pt x="9225" y="12908"/>
                    <a:pt x="8438" y="13695"/>
                  </a:cubicBezTo>
                  <a:cubicBezTo>
                    <a:pt x="7650" y="14482"/>
                    <a:pt x="6525" y="15279"/>
                    <a:pt x="5400" y="16037"/>
                  </a:cubicBezTo>
                  <a:cubicBezTo>
                    <a:pt x="4275" y="16794"/>
                    <a:pt x="3150" y="17511"/>
                    <a:pt x="2362" y="18298"/>
                  </a:cubicBezTo>
                  <a:cubicBezTo>
                    <a:pt x="1575" y="19085"/>
                    <a:pt x="1125" y="19942"/>
                    <a:pt x="787" y="20500"/>
                  </a:cubicBezTo>
                  <a:cubicBezTo>
                    <a:pt x="450" y="21058"/>
                    <a:pt x="225" y="21317"/>
                    <a:pt x="0" y="215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10013825" y="6318613"/>
              <a:ext cx="2565401" cy="158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0" y="21551"/>
                  </a:moveTo>
                  <a:cubicBezTo>
                    <a:pt x="446" y="19823"/>
                    <a:pt x="891" y="18095"/>
                    <a:pt x="1479" y="16655"/>
                  </a:cubicBezTo>
                  <a:cubicBezTo>
                    <a:pt x="2067" y="15215"/>
                    <a:pt x="2798" y="14063"/>
                    <a:pt x="3493" y="12911"/>
                  </a:cubicBezTo>
                  <a:cubicBezTo>
                    <a:pt x="4188" y="11759"/>
                    <a:pt x="4848" y="10607"/>
                    <a:pt x="5453" y="9599"/>
                  </a:cubicBezTo>
                  <a:cubicBezTo>
                    <a:pt x="6059" y="8591"/>
                    <a:pt x="6612" y="7727"/>
                    <a:pt x="7209" y="7007"/>
                  </a:cubicBezTo>
                  <a:cubicBezTo>
                    <a:pt x="7806" y="6287"/>
                    <a:pt x="8448" y="5711"/>
                    <a:pt x="9071" y="5135"/>
                  </a:cubicBezTo>
                  <a:cubicBezTo>
                    <a:pt x="9695" y="4559"/>
                    <a:pt x="10301" y="3983"/>
                    <a:pt x="10960" y="3407"/>
                  </a:cubicBezTo>
                  <a:cubicBezTo>
                    <a:pt x="11620" y="2831"/>
                    <a:pt x="12333" y="2255"/>
                    <a:pt x="12992" y="1823"/>
                  </a:cubicBezTo>
                  <a:cubicBezTo>
                    <a:pt x="13651" y="1391"/>
                    <a:pt x="14257" y="1103"/>
                    <a:pt x="14837" y="815"/>
                  </a:cubicBezTo>
                  <a:cubicBezTo>
                    <a:pt x="15416" y="527"/>
                    <a:pt x="15968" y="239"/>
                    <a:pt x="16708" y="95"/>
                  </a:cubicBezTo>
                  <a:cubicBezTo>
                    <a:pt x="17448" y="-49"/>
                    <a:pt x="18374" y="-49"/>
                    <a:pt x="19221" y="239"/>
                  </a:cubicBezTo>
                  <a:cubicBezTo>
                    <a:pt x="20067" y="527"/>
                    <a:pt x="20834" y="1103"/>
                    <a:pt x="21600" y="16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10283425" y="6710818"/>
              <a:ext cx="75745" cy="493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410" fill="norm" stroke="1" extrusionOk="0">
                  <a:moveTo>
                    <a:pt x="18465" y="876"/>
                  </a:moveTo>
                  <a:cubicBezTo>
                    <a:pt x="19049" y="417"/>
                    <a:pt x="19633" y="-43"/>
                    <a:pt x="20216" y="3"/>
                  </a:cubicBezTo>
                  <a:cubicBezTo>
                    <a:pt x="20800" y="49"/>
                    <a:pt x="21384" y="600"/>
                    <a:pt x="20216" y="2439"/>
                  </a:cubicBezTo>
                  <a:cubicBezTo>
                    <a:pt x="19049" y="4277"/>
                    <a:pt x="16130" y="7402"/>
                    <a:pt x="13211" y="10389"/>
                  </a:cubicBezTo>
                  <a:cubicBezTo>
                    <a:pt x="10292" y="13377"/>
                    <a:pt x="7373" y="16226"/>
                    <a:pt x="5330" y="17880"/>
                  </a:cubicBezTo>
                  <a:cubicBezTo>
                    <a:pt x="3287" y="19535"/>
                    <a:pt x="2119" y="19994"/>
                    <a:pt x="1243" y="20500"/>
                  </a:cubicBezTo>
                  <a:cubicBezTo>
                    <a:pt x="368" y="21006"/>
                    <a:pt x="-216" y="21557"/>
                    <a:pt x="76" y="21373"/>
                  </a:cubicBezTo>
                  <a:cubicBezTo>
                    <a:pt x="368" y="21189"/>
                    <a:pt x="1535" y="20270"/>
                    <a:pt x="2703" y="193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10331325" y="6665673"/>
              <a:ext cx="323851" cy="109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7" fill="norm" stroke="1" extrusionOk="0">
                  <a:moveTo>
                    <a:pt x="0" y="21137"/>
                  </a:moveTo>
                  <a:cubicBezTo>
                    <a:pt x="141" y="19099"/>
                    <a:pt x="282" y="17062"/>
                    <a:pt x="1271" y="14616"/>
                  </a:cubicBezTo>
                  <a:cubicBezTo>
                    <a:pt x="2259" y="12171"/>
                    <a:pt x="4094" y="9318"/>
                    <a:pt x="7200" y="6669"/>
                  </a:cubicBezTo>
                  <a:cubicBezTo>
                    <a:pt x="10306" y="4020"/>
                    <a:pt x="14682" y="1575"/>
                    <a:pt x="17224" y="556"/>
                  </a:cubicBezTo>
                  <a:cubicBezTo>
                    <a:pt x="19765" y="-463"/>
                    <a:pt x="20471" y="-55"/>
                    <a:pt x="20894" y="1575"/>
                  </a:cubicBezTo>
                  <a:cubicBezTo>
                    <a:pt x="21318" y="3205"/>
                    <a:pt x="21459" y="6058"/>
                    <a:pt x="21600" y="89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10312275" y="6934200"/>
              <a:ext cx="2159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10477375" y="7092950"/>
              <a:ext cx="16510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46" y="2400"/>
                    <a:pt x="6092" y="4800"/>
                    <a:pt x="8862" y="7629"/>
                  </a:cubicBezTo>
                  <a:cubicBezTo>
                    <a:pt x="11631" y="10457"/>
                    <a:pt x="14123" y="13714"/>
                    <a:pt x="16200" y="16114"/>
                  </a:cubicBezTo>
                  <a:cubicBezTo>
                    <a:pt x="18277" y="18514"/>
                    <a:pt x="19938" y="20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10502775" y="7129156"/>
              <a:ext cx="184151" cy="255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21600" y="158"/>
                  </a:moveTo>
                  <a:cubicBezTo>
                    <a:pt x="20359" y="-19"/>
                    <a:pt x="19117" y="-196"/>
                    <a:pt x="17379" y="512"/>
                  </a:cubicBezTo>
                  <a:cubicBezTo>
                    <a:pt x="15641" y="1220"/>
                    <a:pt x="13407" y="2814"/>
                    <a:pt x="10552" y="6001"/>
                  </a:cubicBezTo>
                  <a:cubicBezTo>
                    <a:pt x="7697" y="9188"/>
                    <a:pt x="4221" y="13968"/>
                    <a:pt x="2359" y="16801"/>
                  </a:cubicBezTo>
                  <a:cubicBezTo>
                    <a:pt x="497" y="19634"/>
                    <a:pt x="248" y="20519"/>
                    <a:pt x="0" y="214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10811054" y="6800368"/>
              <a:ext cx="206072" cy="38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508" fill="norm" stroke="1" extrusionOk="0">
                  <a:moveTo>
                    <a:pt x="21241" y="1101"/>
                  </a:moveTo>
                  <a:cubicBezTo>
                    <a:pt x="20586" y="624"/>
                    <a:pt x="19932" y="147"/>
                    <a:pt x="18950" y="27"/>
                  </a:cubicBezTo>
                  <a:cubicBezTo>
                    <a:pt x="17968" y="-92"/>
                    <a:pt x="16659" y="147"/>
                    <a:pt x="14368" y="1459"/>
                  </a:cubicBezTo>
                  <a:cubicBezTo>
                    <a:pt x="12077" y="2772"/>
                    <a:pt x="8805" y="5159"/>
                    <a:pt x="6186" y="8202"/>
                  </a:cubicBezTo>
                  <a:cubicBezTo>
                    <a:pt x="3568" y="11245"/>
                    <a:pt x="1605" y="14944"/>
                    <a:pt x="623" y="17093"/>
                  </a:cubicBezTo>
                  <a:cubicBezTo>
                    <a:pt x="-359" y="19241"/>
                    <a:pt x="-359" y="19837"/>
                    <a:pt x="1932" y="20315"/>
                  </a:cubicBezTo>
                  <a:cubicBezTo>
                    <a:pt x="4223" y="20792"/>
                    <a:pt x="8805" y="21150"/>
                    <a:pt x="13386" y="215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11031543" y="6870700"/>
              <a:ext cx="362623" cy="284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483" fill="norm" stroke="1" extrusionOk="0">
                  <a:moveTo>
                    <a:pt x="14882" y="0"/>
                  </a:moveTo>
                  <a:cubicBezTo>
                    <a:pt x="13633" y="4480"/>
                    <a:pt x="12385" y="8960"/>
                    <a:pt x="10824" y="12400"/>
                  </a:cubicBezTo>
                  <a:cubicBezTo>
                    <a:pt x="9263" y="15840"/>
                    <a:pt x="7390" y="18240"/>
                    <a:pt x="5767" y="19600"/>
                  </a:cubicBezTo>
                  <a:cubicBezTo>
                    <a:pt x="4144" y="20960"/>
                    <a:pt x="2771" y="21280"/>
                    <a:pt x="1772" y="20720"/>
                  </a:cubicBezTo>
                  <a:cubicBezTo>
                    <a:pt x="773" y="20160"/>
                    <a:pt x="149" y="18720"/>
                    <a:pt x="24" y="17200"/>
                  </a:cubicBezTo>
                  <a:cubicBezTo>
                    <a:pt x="-101" y="15680"/>
                    <a:pt x="274" y="14080"/>
                    <a:pt x="1085" y="12960"/>
                  </a:cubicBezTo>
                  <a:cubicBezTo>
                    <a:pt x="1897" y="11840"/>
                    <a:pt x="3145" y="11200"/>
                    <a:pt x="4456" y="10800"/>
                  </a:cubicBezTo>
                  <a:cubicBezTo>
                    <a:pt x="5767" y="10400"/>
                    <a:pt x="7141" y="10240"/>
                    <a:pt x="8264" y="10720"/>
                  </a:cubicBezTo>
                  <a:cubicBezTo>
                    <a:pt x="9388" y="11200"/>
                    <a:pt x="10262" y="12320"/>
                    <a:pt x="10886" y="13840"/>
                  </a:cubicBezTo>
                  <a:cubicBezTo>
                    <a:pt x="11511" y="15360"/>
                    <a:pt x="11885" y="17280"/>
                    <a:pt x="12572" y="18640"/>
                  </a:cubicBezTo>
                  <a:cubicBezTo>
                    <a:pt x="13259" y="20000"/>
                    <a:pt x="14257" y="20800"/>
                    <a:pt x="15069" y="21200"/>
                  </a:cubicBezTo>
                  <a:cubicBezTo>
                    <a:pt x="15881" y="21600"/>
                    <a:pt x="16505" y="21600"/>
                    <a:pt x="17316" y="21040"/>
                  </a:cubicBezTo>
                  <a:cubicBezTo>
                    <a:pt x="18128" y="20480"/>
                    <a:pt x="19127" y="19360"/>
                    <a:pt x="19876" y="18080"/>
                  </a:cubicBezTo>
                  <a:cubicBezTo>
                    <a:pt x="20625" y="16800"/>
                    <a:pt x="21124" y="15360"/>
                    <a:pt x="21312" y="13440"/>
                  </a:cubicBezTo>
                  <a:cubicBezTo>
                    <a:pt x="21499" y="11520"/>
                    <a:pt x="21374" y="9120"/>
                    <a:pt x="20687" y="7440"/>
                  </a:cubicBezTo>
                  <a:cubicBezTo>
                    <a:pt x="20001" y="5760"/>
                    <a:pt x="18752" y="4800"/>
                    <a:pt x="17441" y="4480"/>
                  </a:cubicBezTo>
                  <a:cubicBezTo>
                    <a:pt x="16130" y="4160"/>
                    <a:pt x="14757" y="4480"/>
                    <a:pt x="13758" y="5360"/>
                  </a:cubicBezTo>
                  <a:cubicBezTo>
                    <a:pt x="12759" y="6240"/>
                    <a:pt x="12135" y="7680"/>
                    <a:pt x="11948" y="8880"/>
                  </a:cubicBezTo>
                  <a:cubicBezTo>
                    <a:pt x="11760" y="10080"/>
                    <a:pt x="12010" y="11040"/>
                    <a:pt x="12260" y="120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11474325" y="6800850"/>
              <a:ext cx="95441" cy="515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2" h="21486" fill="norm" stroke="1" extrusionOk="0">
                  <a:moveTo>
                    <a:pt x="1379" y="0"/>
                  </a:moveTo>
                  <a:cubicBezTo>
                    <a:pt x="7813" y="2998"/>
                    <a:pt x="14247" y="5995"/>
                    <a:pt x="17694" y="8949"/>
                  </a:cubicBezTo>
                  <a:cubicBezTo>
                    <a:pt x="21140" y="11902"/>
                    <a:pt x="21600" y="14811"/>
                    <a:pt x="19302" y="16927"/>
                  </a:cubicBezTo>
                  <a:cubicBezTo>
                    <a:pt x="17004" y="19043"/>
                    <a:pt x="11949" y="20366"/>
                    <a:pt x="8272" y="20983"/>
                  </a:cubicBezTo>
                  <a:cubicBezTo>
                    <a:pt x="4596" y="21600"/>
                    <a:pt x="2298" y="21512"/>
                    <a:pt x="0" y="214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11715625" y="7007955"/>
              <a:ext cx="1905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320" y="12582"/>
                    <a:pt x="8640" y="4867"/>
                    <a:pt x="12240" y="1782"/>
                  </a:cubicBezTo>
                  <a:cubicBezTo>
                    <a:pt x="15840" y="-1304"/>
                    <a:pt x="1872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11702925" y="7188199"/>
              <a:ext cx="273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86" y="14400"/>
                    <a:pt x="8372" y="7200"/>
                    <a:pt x="11972" y="3600"/>
                  </a:cubicBezTo>
                  <a:cubicBezTo>
                    <a:pt x="15572" y="0"/>
                    <a:pt x="185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12268025" y="6947385"/>
              <a:ext cx="25451" cy="450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476" fill="norm" stroke="1" extrusionOk="0">
                  <a:moveTo>
                    <a:pt x="10009" y="885"/>
                  </a:moveTo>
                  <a:cubicBezTo>
                    <a:pt x="13332" y="381"/>
                    <a:pt x="16655" y="-124"/>
                    <a:pt x="18316" y="27"/>
                  </a:cubicBezTo>
                  <a:cubicBezTo>
                    <a:pt x="19978" y="179"/>
                    <a:pt x="19978" y="986"/>
                    <a:pt x="19978" y="3055"/>
                  </a:cubicBezTo>
                  <a:cubicBezTo>
                    <a:pt x="19978" y="5125"/>
                    <a:pt x="19978" y="8455"/>
                    <a:pt x="15824" y="11483"/>
                  </a:cubicBezTo>
                  <a:cubicBezTo>
                    <a:pt x="11670" y="14512"/>
                    <a:pt x="3363" y="17237"/>
                    <a:pt x="870" y="18852"/>
                  </a:cubicBezTo>
                  <a:cubicBezTo>
                    <a:pt x="-1622" y="20467"/>
                    <a:pt x="1701" y="20971"/>
                    <a:pt x="5024" y="214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2633009" y="1875084"/>
              <a:ext cx="3509198" cy="1833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526" fill="norm" stroke="1" extrusionOk="0">
                  <a:moveTo>
                    <a:pt x="17707" y="1992"/>
                  </a:moveTo>
                  <a:cubicBezTo>
                    <a:pt x="17720" y="1868"/>
                    <a:pt x="17733" y="1743"/>
                    <a:pt x="17720" y="1619"/>
                  </a:cubicBezTo>
                  <a:cubicBezTo>
                    <a:pt x="17707" y="1495"/>
                    <a:pt x="17668" y="1371"/>
                    <a:pt x="17460" y="1197"/>
                  </a:cubicBezTo>
                  <a:cubicBezTo>
                    <a:pt x="17251" y="1023"/>
                    <a:pt x="16874" y="799"/>
                    <a:pt x="16444" y="675"/>
                  </a:cubicBezTo>
                  <a:cubicBezTo>
                    <a:pt x="16014" y="550"/>
                    <a:pt x="15533" y="526"/>
                    <a:pt x="15058" y="501"/>
                  </a:cubicBezTo>
                  <a:cubicBezTo>
                    <a:pt x="14582" y="476"/>
                    <a:pt x="14114" y="451"/>
                    <a:pt x="13632" y="426"/>
                  </a:cubicBezTo>
                  <a:cubicBezTo>
                    <a:pt x="13150" y="401"/>
                    <a:pt x="12655" y="376"/>
                    <a:pt x="12135" y="376"/>
                  </a:cubicBezTo>
                  <a:cubicBezTo>
                    <a:pt x="11614" y="376"/>
                    <a:pt x="11067" y="401"/>
                    <a:pt x="10527" y="476"/>
                  </a:cubicBezTo>
                  <a:cubicBezTo>
                    <a:pt x="9986" y="550"/>
                    <a:pt x="9452" y="675"/>
                    <a:pt x="8932" y="787"/>
                  </a:cubicBezTo>
                  <a:cubicBezTo>
                    <a:pt x="8411" y="898"/>
                    <a:pt x="7903" y="998"/>
                    <a:pt x="7408" y="1097"/>
                  </a:cubicBezTo>
                  <a:cubicBezTo>
                    <a:pt x="6914" y="1197"/>
                    <a:pt x="6432" y="1296"/>
                    <a:pt x="5957" y="1420"/>
                  </a:cubicBezTo>
                  <a:cubicBezTo>
                    <a:pt x="5481" y="1545"/>
                    <a:pt x="5013" y="1694"/>
                    <a:pt x="4550" y="1855"/>
                  </a:cubicBezTo>
                  <a:cubicBezTo>
                    <a:pt x="4088" y="2017"/>
                    <a:pt x="3633" y="2191"/>
                    <a:pt x="3294" y="2390"/>
                  </a:cubicBezTo>
                  <a:cubicBezTo>
                    <a:pt x="2956" y="2589"/>
                    <a:pt x="2734" y="2812"/>
                    <a:pt x="2493" y="3210"/>
                  </a:cubicBezTo>
                  <a:cubicBezTo>
                    <a:pt x="2252" y="3608"/>
                    <a:pt x="1992" y="4179"/>
                    <a:pt x="1784" y="4851"/>
                  </a:cubicBezTo>
                  <a:cubicBezTo>
                    <a:pt x="1575" y="5522"/>
                    <a:pt x="1419" y="6292"/>
                    <a:pt x="1289" y="7100"/>
                  </a:cubicBezTo>
                  <a:cubicBezTo>
                    <a:pt x="1159" y="7908"/>
                    <a:pt x="1055" y="8753"/>
                    <a:pt x="944" y="9610"/>
                  </a:cubicBezTo>
                  <a:cubicBezTo>
                    <a:pt x="833" y="10468"/>
                    <a:pt x="716" y="11338"/>
                    <a:pt x="579" y="12171"/>
                  </a:cubicBezTo>
                  <a:cubicBezTo>
                    <a:pt x="443" y="13003"/>
                    <a:pt x="286" y="13799"/>
                    <a:pt x="176" y="14594"/>
                  </a:cubicBezTo>
                  <a:cubicBezTo>
                    <a:pt x="65" y="15390"/>
                    <a:pt x="0" y="16185"/>
                    <a:pt x="0" y="17005"/>
                  </a:cubicBezTo>
                  <a:cubicBezTo>
                    <a:pt x="0" y="17825"/>
                    <a:pt x="65" y="18671"/>
                    <a:pt x="247" y="19292"/>
                  </a:cubicBezTo>
                  <a:cubicBezTo>
                    <a:pt x="430" y="19913"/>
                    <a:pt x="729" y="20311"/>
                    <a:pt x="1068" y="20560"/>
                  </a:cubicBezTo>
                  <a:cubicBezTo>
                    <a:pt x="1406" y="20808"/>
                    <a:pt x="1784" y="20908"/>
                    <a:pt x="2213" y="20982"/>
                  </a:cubicBezTo>
                  <a:cubicBezTo>
                    <a:pt x="2643" y="21057"/>
                    <a:pt x="3125" y="21106"/>
                    <a:pt x="3620" y="21181"/>
                  </a:cubicBezTo>
                  <a:cubicBezTo>
                    <a:pt x="4114" y="21256"/>
                    <a:pt x="4622" y="21355"/>
                    <a:pt x="5110" y="21417"/>
                  </a:cubicBezTo>
                  <a:cubicBezTo>
                    <a:pt x="5599" y="21479"/>
                    <a:pt x="6067" y="21504"/>
                    <a:pt x="6562" y="21517"/>
                  </a:cubicBezTo>
                  <a:cubicBezTo>
                    <a:pt x="7057" y="21529"/>
                    <a:pt x="7578" y="21529"/>
                    <a:pt x="8079" y="21517"/>
                  </a:cubicBezTo>
                  <a:cubicBezTo>
                    <a:pt x="8580" y="21504"/>
                    <a:pt x="9062" y="21479"/>
                    <a:pt x="9557" y="21430"/>
                  </a:cubicBezTo>
                  <a:cubicBezTo>
                    <a:pt x="10051" y="21380"/>
                    <a:pt x="10559" y="21305"/>
                    <a:pt x="11086" y="21231"/>
                  </a:cubicBezTo>
                  <a:cubicBezTo>
                    <a:pt x="11614" y="21156"/>
                    <a:pt x="12161" y="21082"/>
                    <a:pt x="12694" y="21007"/>
                  </a:cubicBezTo>
                  <a:cubicBezTo>
                    <a:pt x="13228" y="20932"/>
                    <a:pt x="13749" y="20858"/>
                    <a:pt x="14250" y="20796"/>
                  </a:cubicBezTo>
                  <a:cubicBezTo>
                    <a:pt x="14752" y="20734"/>
                    <a:pt x="15233" y="20684"/>
                    <a:pt x="15735" y="20609"/>
                  </a:cubicBezTo>
                  <a:cubicBezTo>
                    <a:pt x="16236" y="20535"/>
                    <a:pt x="16757" y="20435"/>
                    <a:pt x="17290" y="20311"/>
                  </a:cubicBezTo>
                  <a:cubicBezTo>
                    <a:pt x="17824" y="20187"/>
                    <a:pt x="18371" y="20038"/>
                    <a:pt x="18905" y="19839"/>
                  </a:cubicBezTo>
                  <a:cubicBezTo>
                    <a:pt x="19439" y="19640"/>
                    <a:pt x="19959" y="19391"/>
                    <a:pt x="20363" y="19081"/>
                  </a:cubicBezTo>
                  <a:cubicBezTo>
                    <a:pt x="20767" y="18770"/>
                    <a:pt x="21053" y="18397"/>
                    <a:pt x="21235" y="17825"/>
                  </a:cubicBezTo>
                  <a:cubicBezTo>
                    <a:pt x="21418" y="17254"/>
                    <a:pt x="21496" y="16483"/>
                    <a:pt x="21541" y="15651"/>
                  </a:cubicBezTo>
                  <a:cubicBezTo>
                    <a:pt x="21587" y="14818"/>
                    <a:pt x="21600" y="13923"/>
                    <a:pt x="21567" y="13003"/>
                  </a:cubicBezTo>
                  <a:cubicBezTo>
                    <a:pt x="21535" y="12084"/>
                    <a:pt x="21457" y="11139"/>
                    <a:pt x="21385" y="10232"/>
                  </a:cubicBezTo>
                  <a:cubicBezTo>
                    <a:pt x="21314" y="9325"/>
                    <a:pt x="21248" y="8455"/>
                    <a:pt x="21196" y="7585"/>
                  </a:cubicBezTo>
                  <a:cubicBezTo>
                    <a:pt x="21144" y="6715"/>
                    <a:pt x="21105" y="5845"/>
                    <a:pt x="21014" y="5074"/>
                  </a:cubicBezTo>
                  <a:cubicBezTo>
                    <a:pt x="20923" y="4304"/>
                    <a:pt x="20780" y="3633"/>
                    <a:pt x="20545" y="2949"/>
                  </a:cubicBezTo>
                  <a:cubicBezTo>
                    <a:pt x="20311" y="2265"/>
                    <a:pt x="19986" y="1570"/>
                    <a:pt x="19627" y="1035"/>
                  </a:cubicBezTo>
                  <a:cubicBezTo>
                    <a:pt x="19269" y="501"/>
                    <a:pt x="18879" y="128"/>
                    <a:pt x="18430" y="28"/>
                  </a:cubicBezTo>
                  <a:cubicBezTo>
                    <a:pt x="17980" y="-71"/>
                    <a:pt x="17473" y="103"/>
                    <a:pt x="17043" y="389"/>
                  </a:cubicBezTo>
                  <a:cubicBezTo>
                    <a:pt x="16613" y="675"/>
                    <a:pt x="16262" y="1072"/>
                    <a:pt x="15910" y="14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6120557" y="2806180"/>
              <a:ext cx="407119" cy="254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65" fill="norm" stroke="1" extrusionOk="0">
                  <a:moveTo>
                    <a:pt x="21415" y="1650"/>
                  </a:moveTo>
                  <a:cubicBezTo>
                    <a:pt x="21081" y="936"/>
                    <a:pt x="20747" y="222"/>
                    <a:pt x="19355" y="44"/>
                  </a:cubicBezTo>
                  <a:cubicBezTo>
                    <a:pt x="17963" y="-135"/>
                    <a:pt x="15514" y="222"/>
                    <a:pt x="12563" y="1293"/>
                  </a:cubicBezTo>
                  <a:cubicBezTo>
                    <a:pt x="9613" y="2364"/>
                    <a:pt x="6161" y="4149"/>
                    <a:pt x="3935" y="5577"/>
                  </a:cubicBezTo>
                  <a:cubicBezTo>
                    <a:pt x="1708" y="7005"/>
                    <a:pt x="706" y="8077"/>
                    <a:pt x="260" y="9058"/>
                  </a:cubicBezTo>
                  <a:cubicBezTo>
                    <a:pt x="-185" y="10040"/>
                    <a:pt x="-74" y="10933"/>
                    <a:pt x="706" y="12004"/>
                  </a:cubicBezTo>
                  <a:cubicBezTo>
                    <a:pt x="1485" y="13075"/>
                    <a:pt x="2933" y="14325"/>
                    <a:pt x="5493" y="15931"/>
                  </a:cubicBezTo>
                  <a:cubicBezTo>
                    <a:pt x="8054" y="17538"/>
                    <a:pt x="11728" y="19501"/>
                    <a:pt x="15403" y="214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6228953" y="2945179"/>
              <a:ext cx="3988073" cy="3944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595" fill="norm" stroke="1" extrusionOk="0">
                  <a:moveTo>
                    <a:pt x="105" y="180"/>
                  </a:moveTo>
                  <a:cubicBezTo>
                    <a:pt x="47" y="134"/>
                    <a:pt x="-10" y="88"/>
                    <a:pt x="1" y="53"/>
                  </a:cubicBezTo>
                  <a:cubicBezTo>
                    <a:pt x="13" y="18"/>
                    <a:pt x="93" y="-5"/>
                    <a:pt x="334" y="1"/>
                  </a:cubicBezTo>
                  <a:cubicBezTo>
                    <a:pt x="574" y="7"/>
                    <a:pt x="975" y="41"/>
                    <a:pt x="1405" y="128"/>
                  </a:cubicBezTo>
                  <a:cubicBezTo>
                    <a:pt x="1835" y="215"/>
                    <a:pt x="2293" y="354"/>
                    <a:pt x="2666" y="464"/>
                  </a:cubicBezTo>
                  <a:cubicBezTo>
                    <a:pt x="3038" y="574"/>
                    <a:pt x="3325" y="656"/>
                    <a:pt x="3628" y="783"/>
                  </a:cubicBezTo>
                  <a:cubicBezTo>
                    <a:pt x="3932" y="910"/>
                    <a:pt x="4253" y="1084"/>
                    <a:pt x="4596" y="1316"/>
                  </a:cubicBezTo>
                  <a:cubicBezTo>
                    <a:pt x="4940" y="1548"/>
                    <a:pt x="5307" y="1837"/>
                    <a:pt x="5588" y="2145"/>
                  </a:cubicBezTo>
                  <a:cubicBezTo>
                    <a:pt x="5868" y="2452"/>
                    <a:pt x="6063" y="2776"/>
                    <a:pt x="6229" y="3147"/>
                  </a:cubicBezTo>
                  <a:cubicBezTo>
                    <a:pt x="6396" y="3518"/>
                    <a:pt x="6533" y="3935"/>
                    <a:pt x="6619" y="4364"/>
                  </a:cubicBezTo>
                  <a:cubicBezTo>
                    <a:pt x="6705" y="4792"/>
                    <a:pt x="6739" y="5233"/>
                    <a:pt x="6751" y="5667"/>
                  </a:cubicBezTo>
                  <a:cubicBezTo>
                    <a:pt x="6762" y="6102"/>
                    <a:pt x="6751" y="6531"/>
                    <a:pt x="6797" y="6954"/>
                  </a:cubicBezTo>
                  <a:cubicBezTo>
                    <a:pt x="6842" y="7377"/>
                    <a:pt x="6946" y="7794"/>
                    <a:pt x="7049" y="8211"/>
                  </a:cubicBezTo>
                  <a:cubicBezTo>
                    <a:pt x="7152" y="8628"/>
                    <a:pt x="7255" y="9045"/>
                    <a:pt x="7387" y="9457"/>
                  </a:cubicBezTo>
                  <a:cubicBezTo>
                    <a:pt x="7518" y="9868"/>
                    <a:pt x="7679" y="10274"/>
                    <a:pt x="7811" y="10610"/>
                  </a:cubicBezTo>
                  <a:cubicBezTo>
                    <a:pt x="7942" y="10946"/>
                    <a:pt x="8046" y="11212"/>
                    <a:pt x="8195" y="11479"/>
                  </a:cubicBezTo>
                  <a:cubicBezTo>
                    <a:pt x="8344" y="11745"/>
                    <a:pt x="8538" y="12012"/>
                    <a:pt x="8785" y="12284"/>
                  </a:cubicBezTo>
                  <a:cubicBezTo>
                    <a:pt x="9031" y="12556"/>
                    <a:pt x="9329" y="12834"/>
                    <a:pt x="9633" y="13124"/>
                  </a:cubicBezTo>
                  <a:cubicBezTo>
                    <a:pt x="9936" y="13414"/>
                    <a:pt x="10246" y="13715"/>
                    <a:pt x="10544" y="13993"/>
                  </a:cubicBezTo>
                  <a:cubicBezTo>
                    <a:pt x="10842" y="14271"/>
                    <a:pt x="11128" y="14526"/>
                    <a:pt x="11420" y="14793"/>
                  </a:cubicBezTo>
                  <a:cubicBezTo>
                    <a:pt x="11712" y="15059"/>
                    <a:pt x="12010" y="15337"/>
                    <a:pt x="12297" y="15627"/>
                  </a:cubicBezTo>
                  <a:cubicBezTo>
                    <a:pt x="12583" y="15917"/>
                    <a:pt x="12858" y="16218"/>
                    <a:pt x="13133" y="16514"/>
                  </a:cubicBezTo>
                  <a:cubicBezTo>
                    <a:pt x="13408" y="16809"/>
                    <a:pt x="13683" y="17099"/>
                    <a:pt x="13958" y="17365"/>
                  </a:cubicBezTo>
                  <a:cubicBezTo>
                    <a:pt x="14233" y="17632"/>
                    <a:pt x="14508" y="17875"/>
                    <a:pt x="14829" y="18130"/>
                  </a:cubicBezTo>
                  <a:cubicBezTo>
                    <a:pt x="15150" y="18385"/>
                    <a:pt x="15517" y="18652"/>
                    <a:pt x="15866" y="18895"/>
                  </a:cubicBezTo>
                  <a:cubicBezTo>
                    <a:pt x="16216" y="19138"/>
                    <a:pt x="16548" y="19359"/>
                    <a:pt x="16915" y="19573"/>
                  </a:cubicBezTo>
                  <a:cubicBezTo>
                    <a:pt x="17281" y="19787"/>
                    <a:pt x="17683" y="19996"/>
                    <a:pt x="18066" y="20170"/>
                  </a:cubicBezTo>
                  <a:cubicBezTo>
                    <a:pt x="18450" y="20343"/>
                    <a:pt x="18817" y="20483"/>
                    <a:pt x="19092" y="20587"/>
                  </a:cubicBezTo>
                  <a:cubicBezTo>
                    <a:pt x="19367" y="20691"/>
                    <a:pt x="19550" y="20761"/>
                    <a:pt x="19728" y="20807"/>
                  </a:cubicBezTo>
                  <a:cubicBezTo>
                    <a:pt x="19906" y="20853"/>
                    <a:pt x="20077" y="20877"/>
                    <a:pt x="20295" y="20946"/>
                  </a:cubicBezTo>
                  <a:cubicBezTo>
                    <a:pt x="20513" y="21016"/>
                    <a:pt x="20776" y="21131"/>
                    <a:pt x="21000" y="21247"/>
                  </a:cubicBezTo>
                  <a:cubicBezTo>
                    <a:pt x="21223" y="21363"/>
                    <a:pt x="21407" y="21479"/>
                    <a:pt x="21590" y="2159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9982075" y="6737350"/>
              <a:ext cx="229112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13673" y="0"/>
                  </a:moveTo>
                  <a:cubicBezTo>
                    <a:pt x="16051" y="2541"/>
                    <a:pt x="18429" y="5082"/>
                    <a:pt x="19817" y="7094"/>
                  </a:cubicBezTo>
                  <a:cubicBezTo>
                    <a:pt x="21204" y="9106"/>
                    <a:pt x="21600" y="10588"/>
                    <a:pt x="21402" y="11647"/>
                  </a:cubicBezTo>
                  <a:cubicBezTo>
                    <a:pt x="21204" y="12706"/>
                    <a:pt x="20411" y="13341"/>
                    <a:pt x="16745" y="14929"/>
                  </a:cubicBezTo>
                  <a:cubicBezTo>
                    <a:pt x="13079" y="16518"/>
                    <a:pt x="6539" y="19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9" name="Drawing"/>
          <p:cNvGrpSpPr/>
          <p:nvPr/>
        </p:nvGrpSpPr>
        <p:grpSpPr>
          <a:xfrm>
            <a:off x="1455598" y="2018089"/>
            <a:ext cx="1451395" cy="1980761"/>
            <a:chOff x="0" y="0"/>
            <a:chExt cx="1451393" cy="1980760"/>
          </a:xfrm>
        </p:grpSpPr>
        <p:sp>
          <p:nvSpPr>
            <p:cNvPr id="916" name="Line"/>
            <p:cNvSpPr/>
            <p:nvPr/>
          </p:nvSpPr>
          <p:spPr>
            <a:xfrm>
              <a:off x="94334" y="0"/>
              <a:ext cx="253468" cy="557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394" fill="norm" stroke="1" extrusionOk="0">
                  <a:moveTo>
                    <a:pt x="21555" y="2239"/>
                  </a:moveTo>
                  <a:cubicBezTo>
                    <a:pt x="20295" y="1508"/>
                    <a:pt x="19035" y="777"/>
                    <a:pt x="17505" y="371"/>
                  </a:cubicBezTo>
                  <a:cubicBezTo>
                    <a:pt x="15975" y="-35"/>
                    <a:pt x="14175" y="-116"/>
                    <a:pt x="11745" y="168"/>
                  </a:cubicBezTo>
                  <a:cubicBezTo>
                    <a:pt x="9315" y="452"/>
                    <a:pt x="6255" y="1102"/>
                    <a:pt x="4185" y="2158"/>
                  </a:cubicBezTo>
                  <a:cubicBezTo>
                    <a:pt x="2115" y="3213"/>
                    <a:pt x="1035" y="4675"/>
                    <a:pt x="495" y="6746"/>
                  </a:cubicBezTo>
                  <a:cubicBezTo>
                    <a:pt x="-45" y="8816"/>
                    <a:pt x="-45" y="11496"/>
                    <a:pt x="45" y="13729"/>
                  </a:cubicBezTo>
                  <a:cubicBezTo>
                    <a:pt x="135" y="15962"/>
                    <a:pt x="315" y="17749"/>
                    <a:pt x="585" y="18886"/>
                  </a:cubicBezTo>
                  <a:cubicBezTo>
                    <a:pt x="855" y="20022"/>
                    <a:pt x="1215" y="20510"/>
                    <a:pt x="1755" y="20875"/>
                  </a:cubicBezTo>
                  <a:cubicBezTo>
                    <a:pt x="2295" y="21240"/>
                    <a:pt x="3015" y="21484"/>
                    <a:pt x="5895" y="21362"/>
                  </a:cubicBezTo>
                  <a:cubicBezTo>
                    <a:pt x="8775" y="21240"/>
                    <a:pt x="13815" y="20753"/>
                    <a:pt x="18855" y="202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93801" y="382210"/>
              <a:ext cx="177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" y="17600"/>
                    <a:pt x="514" y="13600"/>
                    <a:pt x="4114" y="10000"/>
                  </a:cubicBezTo>
                  <a:cubicBezTo>
                    <a:pt x="7714" y="6400"/>
                    <a:pt x="14657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485130" y="19190"/>
              <a:ext cx="281772" cy="588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55" fill="norm" stroke="1" extrusionOk="0">
                  <a:moveTo>
                    <a:pt x="21458" y="1891"/>
                  </a:moveTo>
                  <a:cubicBezTo>
                    <a:pt x="20007" y="1274"/>
                    <a:pt x="18557" y="656"/>
                    <a:pt x="16783" y="309"/>
                  </a:cubicBezTo>
                  <a:cubicBezTo>
                    <a:pt x="15010" y="-38"/>
                    <a:pt x="12915" y="-115"/>
                    <a:pt x="10658" y="194"/>
                  </a:cubicBezTo>
                  <a:cubicBezTo>
                    <a:pt x="8401" y="502"/>
                    <a:pt x="5983" y="1196"/>
                    <a:pt x="4452" y="2122"/>
                  </a:cubicBezTo>
                  <a:cubicBezTo>
                    <a:pt x="2921" y="3048"/>
                    <a:pt x="2276" y="4205"/>
                    <a:pt x="2115" y="5748"/>
                  </a:cubicBezTo>
                  <a:cubicBezTo>
                    <a:pt x="1954" y="7291"/>
                    <a:pt x="2276" y="9219"/>
                    <a:pt x="2195" y="11341"/>
                  </a:cubicBezTo>
                  <a:cubicBezTo>
                    <a:pt x="2115" y="13462"/>
                    <a:pt x="1631" y="15776"/>
                    <a:pt x="1228" y="17204"/>
                  </a:cubicBezTo>
                  <a:cubicBezTo>
                    <a:pt x="825" y="18631"/>
                    <a:pt x="503" y="19171"/>
                    <a:pt x="261" y="19711"/>
                  </a:cubicBezTo>
                  <a:cubicBezTo>
                    <a:pt x="19" y="20251"/>
                    <a:pt x="-142" y="20791"/>
                    <a:pt x="180" y="21099"/>
                  </a:cubicBezTo>
                  <a:cubicBezTo>
                    <a:pt x="503" y="21408"/>
                    <a:pt x="1309" y="21485"/>
                    <a:pt x="3162" y="21446"/>
                  </a:cubicBezTo>
                  <a:cubicBezTo>
                    <a:pt x="5016" y="21408"/>
                    <a:pt x="7918" y="21254"/>
                    <a:pt x="10819" y="2109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785951" y="191710"/>
              <a:ext cx="2540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40" y="2361"/>
                    <a:pt x="6480" y="4721"/>
                    <a:pt x="9810" y="7790"/>
                  </a:cubicBezTo>
                  <a:cubicBezTo>
                    <a:pt x="13140" y="10859"/>
                    <a:pt x="16560" y="14636"/>
                    <a:pt x="18540" y="17056"/>
                  </a:cubicBezTo>
                  <a:cubicBezTo>
                    <a:pt x="20520" y="19475"/>
                    <a:pt x="21060" y="205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821893" y="223460"/>
              <a:ext cx="249809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21422" y="0"/>
                  </a:moveTo>
                  <a:cubicBezTo>
                    <a:pt x="18336" y="1200"/>
                    <a:pt x="15251" y="2400"/>
                    <a:pt x="12074" y="4380"/>
                  </a:cubicBezTo>
                  <a:cubicBezTo>
                    <a:pt x="8898" y="6360"/>
                    <a:pt x="5630" y="9120"/>
                    <a:pt x="3543" y="11820"/>
                  </a:cubicBezTo>
                  <a:cubicBezTo>
                    <a:pt x="1456" y="14520"/>
                    <a:pt x="548" y="17160"/>
                    <a:pt x="185" y="18780"/>
                  </a:cubicBezTo>
                  <a:cubicBezTo>
                    <a:pt x="-178" y="20400"/>
                    <a:pt x="4" y="21000"/>
                    <a:pt x="639" y="21300"/>
                  </a:cubicBezTo>
                  <a:cubicBezTo>
                    <a:pt x="1274" y="21600"/>
                    <a:pt x="2363" y="21600"/>
                    <a:pt x="345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1190088" y="58696"/>
              <a:ext cx="253734" cy="609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513" fill="norm" stroke="1" extrusionOk="0">
                  <a:moveTo>
                    <a:pt x="188" y="1557"/>
                  </a:moveTo>
                  <a:cubicBezTo>
                    <a:pt x="13" y="1184"/>
                    <a:pt x="-163" y="810"/>
                    <a:pt x="276" y="586"/>
                  </a:cubicBezTo>
                  <a:cubicBezTo>
                    <a:pt x="715" y="361"/>
                    <a:pt x="1769" y="287"/>
                    <a:pt x="4315" y="175"/>
                  </a:cubicBezTo>
                  <a:cubicBezTo>
                    <a:pt x="6861" y="62"/>
                    <a:pt x="10900" y="-87"/>
                    <a:pt x="13886" y="62"/>
                  </a:cubicBezTo>
                  <a:cubicBezTo>
                    <a:pt x="16871" y="212"/>
                    <a:pt x="18803" y="660"/>
                    <a:pt x="19944" y="1707"/>
                  </a:cubicBezTo>
                  <a:cubicBezTo>
                    <a:pt x="21086" y="2753"/>
                    <a:pt x="21437" y="4397"/>
                    <a:pt x="20559" y="6378"/>
                  </a:cubicBezTo>
                  <a:cubicBezTo>
                    <a:pt x="19681" y="8359"/>
                    <a:pt x="17574" y="10676"/>
                    <a:pt x="16783" y="12656"/>
                  </a:cubicBezTo>
                  <a:cubicBezTo>
                    <a:pt x="15993" y="14637"/>
                    <a:pt x="16520" y="16281"/>
                    <a:pt x="16871" y="17328"/>
                  </a:cubicBezTo>
                  <a:cubicBezTo>
                    <a:pt x="17222" y="18374"/>
                    <a:pt x="17398" y="18822"/>
                    <a:pt x="15905" y="19308"/>
                  </a:cubicBezTo>
                  <a:cubicBezTo>
                    <a:pt x="14413" y="19794"/>
                    <a:pt x="11252" y="20317"/>
                    <a:pt x="8530" y="20691"/>
                  </a:cubicBezTo>
                  <a:cubicBezTo>
                    <a:pt x="5808" y="21065"/>
                    <a:pt x="3525" y="21289"/>
                    <a:pt x="1242" y="215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0" y="1327841"/>
              <a:ext cx="271602" cy="550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47" fill="norm" stroke="1" extrusionOk="0">
                  <a:moveTo>
                    <a:pt x="21485" y="762"/>
                  </a:moveTo>
                  <a:cubicBezTo>
                    <a:pt x="20983" y="433"/>
                    <a:pt x="20480" y="103"/>
                    <a:pt x="19225" y="20"/>
                  </a:cubicBezTo>
                  <a:cubicBezTo>
                    <a:pt x="17969" y="-62"/>
                    <a:pt x="15959" y="103"/>
                    <a:pt x="13950" y="598"/>
                  </a:cubicBezTo>
                  <a:cubicBezTo>
                    <a:pt x="11941" y="1092"/>
                    <a:pt x="9932" y="1917"/>
                    <a:pt x="8257" y="3277"/>
                  </a:cubicBezTo>
                  <a:cubicBezTo>
                    <a:pt x="6583" y="4637"/>
                    <a:pt x="5243" y="6533"/>
                    <a:pt x="4155" y="8594"/>
                  </a:cubicBezTo>
                  <a:cubicBezTo>
                    <a:pt x="3066" y="10656"/>
                    <a:pt x="2229" y="12882"/>
                    <a:pt x="1559" y="14778"/>
                  </a:cubicBezTo>
                  <a:cubicBezTo>
                    <a:pt x="890" y="16674"/>
                    <a:pt x="387" y="18240"/>
                    <a:pt x="136" y="19230"/>
                  </a:cubicBezTo>
                  <a:cubicBezTo>
                    <a:pt x="-115" y="20219"/>
                    <a:pt x="-115" y="20631"/>
                    <a:pt x="973" y="20961"/>
                  </a:cubicBezTo>
                  <a:cubicBezTo>
                    <a:pt x="2062" y="21291"/>
                    <a:pt x="4238" y="21538"/>
                    <a:pt x="6834" y="21414"/>
                  </a:cubicBezTo>
                  <a:cubicBezTo>
                    <a:pt x="9429" y="21291"/>
                    <a:pt x="12443" y="20796"/>
                    <a:pt x="15457" y="203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11251" y="1639510"/>
              <a:ext cx="266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14" y="18000"/>
                    <a:pt x="3429" y="14400"/>
                    <a:pt x="7029" y="10800"/>
                  </a:cubicBezTo>
                  <a:cubicBezTo>
                    <a:pt x="10629" y="7200"/>
                    <a:pt x="1611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334015" y="1319551"/>
              <a:ext cx="312237" cy="569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533" fill="norm" stroke="1" extrusionOk="0">
                  <a:moveTo>
                    <a:pt x="21384" y="1773"/>
                  </a:moveTo>
                  <a:cubicBezTo>
                    <a:pt x="20079" y="1213"/>
                    <a:pt x="18775" y="653"/>
                    <a:pt x="17252" y="333"/>
                  </a:cubicBezTo>
                  <a:cubicBezTo>
                    <a:pt x="15730" y="13"/>
                    <a:pt x="13991" y="-67"/>
                    <a:pt x="12903" y="53"/>
                  </a:cubicBezTo>
                  <a:cubicBezTo>
                    <a:pt x="11816" y="173"/>
                    <a:pt x="11381" y="493"/>
                    <a:pt x="10584" y="1693"/>
                  </a:cubicBezTo>
                  <a:cubicBezTo>
                    <a:pt x="9787" y="2893"/>
                    <a:pt x="8627" y="4973"/>
                    <a:pt x="7612" y="7213"/>
                  </a:cubicBezTo>
                  <a:cubicBezTo>
                    <a:pt x="6597" y="9453"/>
                    <a:pt x="5728" y="11853"/>
                    <a:pt x="4495" y="13973"/>
                  </a:cubicBezTo>
                  <a:cubicBezTo>
                    <a:pt x="3263" y="16093"/>
                    <a:pt x="1669" y="17933"/>
                    <a:pt x="799" y="19093"/>
                  </a:cubicBezTo>
                  <a:cubicBezTo>
                    <a:pt x="-71" y="20253"/>
                    <a:pt x="-216" y="20733"/>
                    <a:pt x="291" y="21053"/>
                  </a:cubicBezTo>
                  <a:cubicBezTo>
                    <a:pt x="799" y="21373"/>
                    <a:pt x="1958" y="21533"/>
                    <a:pt x="3843" y="21533"/>
                  </a:cubicBezTo>
                  <a:cubicBezTo>
                    <a:pt x="5728" y="21533"/>
                    <a:pt x="8337" y="21373"/>
                    <a:pt x="10946" y="212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741501" y="1461710"/>
              <a:ext cx="23495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57" y="665"/>
                    <a:pt x="3114" y="1329"/>
                    <a:pt x="5741" y="3545"/>
                  </a:cubicBezTo>
                  <a:cubicBezTo>
                    <a:pt x="8368" y="5760"/>
                    <a:pt x="12065" y="9526"/>
                    <a:pt x="14886" y="12794"/>
                  </a:cubicBezTo>
                  <a:cubicBezTo>
                    <a:pt x="17708" y="16062"/>
                    <a:pt x="19654" y="188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751851" y="1461710"/>
              <a:ext cx="25635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600" fill="norm" stroke="1" extrusionOk="0">
                  <a:moveTo>
                    <a:pt x="21442" y="0"/>
                  </a:moveTo>
                  <a:cubicBezTo>
                    <a:pt x="19849" y="626"/>
                    <a:pt x="18255" y="1252"/>
                    <a:pt x="15776" y="3078"/>
                  </a:cubicBezTo>
                  <a:cubicBezTo>
                    <a:pt x="13298" y="4904"/>
                    <a:pt x="9934" y="7930"/>
                    <a:pt x="7190" y="10748"/>
                  </a:cubicBezTo>
                  <a:cubicBezTo>
                    <a:pt x="4445" y="13565"/>
                    <a:pt x="2321" y="16174"/>
                    <a:pt x="1170" y="17791"/>
                  </a:cubicBezTo>
                  <a:cubicBezTo>
                    <a:pt x="19" y="19409"/>
                    <a:pt x="-158" y="20035"/>
                    <a:pt x="108" y="20504"/>
                  </a:cubicBezTo>
                  <a:cubicBezTo>
                    <a:pt x="373" y="20974"/>
                    <a:pt x="1081" y="21287"/>
                    <a:pt x="179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1065351" y="1281233"/>
              <a:ext cx="158751" cy="135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fill="norm" stroke="1" extrusionOk="0">
                  <a:moveTo>
                    <a:pt x="0" y="421"/>
                  </a:moveTo>
                  <a:cubicBezTo>
                    <a:pt x="1440" y="88"/>
                    <a:pt x="2880" y="-244"/>
                    <a:pt x="4032" y="254"/>
                  </a:cubicBezTo>
                  <a:cubicBezTo>
                    <a:pt x="5184" y="753"/>
                    <a:pt x="6048" y="2082"/>
                    <a:pt x="6480" y="4076"/>
                  </a:cubicBezTo>
                  <a:cubicBezTo>
                    <a:pt x="6912" y="6070"/>
                    <a:pt x="6912" y="8728"/>
                    <a:pt x="6336" y="10888"/>
                  </a:cubicBezTo>
                  <a:cubicBezTo>
                    <a:pt x="5760" y="13048"/>
                    <a:pt x="4608" y="14710"/>
                    <a:pt x="3600" y="16371"/>
                  </a:cubicBezTo>
                  <a:cubicBezTo>
                    <a:pt x="2592" y="18033"/>
                    <a:pt x="1728" y="19694"/>
                    <a:pt x="2448" y="20525"/>
                  </a:cubicBezTo>
                  <a:cubicBezTo>
                    <a:pt x="3168" y="21356"/>
                    <a:pt x="5472" y="21356"/>
                    <a:pt x="8928" y="21024"/>
                  </a:cubicBezTo>
                  <a:cubicBezTo>
                    <a:pt x="12384" y="20691"/>
                    <a:pt x="16992" y="20027"/>
                    <a:pt x="21600" y="193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1205051" y="1310961"/>
              <a:ext cx="246343" cy="669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494" fill="norm" stroke="1" extrusionOk="0">
                  <a:moveTo>
                    <a:pt x="5492" y="1577"/>
                  </a:moveTo>
                  <a:cubicBezTo>
                    <a:pt x="8969" y="1034"/>
                    <a:pt x="12447" y="490"/>
                    <a:pt x="14736" y="219"/>
                  </a:cubicBezTo>
                  <a:cubicBezTo>
                    <a:pt x="17024" y="-53"/>
                    <a:pt x="18122" y="-53"/>
                    <a:pt x="18946" y="117"/>
                  </a:cubicBezTo>
                  <a:cubicBezTo>
                    <a:pt x="19769" y="287"/>
                    <a:pt x="20319" y="626"/>
                    <a:pt x="20776" y="1475"/>
                  </a:cubicBezTo>
                  <a:cubicBezTo>
                    <a:pt x="21234" y="2324"/>
                    <a:pt x="21600" y="3683"/>
                    <a:pt x="20959" y="5449"/>
                  </a:cubicBezTo>
                  <a:cubicBezTo>
                    <a:pt x="20319" y="7215"/>
                    <a:pt x="18671" y="9389"/>
                    <a:pt x="17573" y="11698"/>
                  </a:cubicBezTo>
                  <a:cubicBezTo>
                    <a:pt x="16475" y="14007"/>
                    <a:pt x="15925" y="16453"/>
                    <a:pt x="15834" y="17947"/>
                  </a:cubicBezTo>
                  <a:cubicBezTo>
                    <a:pt x="15742" y="19441"/>
                    <a:pt x="16108" y="19985"/>
                    <a:pt x="16108" y="20426"/>
                  </a:cubicBezTo>
                  <a:cubicBezTo>
                    <a:pt x="16108" y="20868"/>
                    <a:pt x="15742" y="21207"/>
                    <a:pt x="14369" y="21377"/>
                  </a:cubicBezTo>
                  <a:cubicBezTo>
                    <a:pt x="12997" y="21547"/>
                    <a:pt x="10617" y="21547"/>
                    <a:pt x="8054" y="21275"/>
                  </a:cubicBezTo>
                  <a:cubicBezTo>
                    <a:pt x="5492" y="21004"/>
                    <a:pt x="2746" y="20460"/>
                    <a:pt x="0" y="199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955" name="Drawing"/>
          <p:cNvGrpSpPr/>
          <p:nvPr/>
        </p:nvGrpSpPr>
        <p:grpSpPr>
          <a:xfrm>
            <a:off x="6487583" y="1962676"/>
            <a:ext cx="1859775" cy="2666475"/>
            <a:chOff x="0" y="0"/>
            <a:chExt cx="1859774" cy="2666473"/>
          </a:xfrm>
        </p:grpSpPr>
        <p:sp>
          <p:nvSpPr>
            <p:cNvPr id="930" name="Line"/>
            <p:cNvSpPr/>
            <p:nvPr/>
          </p:nvSpPr>
          <p:spPr>
            <a:xfrm>
              <a:off x="0" y="0"/>
              <a:ext cx="243417" cy="443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751" y="2726"/>
                  </a:moveTo>
                  <a:cubicBezTo>
                    <a:pt x="376" y="2115"/>
                    <a:pt x="0" y="1503"/>
                    <a:pt x="0" y="1503"/>
                  </a:cubicBezTo>
                  <a:cubicBezTo>
                    <a:pt x="0" y="1503"/>
                    <a:pt x="376" y="2115"/>
                    <a:pt x="1409" y="4050"/>
                  </a:cubicBezTo>
                  <a:cubicBezTo>
                    <a:pt x="2442" y="5986"/>
                    <a:pt x="4132" y="9247"/>
                    <a:pt x="5541" y="11998"/>
                  </a:cubicBezTo>
                  <a:cubicBezTo>
                    <a:pt x="6950" y="14748"/>
                    <a:pt x="8077" y="16990"/>
                    <a:pt x="8828" y="18416"/>
                  </a:cubicBezTo>
                  <a:cubicBezTo>
                    <a:pt x="9579" y="19843"/>
                    <a:pt x="9955" y="20454"/>
                    <a:pt x="10612" y="20862"/>
                  </a:cubicBezTo>
                  <a:cubicBezTo>
                    <a:pt x="11270" y="21269"/>
                    <a:pt x="12209" y="21473"/>
                    <a:pt x="12866" y="21269"/>
                  </a:cubicBezTo>
                  <a:cubicBezTo>
                    <a:pt x="13523" y="21065"/>
                    <a:pt x="13899" y="20454"/>
                    <a:pt x="14463" y="18518"/>
                  </a:cubicBezTo>
                  <a:cubicBezTo>
                    <a:pt x="15026" y="16582"/>
                    <a:pt x="15777" y="13322"/>
                    <a:pt x="16529" y="10164"/>
                  </a:cubicBezTo>
                  <a:cubicBezTo>
                    <a:pt x="17280" y="7005"/>
                    <a:pt x="18031" y="3948"/>
                    <a:pt x="18595" y="2165"/>
                  </a:cubicBezTo>
                  <a:cubicBezTo>
                    <a:pt x="19158" y="382"/>
                    <a:pt x="19534" y="-127"/>
                    <a:pt x="20003" y="26"/>
                  </a:cubicBezTo>
                  <a:cubicBezTo>
                    <a:pt x="20473" y="179"/>
                    <a:pt x="21037" y="994"/>
                    <a:pt x="21600" y="18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284431" y="209050"/>
              <a:ext cx="124086" cy="165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23" fill="norm" stroke="1" extrusionOk="0">
                  <a:moveTo>
                    <a:pt x="17069" y="7379"/>
                  </a:moveTo>
                  <a:cubicBezTo>
                    <a:pt x="14872" y="5191"/>
                    <a:pt x="12676" y="3004"/>
                    <a:pt x="10662" y="1637"/>
                  </a:cubicBezTo>
                  <a:cubicBezTo>
                    <a:pt x="8648" y="270"/>
                    <a:pt x="6818" y="-277"/>
                    <a:pt x="5354" y="133"/>
                  </a:cubicBezTo>
                  <a:cubicBezTo>
                    <a:pt x="3889" y="543"/>
                    <a:pt x="2791" y="1910"/>
                    <a:pt x="1876" y="4645"/>
                  </a:cubicBezTo>
                  <a:cubicBezTo>
                    <a:pt x="960" y="7379"/>
                    <a:pt x="228" y="11480"/>
                    <a:pt x="45" y="14351"/>
                  </a:cubicBezTo>
                  <a:cubicBezTo>
                    <a:pt x="-138" y="17222"/>
                    <a:pt x="228" y="18862"/>
                    <a:pt x="1326" y="19409"/>
                  </a:cubicBezTo>
                  <a:cubicBezTo>
                    <a:pt x="2425" y="19956"/>
                    <a:pt x="4255" y="19409"/>
                    <a:pt x="5903" y="17769"/>
                  </a:cubicBezTo>
                  <a:cubicBezTo>
                    <a:pt x="7550" y="16128"/>
                    <a:pt x="9015" y="13394"/>
                    <a:pt x="9930" y="13120"/>
                  </a:cubicBezTo>
                  <a:cubicBezTo>
                    <a:pt x="10845" y="12847"/>
                    <a:pt x="11211" y="15034"/>
                    <a:pt x="12126" y="16812"/>
                  </a:cubicBezTo>
                  <a:cubicBezTo>
                    <a:pt x="13042" y="18589"/>
                    <a:pt x="14506" y="19956"/>
                    <a:pt x="16154" y="20639"/>
                  </a:cubicBezTo>
                  <a:cubicBezTo>
                    <a:pt x="17801" y="21323"/>
                    <a:pt x="19631" y="21323"/>
                    <a:pt x="21462" y="213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440266" y="126473"/>
              <a:ext cx="177801" cy="299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5438"/>
                  </a:moveTo>
                  <a:cubicBezTo>
                    <a:pt x="2314" y="6344"/>
                    <a:pt x="4629" y="7250"/>
                    <a:pt x="6943" y="9441"/>
                  </a:cubicBezTo>
                  <a:cubicBezTo>
                    <a:pt x="9257" y="11631"/>
                    <a:pt x="11571" y="15105"/>
                    <a:pt x="12600" y="17446"/>
                  </a:cubicBezTo>
                  <a:cubicBezTo>
                    <a:pt x="13629" y="19787"/>
                    <a:pt x="13371" y="20996"/>
                    <a:pt x="12729" y="21298"/>
                  </a:cubicBezTo>
                  <a:cubicBezTo>
                    <a:pt x="12086" y="21600"/>
                    <a:pt x="11057" y="20996"/>
                    <a:pt x="10414" y="18730"/>
                  </a:cubicBezTo>
                  <a:cubicBezTo>
                    <a:pt x="9771" y="16464"/>
                    <a:pt x="9514" y="12537"/>
                    <a:pt x="10543" y="9214"/>
                  </a:cubicBezTo>
                  <a:cubicBezTo>
                    <a:pt x="11571" y="5891"/>
                    <a:pt x="13886" y="3172"/>
                    <a:pt x="15943" y="1737"/>
                  </a:cubicBezTo>
                  <a:cubicBezTo>
                    <a:pt x="18000" y="302"/>
                    <a:pt x="19800" y="15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762976" y="26127"/>
              <a:ext cx="159891" cy="494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8" h="21454" fill="norm" stroke="1" extrusionOk="0">
                  <a:moveTo>
                    <a:pt x="18426" y="1600"/>
                  </a:moveTo>
                  <a:cubicBezTo>
                    <a:pt x="18703" y="957"/>
                    <a:pt x="18980" y="314"/>
                    <a:pt x="18426" y="84"/>
                  </a:cubicBezTo>
                  <a:cubicBezTo>
                    <a:pt x="17872" y="-146"/>
                    <a:pt x="16487" y="38"/>
                    <a:pt x="13441" y="1417"/>
                  </a:cubicBezTo>
                  <a:cubicBezTo>
                    <a:pt x="10395" y="2795"/>
                    <a:pt x="5687" y="5369"/>
                    <a:pt x="2918" y="8172"/>
                  </a:cubicBezTo>
                  <a:cubicBezTo>
                    <a:pt x="149" y="10976"/>
                    <a:pt x="-682" y="14009"/>
                    <a:pt x="564" y="16123"/>
                  </a:cubicBezTo>
                  <a:cubicBezTo>
                    <a:pt x="1810" y="18237"/>
                    <a:pt x="5133" y="19432"/>
                    <a:pt x="8872" y="20167"/>
                  </a:cubicBezTo>
                  <a:cubicBezTo>
                    <a:pt x="12610" y="20903"/>
                    <a:pt x="16764" y="21178"/>
                    <a:pt x="20918" y="214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1138766" y="113516"/>
              <a:ext cx="222251" cy="381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5" fill="norm" stroke="1" extrusionOk="0">
                  <a:moveTo>
                    <a:pt x="0" y="1804"/>
                  </a:moveTo>
                  <a:cubicBezTo>
                    <a:pt x="0" y="969"/>
                    <a:pt x="0" y="134"/>
                    <a:pt x="514" y="14"/>
                  </a:cubicBezTo>
                  <a:cubicBezTo>
                    <a:pt x="1029" y="-105"/>
                    <a:pt x="2057" y="492"/>
                    <a:pt x="4114" y="2640"/>
                  </a:cubicBezTo>
                  <a:cubicBezTo>
                    <a:pt x="6171" y="4788"/>
                    <a:pt x="9257" y="8487"/>
                    <a:pt x="11931" y="11709"/>
                  </a:cubicBezTo>
                  <a:cubicBezTo>
                    <a:pt x="14606" y="14931"/>
                    <a:pt x="16869" y="17676"/>
                    <a:pt x="18411" y="19228"/>
                  </a:cubicBezTo>
                  <a:cubicBezTo>
                    <a:pt x="19954" y="20779"/>
                    <a:pt x="20777" y="21137"/>
                    <a:pt x="21600" y="2149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1183216" y="128450"/>
              <a:ext cx="203201" cy="417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21600" y="224"/>
                  </a:moveTo>
                  <a:cubicBezTo>
                    <a:pt x="20475" y="7"/>
                    <a:pt x="19350" y="-210"/>
                    <a:pt x="17775" y="387"/>
                  </a:cubicBezTo>
                  <a:cubicBezTo>
                    <a:pt x="16200" y="984"/>
                    <a:pt x="14175" y="2395"/>
                    <a:pt x="11587" y="4783"/>
                  </a:cubicBezTo>
                  <a:cubicBezTo>
                    <a:pt x="9000" y="7171"/>
                    <a:pt x="5850" y="10536"/>
                    <a:pt x="3825" y="13466"/>
                  </a:cubicBezTo>
                  <a:cubicBezTo>
                    <a:pt x="1800" y="16397"/>
                    <a:pt x="900" y="18894"/>
                    <a:pt x="0" y="213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1481666" y="56623"/>
              <a:ext cx="146490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600" fill="norm" stroke="1" extrusionOk="0">
                  <a:moveTo>
                    <a:pt x="9127" y="0"/>
                  </a:moveTo>
                  <a:cubicBezTo>
                    <a:pt x="10952" y="697"/>
                    <a:pt x="12777" y="1394"/>
                    <a:pt x="15059" y="3135"/>
                  </a:cubicBezTo>
                  <a:cubicBezTo>
                    <a:pt x="17341" y="4877"/>
                    <a:pt x="20079" y="7665"/>
                    <a:pt x="20839" y="10335"/>
                  </a:cubicBezTo>
                  <a:cubicBezTo>
                    <a:pt x="21600" y="13006"/>
                    <a:pt x="20383" y="15561"/>
                    <a:pt x="16580" y="17419"/>
                  </a:cubicBezTo>
                  <a:cubicBezTo>
                    <a:pt x="12777" y="19277"/>
                    <a:pt x="6389" y="204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46585" y="1242722"/>
              <a:ext cx="180594" cy="390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7" h="21314" fill="norm" stroke="1" extrusionOk="0">
                  <a:moveTo>
                    <a:pt x="15288" y="4232"/>
                  </a:moveTo>
                  <a:cubicBezTo>
                    <a:pt x="15288" y="3424"/>
                    <a:pt x="15288" y="2615"/>
                    <a:pt x="15288" y="1922"/>
                  </a:cubicBezTo>
                  <a:cubicBezTo>
                    <a:pt x="15288" y="1229"/>
                    <a:pt x="15288" y="652"/>
                    <a:pt x="14681" y="305"/>
                  </a:cubicBezTo>
                  <a:cubicBezTo>
                    <a:pt x="14074" y="-41"/>
                    <a:pt x="12861" y="-157"/>
                    <a:pt x="10434" y="305"/>
                  </a:cubicBezTo>
                  <a:cubicBezTo>
                    <a:pt x="8007" y="767"/>
                    <a:pt x="4367" y="1807"/>
                    <a:pt x="2182" y="3193"/>
                  </a:cubicBezTo>
                  <a:cubicBezTo>
                    <a:pt x="-2" y="4579"/>
                    <a:pt x="-730" y="6311"/>
                    <a:pt x="848" y="7929"/>
                  </a:cubicBezTo>
                  <a:cubicBezTo>
                    <a:pt x="2425" y="9546"/>
                    <a:pt x="6308" y="11047"/>
                    <a:pt x="9706" y="12318"/>
                  </a:cubicBezTo>
                  <a:cubicBezTo>
                    <a:pt x="13104" y="13588"/>
                    <a:pt x="16016" y="14628"/>
                    <a:pt x="17836" y="15494"/>
                  </a:cubicBezTo>
                  <a:cubicBezTo>
                    <a:pt x="19657" y="16361"/>
                    <a:pt x="20385" y="17054"/>
                    <a:pt x="20627" y="17689"/>
                  </a:cubicBezTo>
                  <a:cubicBezTo>
                    <a:pt x="20870" y="18324"/>
                    <a:pt x="20627" y="18902"/>
                    <a:pt x="18928" y="19537"/>
                  </a:cubicBezTo>
                  <a:cubicBezTo>
                    <a:pt x="17230" y="20172"/>
                    <a:pt x="14074" y="20865"/>
                    <a:pt x="11890" y="21154"/>
                  </a:cubicBezTo>
                  <a:cubicBezTo>
                    <a:pt x="9706" y="21443"/>
                    <a:pt x="8492" y="21327"/>
                    <a:pt x="8128" y="20923"/>
                  </a:cubicBezTo>
                  <a:cubicBezTo>
                    <a:pt x="7764" y="20519"/>
                    <a:pt x="8250" y="19826"/>
                    <a:pt x="8978" y="19306"/>
                  </a:cubicBezTo>
                  <a:cubicBezTo>
                    <a:pt x="9706" y="18786"/>
                    <a:pt x="10677" y="18440"/>
                    <a:pt x="11648" y="180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372533" y="1244073"/>
              <a:ext cx="23284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818" y="0"/>
                  </a:moveTo>
                  <a:cubicBezTo>
                    <a:pt x="9818" y="2597"/>
                    <a:pt x="9818" y="5193"/>
                    <a:pt x="8836" y="8557"/>
                  </a:cubicBezTo>
                  <a:cubicBezTo>
                    <a:pt x="7855" y="11921"/>
                    <a:pt x="5891" y="16052"/>
                    <a:pt x="3927" y="18472"/>
                  </a:cubicBezTo>
                  <a:cubicBezTo>
                    <a:pt x="1964" y="20892"/>
                    <a:pt x="0" y="21600"/>
                    <a:pt x="0" y="21600"/>
                  </a:cubicBezTo>
                  <a:cubicBezTo>
                    <a:pt x="0" y="21600"/>
                    <a:pt x="1964" y="20892"/>
                    <a:pt x="5891" y="20007"/>
                  </a:cubicBezTo>
                  <a:cubicBezTo>
                    <a:pt x="9818" y="19121"/>
                    <a:pt x="15709" y="18059"/>
                    <a:pt x="21600" y="169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378744" y="1390123"/>
              <a:ext cx="99623" cy="186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395" fill="norm" stroke="1" extrusionOk="0">
                  <a:moveTo>
                    <a:pt x="21180" y="0"/>
                  </a:moveTo>
                  <a:cubicBezTo>
                    <a:pt x="17130" y="1456"/>
                    <a:pt x="13080" y="2912"/>
                    <a:pt x="9480" y="5339"/>
                  </a:cubicBezTo>
                  <a:cubicBezTo>
                    <a:pt x="5880" y="7766"/>
                    <a:pt x="2730" y="11164"/>
                    <a:pt x="1155" y="13470"/>
                  </a:cubicBezTo>
                  <a:cubicBezTo>
                    <a:pt x="-420" y="15775"/>
                    <a:pt x="-420" y="16989"/>
                    <a:pt x="1380" y="18202"/>
                  </a:cubicBezTo>
                  <a:cubicBezTo>
                    <a:pt x="3180" y="19416"/>
                    <a:pt x="6780" y="20629"/>
                    <a:pt x="9930" y="21115"/>
                  </a:cubicBezTo>
                  <a:cubicBezTo>
                    <a:pt x="13080" y="21600"/>
                    <a:pt x="15780" y="21357"/>
                    <a:pt x="18480" y="211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535516" y="1377423"/>
              <a:ext cx="374651" cy="219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8" fill="norm" stroke="1" extrusionOk="0">
                  <a:moveTo>
                    <a:pt x="0" y="13577"/>
                  </a:moveTo>
                  <a:cubicBezTo>
                    <a:pt x="1220" y="12343"/>
                    <a:pt x="2441" y="11109"/>
                    <a:pt x="3356" y="9977"/>
                  </a:cubicBezTo>
                  <a:cubicBezTo>
                    <a:pt x="4271" y="8846"/>
                    <a:pt x="4881" y="7817"/>
                    <a:pt x="5247" y="6686"/>
                  </a:cubicBezTo>
                  <a:cubicBezTo>
                    <a:pt x="5614" y="5554"/>
                    <a:pt x="5736" y="4320"/>
                    <a:pt x="5492" y="3909"/>
                  </a:cubicBezTo>
                  <a:cubicBezTo>
                    <a:pt x="5247" y="3497"/>
                    <a:pt x="4637" y="3909"/>
                    <a:pt x="3966" y="5143"/>
                  </a:cubicBezTo>
                  <a:cubicBezTo>
                    <a:pt x="3295" y="6377"/>
                    <a:pt x="2563" y="8434"/>
                    <a:pt x="2197" y="10903"/>
                  </a:cubicBezTo>
                  <a:cubicBezTo>
                    <a:pt x="1831" y="13371"/>
                    <a:pt x="1831" y="16251"/>
                    <a:pt x="2075" y="18309"/>
                  </a:cubicBezTo>
                  <a:cubicBezTo>
                    <a:pt x="2319" y="20366"/>
                    <a:pt x="2807" y="21600"/>
                    <a:pt x="3783" y="21291"/>
                  </a:cubicBezTo>
                  <a:cubicBezTo>
                    <a:pt x="4759" y="20983"/>
                    <a:pt x="6224" y="19131"/>
                    <a:pt x="7200" y="17074"/>
                  </a:cubicBezTo>
                  <a:cubicBezTo>
                    <a:pt x="8176" y="15017"/>
                    <a:pt x="8664" y="12754"/>
                    <a:pt x="9031" y="10697"/>
                  </a:cubicBezTo>
                  <a:cubicBezTo>
                    <a:pt x="9397" y="8640"/>
                    <a:pt x="9641" y="6789"/>
                    <a:pt x="9580" y="6377"/>
                  </a:cubicBezTo>
                  <a:cubicBezTo>
                    <a:pt x="9519" y="5966"/>
                    <a:pt x="9153" y="6994"/>
                    <a:pt x="8908" y="8640"/>
                  </a:cubicBezTo>
                  <a:cubicBezTo>
                    <a:pt x="8664" y="10286"/>
                    <a:pt x="8542" y="12549"/>
                    <a:pt x="8603" y="14297"/>
                  </a:cubicBezTo>
                  <a:cubicBezTo>
                    <a:pt x="8664" y="16046"/>
                    <a:pt x="8908" y="17280"/>
                    <a:pt x="9336" y="18103"/>
                  </a:cubicBezTo>
                  <a:cubicBezTo>
                    <a:pt x="9763" y="18926"/>
                    <a:pt x="10373" y="19337"/>
                    <a:pt x="10983" y="19234"/>
                  </a:cubicBezTo>
                  <a:cubicBezTo>
                    <a:pt x="11593" y="19131"/>
                    <a:pt x="12203" y="18514"/>
                    <a:pt x="12692" y="17589"/>
                  </a:cubicBezTo>
                  <a:cubicBezTo>
                    <a:pt x="13180" y="16663"/>
                    <a:pt x="13546" y="15429"/>
                    <a:pt x="13851" y="14297"/>
                  </a:cubicBezTo>
                  <a:cubicBezTo>
                    <a:pt x="14156" y="13166"/>
                    <a:pt x="14400" y="12137"/>
                    <a:pt x="14522" y="12137"/>
                  </a:cubicBezTo>
                  <a:cubicBezTo>
                    <a:pt x="14644" y="12137"/>
                    <a:pt x="14644" y="13166"/>
                    <a:pt x="14644" y="14297"/>
                  </a:cubicBezTo>
                  <a:cubicBezTo>
                    <a:pt x="14644" y="15429"/>
                    <a:pt x="14644" y="16663"/>
                    <a:pt x="14766" y="17794"/>
                  </a:cubicBezTo>
                  <a:cubicBezTo>
                    <a:pt x="14888" y="18926"/>
                    <a:pt x="15132" y="19954"/>
                    <a:pt x="15559" y="20469"/>
                  </a:cubicBezTo>
                  <a:cubicBezTo>
                    <a:pt x="15986" y="20983"/>
                    <a:pt x="16597" y="20983"/>
                    <a:pt x="17573" y="19440"/>
                  </a:cubicBezTo>
                  <a:cubicBezTo>
                    <a:pt x="18549" y="17897"/>
                    <a:pt x="19892" y="14811"/>
                    <a:pt x="20624" y="11314"/>
                  </a:cubicBezTo>
                  <a:cubicBezTo>
                    <a:pt x="21356" y="7817"/>
                    <a:pt x="21478" y="39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1203320" y="1233703"/>
              <a:ext cx="100547" cy="461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491" fill="norm" stroke="1" extrusionOk="0">
                  <a:moveTo>
                    <a:pt x="18295" y="483"/>
                  </a:moveTo>
                  <a:cubicBezTo>
                    <a:pt x="16532" y="187"/>
                    <a:pt x="14769" y="-109"/>
                    <a:pt x="13005" y="39"/>
                  </a:cubicBezTo>
                  <a:cubicBezTo>
                    <a:pt x="11242" y="187"/>
                    <a:pt x="9479" y="779"/>
                    <a:pt x="7054" y="2653"/>
                  </a:cubicBezTo>
                  <a:cubicBezTo>
                    <a:pt x="4630" y="4527"/>
                    <a:pt x="1544" y="7683"/>
                    <a:pt x="442" y="10346"/>
                  </a:cubicBezTo>
                  <a:cubicBezTo>
                    <a:pt x="-660" y="13009"/>
                    <a:pt x="222" y="15179"/>
                    <a:pt x="3969" y="16954"/>
                  </a:cubicBezTo>
                  <a:cubicBezTo>
                    <a:pt x="7716" y="18729"/>
                    <a:pt x="14328" y="20110"/>
                    <a:pt x="20940" y="214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1424516" y="1326623"/>
              <a:ext cx="2413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47" y="3668"/>
                    <a:pt x="9095" y="7336"/>
                    <a:pt x="12695" y="10936"/>
                  </a:cubicBezTo>
                  <a:cubicBezTo>
                    <a:pt x="16295" y="14536"/>
                    <a:pt x="18947" y="180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1488016" y="1348758"/>
              <a:ext cx="177801" cy="352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21600" y="976"/>
                  </a:moveTo>
                  <a:cubicBezTo>
                    <a:pt x="20829" y="458"/>
                    <a:pt x="20057" y="-59"/>
                    <a:pt x="19286" y="6"/>
                  </a:cubicBezTo>
                  <a:cubicBezTo>
                    <a:pt x="18514" y="70"/>
                    <a:pt x="17743" y="717"/>
                    <a:pt x="15300" y="2981"/>
                  </a:cubicBezTo>
                  <a:cubicBezTo>
                    <a:pt x="12857" y="5244"/>
                    <a:pt x="8743" y="9124"/>
                    <a:pt x="5914" y="12487"/>
                  </a:cubicBezTo>
                  <a:cubicBezTo>
                    <a:pt x="3086" y="15850"/>
                    <a:pt x="1543" y="18695"/>
                    <a:pt x="0" y="215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1691216" y="1299677"/>
              <a:ext cx="168559" cy="452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472" fill="norm" stroke="1" extrusionOk="0">
                  <a:moveTo>
                    <a:pt x="11854" y="73"/>
                  </a:moveTo>
                  <a:cubicBezTo>
                    <a:pt x="13171" y="-28"/>
                    <a:pt x="14488" y="-128"/>
                    <a:pt x="15937" y="525"/>
                  </a:cubicBezTo>
                  <a:cubicBezTo>
                    <a:pt x="17385" y="1178"/>
                    <a:pt x="18966" y="2585"/>
                    <a:pt x="20020" y="4996"/>
                  </a:cubicBezTo>
                  <a:cubicBezTo>
                    <a:pt x="21073" y="7407"/>
                    <a:pt x="21600" y="10823"/>
                    <a:pt x="19756" y="13585"/>
                  </a:cubicBezTo>
                  <a:cubicBezTo>
                    <a:pt x="17912" y="16348"/>
                    <a:pt x="13698" y="18458"/>
                    <a:pt x="10010" y="19664"/>
                  </a:cubicBezTo>
                  <a:cubicBezTo>
                    <a:pt x="6322" y="20869"/>
                    <a:pt x="3161" y="21171"/>
                    <a:pt x="0" y="214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175683" y="2138294"/>
              <a:ext cx="19928" cy="432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5" h="21551" fill="norm" stroke="1" extrusionOk="0">
                  <a:moveTo>
                    <a:pt x="4320" y="1321"/>
                  </a:moveTo>
                  <a:cubicBezTo>
                    <a:pt x="2160" y="689"/>
                    <a:pt x="0" y="56"/>
                    <a:pt x="0" y="4"/>
                  </a:cubicBezTo>
                  <a:cubicBezTo>
                    <a:pt x="0" y="-49"/>
                    <a:pt x="2160" y="478"/>
                    <a:pt x="6480" y="2585"/>
                  </a:cubicBezTo>
                  <a:cubicBezTo>
                    <a:pt x="10800" y="4692"/>
                    <a:pt x="17280" y="8380"/>
                    <a:pt x="19440" y="11805"/>
                  </a:cubicBezTo>
                  <a:cubicBezTo>
                    <a:pt x="21600" y="15229"/>
                    <a:pt x="19440" y="18390"/>
                    <a:pt x="17280" y="215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158749" y="2107673"/>
              <a:ext cx="268818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98" y="2587"/>
                    <a:pt x="14797" y="5175"/>
                    <a:pt x="11480" y="7762"/>
                  </a:cubicBezTo>
                  <a:cubicBezTo>
                    <a:pt x="8164" y="10350"/>
                    <a:pt x="4932" y="12937"/>
                    <a:pt x="2891" y="14456"/>
                  </a:cubicBezTo>
                  <a:cubicBezTo>
                    <a:pt x="850" y="15975"/>
                    <a:pt x="0" y="16425"/>
                    <a:pt x="0" y="16763"/>
                  </a:cubicBezTo>
                  <a:cubicBezTo>
                    <a:pt x="0" y="17100"/>
                    <a:pt x="850" y="17325"/>
                    <a:pt x="2721" y="17662"/>
                  </a:cubicBezTo>
                  <a:cubicBezTo>
                    <a:pt x="4592" y="18000"/>
                    <a:pt x="7483" y="18450"/>
                    <a:pt x="9694" y="19125"/>
                  </a:cubicBezTo>
                  <a:cubicBezTo>
                    <a:pt x="11906" y="19800"/>
                    <a:pt x="13436" y="20700"/>
                    <a:pt x="1496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460228" y="2323573"/>
              <a:ext cx="170539" cy="156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003" fill="norm" stroke="1" extrusionOk="0">
                  <a:moveTo>
                    <a:pt x="3085" y="0"/>
                  </a:moveTo>
                  <a:cubicBezTo>
                    <a:pt x="2018" y="4547"/>
                    <a:pt x="952" y="9095"/>
                    <a:pt x="418" y="12221"/>
                  </a:cubicBezTo>
                  <a:cubicBezTo>
                    <a:pt x="-115" y="15347"/>
                    <a:pt x="-115" y="17053"/>
                    <a:pt x="285" y="18616"/>
                  </a:cubicBezTo>
                  <a:cubicBezTo>
                    <a:pt x="685" y="20179"/>
                    <a:pt x="1485" y="21600"/>
                    <a:pt x="3485" y="20747"/>
                  </a:cubicBezTo>
                  <a:cubicBezTo>
                    <a:pt x="5485" y="19895"/>
                    <a:pt x="8685" y="16768"/>
                    <a:pt x="10418" y="14495"/>
                  </a:cubicBezTo>
                  <a:cubicBezTo>
                    <a:pt x="12152" y="12221"/>
                    <a:pt x="12418" y="10800"/>
                    <a:pt x="12952" y="9095"/>
                  </a:cubicBezTo>
                  <a:cubicBezTo>
                    <a:pt x="13485" y="7389"/>
                    <a:pt x="14285" y="5400"/>
                    <a:pt x="14818" y="5542"/>
                  </a:cubicBezTo>
                  <a:cubicBezTo>
                    <a:pt x="15352" y="5684"/>
                    <a:pt x="15618" y="7958"/>
                    <a:pt x="16685" y="10658"/>
                  </a:cubicBezTo>
                  <a:cubicBezTo>
                    <a:pt x="17752" y="13358"/>
                    <a:pt x="19618" y="16484"/>
                    <a:pt x="21485" y="196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675216" y="2260073"/>
              <a:ext cx="120651" cy="218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662"/>
                  </a:moveTo>
                  <a:cubicBezTo>
                    <a:pt x="1137" y="4823"/>
                    <a:pt x="2274" y="3984"/>
                    <a:pt x="4358" y="4299"/>
                  </a:cubicBezTo>
                  <a:cubicBezTo>
                    <a:pt x="6442" y="4614"/>
                    <a:pt x="9474" y="6082"/>
                    <a:pt x="11558" y="8808"/>
                  </a:cubicBezTo>
                  <a:cubicBezTo>
                    <a:pt x="13642" y="11534"/>
                    <a:pt x="14779" y="15518"/>
                    <a:pt x="14211" y="18035"/>
                  </a:cubicBezTo>
                  <a:cubicBezTo>
                    <a:pt x="13642" y="20551"/>
                    <a:pt x="11368" y="21600"/>
                    <a:pt x="9663" y="21600"/>
                  </a:cubicBezTo>
                  <a:cubicBezTo>
                    <a:pt x="7958" y="21600"/>
                    <a:pt x="6821" y="20551"/>
                    <a:pt x="7011" y="18140"/>
                  </a:cubicBezTo>
                  <a:cubicBezTo>
                    <a:pt x="7200" y="15728"/>
                    <a:pt x="8716" y="11953"/>
                    <a:pt x="11368" y="8703"/>
                  </a:cubicBezTo>
                  <a:cubicBezTo>
                    <a:pt x="14021" y="5452"/>
                    <a:pt x="17811" y="27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866694" y="2082273"/>
              <a:ext cx="87923" cy="406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88" fill="norm" stroke="1" extrusionOk="0">
                  <a:moveTo>
                    <a:pt x="12105" y="0"/>
                  </a:moveTo>
                  <a:cubicBezTo>
                    <a:pt x="9019" y="2798"/>
                    <a:pt x="5933" y="5596"/>
                    <a:pt x="3876" y="8785"/>
                  </a:cubicBezTo>
                  <a:cubicBezTo>
                    <a:pt x="1819" y="11975"/>
                    <a:pt x="791" y="15556"/>
                    <a:pt x="276" y="17683"/>
                  </a:cubicBezTo>
                  <a:cubicBezTo>
                    <a:pt x="-238" y="19809"/>
                    <a:pt x="-238" y="20481"/>
                    <a:pt x="2076" y="20928"/>
                  </a:cubicBezTo>
                  <a:cubicBezTo>
                    <a:pt x="4391" y="21376"/>
                    <a:pt x="9019" y="21600"/>
                    <a:pt x="12619" y="21432"/>
                  </a:cubicBezTo>
                  <a:cubicBezTo>
                    <a:pt x="16219" y="21264"/>
                    <a:pt x="18791" y="20705"/>
                    <a:pt x="21362" y="201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821266" y="2285473"/>
              <a:ext cx="165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46" y="16457"/>
                    <a:pt x="6092" y="11314"/>
                    <a:pt x="9692" y="7714"/>
                  </a:cubicBezTo>
                  <a:cubicBezTo>
                    <a:pt x="13292" y="4114"/>
                    <a:pt x="17446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1235961" y="2118921"/>
              <a:ext cx="137756" cy="428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323" fill="norm" stroke="1" extrusionOk="0">
                  <a:moveTo>
                    <a:pt x="20981" y="73"/>
                  </a:moveTo>
                  <a:cubicBezTo>
                    <a:pt x="17435" y="-33"/>
                    <a:pt x="13888" y="-138"/>
                    <a:pt x="10503" y="652"/>
                  </a:cubicBezTo>
                  <a:cubicBezTo>
                    <a:pt x="7118" y="1442"/>
                    <a:pt x="3894" y="3128"/>
                    <a:pt x="1960" y="5921"/>
                  </a:cubicBezTo>
                  <a:cubicBezTo>
                    <a:pt x="26" y="8713"/>
                    <a:pt x="-619" y="12611"/>
                    <a:pt x="671" y="15403"/>
                  </a:cubicBezTo>
                  <a:cubicBezTo>
                    <a:pt x="1960" y="18196"/>
                    <a:pt x="5184" y="19882"/>
                    <a:pt x="8085" y="20672"/>
                  </a:cubicBezTo>
                  <a:cubicBezTo>
                    <a:pt x="10987" y="21462"/>
                    <a:pt x="13566" y="21357"/>
                    <a:pt x="16145" y="212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1462616" y="2202923"/>
              <a:ext cx="1968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23" y="2498"/>
                    <a:pt x="4645" y="4996"/>
                    <a:pt x="8245" y="8596"/>
                  </a:cubicBezTo>
                  <a:cubicBezTo>
                    <a:pt x="11845" y="12196"/>
                    <a:pt x="16723" y="1689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1481666" y="2171173"/>
              <a:ext cx="1778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600"/>
                    <a:pt x="14400" y="3200"/>
                    <a:pt x="10929" y="5600"/>
                  </a:cubicBezTo>
                  <a:cubicBezTo>
                    <a:pt x="7457" y="8000"/>
                    <a:pt x="4114" y="11200"/>
                    <a:pt x="2314" y="14000"/>
                  </a:cubicBezTo>
                  <a:cubicBezTo>
                    <a:pt x="514" y="16800"/>
                    <a:pt x="257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1710266" y="2120373"/>
              <a:ext cx="125690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7" h="21600" fill="norm" stroke="1" extrusionOk="0">
                  <a:moveTo>
                    <a:pt x="7316" y="0"/>
                  </a:moveTo>
                  <a:cubicBezTo>
                    <a:pt x="11845" y="2763"/>
                    <a:pt x="16374" y="5526"/>
                    <a:pt x="18813" y="8163"/>
                  </a:cubicBezTo>
                  <a:cubicBezTo>
                    <a:pt x="21252" y="10800"/>
                    <a:pt x="21600" y="13312"/>
                    <a:pt x="18116" y="15530"/>
                  </a:cubicBezTo>
                  <a:cubicBezTo>
                    <a:pt x="14632" y="17749"/>
                    <a:pt x="7316" y="196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" name="Drawing"/>
          <p:cNvGrpSpPr/>
          <p:nvPr/>
        </p:nvGrpSpPr>
        <p:grpSpPr>
          <a:xfrm>
            <a:off x="253999" y="1593850"/>
            <a:ext cx="6550278" cy="6308764"/>
            <a:chOff x="0" y="0"/>
            <a:chExt cx="6550276" cy="6308763"/>
          </a:xfrm>
        </p:grpSpPr>
        <p:sp>
          <p:nvSpPr>
            <p:cNvPr id="957" name="Line"/>
            <p:cNvSpPr/>
            <p:nvPr/>
          </p:nvSpPr>
          <p:spPr>
            <a:xfrm>
              <a:off x="1263649" y="247650"/>
              <a:ext cx="228601" cy="324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0" y="0"/>
                  </a:moveTo>
                  <a:cubicBezTo>
                    <a:pt x="4800" y="3086"/>
                    <a:pt x="9600" y="6171"/>
                    <a:pt x="12900" y="9468"/>
                  </a:cubicBezTo>
                  <a:cubicBezTo>
                    <a:pt x="16200" y="12764"/>
                    <a:pt x="18000" y="16270"/>
                    <a:pt x="19000" y="18444"/>
                  </a:cubicBezTo>
                  <a:cubicBezTo>
                    <a:pt x="20000" y="20618"/>
                    <a:pt x="20200" y="21460"/>
                    <a:pt x="20500" y="21530"/>
                  </a:cubicBezTo>
                  <a:cubicBezTo>
                    <a:pt x="20800" y="21600"/>
                    <a:pt x="21200" y="20899"/>
                    <a:pt x="21600" y="20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1345675" y="188383"/>
              <a:ext cx="178325" cy="404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505" fill="norm" stroke="1" extrusionOk="0">
                  <a:moveTo>
                    <a:pt x="21409" y="1125"/>
                  </a:moveTo>
                  <a:cubicBezTo>
                    <a:pt x="20647" y="562"/>
                    <a:pt x="19884" y="0"/>
                    <a:pt x="19122" y="0"/>
                  </a:cubicBezTo>
                  <a:cubicBezTo>
                    <a:pt x="18360" y="0"/>
                    <a:pt x="17597" y="562"/>
                    <a:pt x="15691" y="2981"/>
                  </a:cubicBezTo>
                  <a:cubicBezTo>
                    <a:pt x="13785" y="5400"/>
                    <a:pt x="10736" y="9675"/>
                    <a:pt x="8068" y="12825"/>
                  </a:cubicBezTo>
                  <a:cubicBezTo>
                    <a:pt x="5400" y="15975"/>
                    <a:pt x="3113" y="18000"/>
                    <a:pt x="1715" y="19350"/>
                  </a:cubicBezTo>
                  <a:cubicBezTo>
                    <a:pt x="317" y="20700"/>
                    <a:pt x="-191" y="21375"/>
                    <a:pt x="63" y="21488"/>
                  </a:cubicBezTo>
                  <a:cubicBezTo>
                    <a:pt x="317" y="21600"/>
                    <a:pt x="1334" y="21150"/>
                    <a:pt x="2350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0" y="353699"/>
              <a:ext cx="192942" cy="368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348" fill="norm" stroke="1" extrusionOk="0">
                  <a:moveTo>
                    <a:pt x="0" y="3424"/>
                  </a:moveTo>
                  <a:cubicBezTo>
                    <a:pt x="4930" y="3424"/>
                    <a:pt x="9861" y="3424"/>
                    <a:pt x="13148" y="3117"/>
                  </a:cubicBezTo>
                  <a:cubicBezTo>
                    <a:pt x="16435" y="2810"/>
                    <a:pt x="18078" y="2197"/>
                    <a:pt x="19370" y="1583"/>
                  </a:cubicBezTo>
                  <a:cubicBezTo>
                    <a:pt x="20661" y="970"/>
                    <a:pt x="21600" y="356"/>
                    <a:pt x="21365" y="110"/>
                  </a:cubicBezTo>
                  <a:cubicBezTo>
                    <a:pt x="21130" y="-135"/>
                    <a:pt x="19722" y="-12"/>
                    <a:pt x="16904" y="908"/>
                  </a:cubicBezTo>
                  <a:cubicBezTo>
                    <a:pt x="14087" y="1829"/>
                    <a:pt x="9861" y="3547"/>
                    <a:pt x="7396" y="4651"/>
                  </a:cubicBezTo>
                  <a:cubicBezTo>
                    <a:pt x="4930" y="5756"/>
                    <a:pt x="4226" y="6247"/>
                    <a:pt x="3991" y="6799"/>
                  </a:cubicBezTo>
                  <a:cubicBezTo>
                    <a:pt x="3757" y="7351"/>
                    <a:pt x="3991" y="7965"/>
                    <a:pt x="4578" y="8640"/>
                  </a:cubicBezTo>
                  <a:cubicBezTo>
                    <a:pt x="5165" y="9315"/>
                    <a:pt x="6104" y="10051"/>
                    <a:pt x="6339" y="11156"/>
                  </a:cubicBezTo>
                  <a:cubicBezTo>
                    <a:pt x="6574" y="12260"/>
                    <a:pt x="6104" y="13733"/>
                    <a:pt x="5283" y="15206"/>
                  </a:cubicBezTo>
                  <a:cubicBezTo>
                    <a:pt x="4461" y="16679"/>
                    <a:pt x="3287" y="18151"/>
                    <a:pt x="2817" y="19195"/>
                  </a:cubicBezTo>
                  <a:cubicBezTo>
                    <a:pt x="2348" y="20238"/>
                    <a:pt x="2583" y="20851"/>
                    <a:pt x="3757" y="21158"/>
                  </a:cubicBezTo>
                  <a:cubicBezTo>
                    <a:pt x="4930" y="21465"/>
                    <a:pt x="7043" y="21465"/>
                    <a:pt x="10096" y="20667"/>
                  </a:cubicBezTo>
                  <a:cubicBezTo>
                    <a:pt x="13148" y="19870"/>
                    <a:pt x="17139" y="18274"/>
                    <a:pt x="21130" y="16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152400" y="515296"/>
              <a:ext cx="215900" cy="157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5" fill="norm" stroke="1" extrusionOk="0">
                  <a:moveTo>
                    <a:pt x="0" y="8399"/>
                  </a:moveTo>
                  <a:cubicBezTo>
                    <a:pt x="0" y="6978"/>
                    <a:pt x="0" y="5557"/>
                    <a:pt x="635" y="4562"/>
                  </a:cubicBezTo>
                  <a:cubicBezTo>
                    <a:pt x="1271" y="3568"/>
                    <a:pt x="2541" y="2999"/>
                    <a:pt x="4341" y="2715"/>
                  </a:cubicBezTo>
                  <a:cubicBezTo>
                    <a:pt x="6141" y="2431"/>
                    <a:pt x="8471" y="2431"/>
                    <a:pt x="10059" y="3852"/>
                  </a:cubicBezTo>
                  <a:cubicBezTo>
                    <a:pt x="11647" y="5273"/>
                    <a:pt x="12494" y="8115"/>
                    <a:pt x="12176" y="11099"/>
                  </a:cubicBezTo>
                  <a:cubicBezTo>
                    <a:pt x="11859" y="14084"/>
                    <a:pt x="10376" y="17210"/>
                    <a:pt x="9106" y="19057"/>
                  </a:cubicBezTo>
                  <a:cubicBezTo>
                    <a:pt x="7835" y="20905"/>
                    <a:pt x="6776" y="21473"/>
                    <a:pt x="6353" y="20905"/>
                  </a:cubicBezTo>
                  <a:cubicBezTo>
                    <a:pt x="5929" y="20336"/>
                    <a:pt x="6141" y="18631"/>
                    <a:pt x="7624" y="15362"/>
                  </a:cubicBezTo>
                  <a:cubicBezTo>
                    <a:pt x="9106" y="12094"/>
                    <a:pt x="11859" y="7262"/>
                    <a:pt x="13553" y="4278"/>
                  </a:cubicBezTo>
                  <a:cubicBezTo>
                    <a:pt x="15247" y="1294"/>
                    <a:pt x="15882" y="157"/>
                    <a:pt x="15671" y="15"/>
                  </a:cubicBezTo>
                  <a:cubicBezTo>
                    <a:pt x="15459" y="-127"/>
                    <a:pt x="14400" y="726"/>
                    <a:pt x="13553" y="3284"/>
                  </a:cubicBezTo>
                  <a:cubicBezTo>
                    <a:pt x="12706" y="5841"/>
                    <a:pt x="12071" y="10105"/>
                    <a:pt x="12176" y="12662"/>
                  </a:cubicBezTo>
                  <a:cubicBezTo>
                    <a:pt x="12282" y="15220"/>
                    <a:pt x="13129" y="16073"/>
                    <a:pt x="14824" y="16215"/>
                  </a:cubicBezTo>
                  <a:cubicBezTo>
                    <a:pt x="16518" y="16357"/>
                    <a:pt x="19059" y="15789"/>
                    <a:pt x="21600" y="15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472230" y="336550"/>
              <a:ext cx="6117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1600" fill="norm" stroke="1" extrusionOk="0">
                  <a:moveTo>
                    <a:pt x="3527" y="0"/>
                  </a:moveTo>
                  <a:cubicBezTo>
                    <a:pt x="1367" y="1991"/>
                    <a:pt x="-793" y="3983"/>
                    <a:pt x="287" y="6817"/>
                  </a:cubicBezTo>
                  <a:cubicBezTo>
                    <a:pt x="1367" y="9651"/>
                    <a:pt x="5687" y="13328"/>
                    <a:pt x="9647" y="15932"/>
                  </a:cubicBezTo>
                  <a:cubicBezTo>
                    <a:pt x="13607" y="18536"/>
                    <a:pt x="17207" y="20068"/>
                    <a:pt x="208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38100" y="749300"/>
              <a:ext cx="5524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31" y="19200"/>
                    <a:pt x="5462" y="16800"/>
                    <a:pt x="8276" y="14057"/>
                  </a:cubicBezTo>
                  <a:cubicBezTo>
                    <a:pt x="11090" y="11314"/>
                    <a:pt x="13986" y="8229"/>
                    <a:pt x="16221" y="5829"/>
                  </a:cubicBezTo>
                  <a:cubicBezTo>
                    <a:pt x="18455" y="3429"/>
                    <a:pt x="20028" y="17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320622" y="736600"/>
              <a:ext cx="269928" cy="122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600" fill="norm" stroke="1" extrusionOk="0">
                  <a:moveTo>
                    <a:pt x="2789" y="20110"/>
                  </a:moveTo>
                  <a:cubicBezTo>
                    <a:pt x="1439" y="20855"/>
                    <a:pt x="89" y="21600"/>
                    <a:pt x="4" y="21600"/>
                  </a:cubicBezTo>
                  <a:cubicBezTo>
                    <a:pt x="-80" y="21600"/>
                    <a:pt x="1101" y="20855"/>
                    <a:pt x="4898" y="17131"/>
                  </a:cubicBezTo>
                  <a:cubicBezTo>
                    <a:pt x="8695" y="13407"/>
                    <a:pt x="15108" y="6703"/>
                    <a:pt x="215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704849" y="469900"/>
              <a:ext cx="19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749300" y="647700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1746250" y="354469"/>
              <a:ext cx="273050" cy="96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21381"/>
                  </a:moveTo>
                  <a:cubicBezTo>
                    <a:pt x="0" y="15746"/>
                    <a:pt x="0" y="10111"/>
                    <a:pt x="837" y="6120"/>
                  </a:cubicBezTo>
                  <a:cubicBezTo>
                    <a:pt x="1674" y="2129"/>
                    <a:pt x="3349" y="-219"/>
                    <a:pt x="5107" y="16"/>
                  </a:cubicBezTo>
                  <a:cubicBezTo>
                    <a:pt x="6865" y="251"/>
                    <a:pt x="8707" y="3068"/>
                    <a:pt x="10298" y="6355"/>
                  </a:cubicBezTo>
                  <a:cubicBezTo>
                    <a:pt x="11888" y="9642"/>
                    <a:pt x="13228" y="13398"/>
                    <a:pt x="14400" y="15511"/>
                  </a:cubicBezTo>
                  <a:cubicBezTo>
                    <a:pt x="15572" y="17624"/>
                    <a:pt x="16577" y="18094"/>
                    <a:pt x="17749" y="15511"/>
                  </a:cubicBezTo>
                  <a:cubicBezTo>
                    <a:pt x="18921" y="12929"/>
                    <a:pt x="20260" y="7294"/>
                    <a:pt x="21600" y="1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2209800" y="260350"/>
              <a:ext cx="381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150"/>
                    <a:pt x="14400" y="6300"/>
                    <a:pt x="18000" y="9900"/>
                  </a:cubicBezTo>
                  <a:cubicBezTo>
                    <a:pt x="21600" y="13500"/>
                    <a:pt x="21600" y="175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2220237" y="182936"/>
              <a:ext cx="171208" cy="404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9" h="21479" fill="norm" stroke="1" extrusionOk="0">
                  <a:moveTo>
                    <a:pt x="275" y="5127"/>
                  </a:moveTo>
                  <a:cubicBezTo>
                    <a:pt x="18" y="3665"/>
                    <a:pt x="-239" y="2202"/>
                    <a:pt x="404" y="1302"/>
                  </a:cubicBezTo>
                  <a:cubicBezTo>
                    <a:pt x="1047" y="402"/>
                    <a:pt x="2590" y="64"/>
                    <a:pt x="5547" y="8"/>
                  </a:cubicBezTo>
                  <a:cubicBezTo>
                    <a:pt x="8504" y="-48"/>
                    <a:pt x="12875" y="177"/>
                    <a:pt x="15318" y="908"/>
                  </a:cubicBezTo>
                  <a:cubicBezTo>
                    <a:pt x="17761" y="1639"/>
                    <a:pt x="18275" y="2877"/>
                    <a:pt x="17504" y="4340"/>
                  </a:cubicBezTo>
                  <a:cubicBezTo>
                    <a:pt x="16732" y="5802"/>
                    <a:pt x="14675" y="7489"/>
                    <a:pt x="13004" y="8502"/>
                  </a:cubicBezTo>
                  <a:cubicBezTo>
                    <a:pt x="11332" y="9514"/>
                    <a:pt x="10047" y="9852"/>
                    <a:pt x="10175" y="10077"/>
                  </a:cubicBezTo>
                  <a:cubicBezTo>
                    <a:pt x="10304" y="10302"/>
                    <a:pt x="11847" y="10415"/>
                    <a:pt x="14032" y="10977"/>
                  </a:cubicBezTo>
                  <a:cubicBezTo>
                    <a:pt x="16218" y="11539"/>
                    <a:pt x="19047" y="12552"/>
                    <a:pt x="20204" y="13846"/>
                  </a:cubicBezTo>
                  <a:cubicBezTo>
                    <a:pt x="21361" y="15140"/>
                    <a:pt x="20847" y="16715"/>
                    <a:pt x="18532" y="18008"/>
                  </a:cubicBezTo>
                  <a:cubicBezTo>
                    <a:pt x="16218" y="19302"/>
                    <a:pt x="12104" y="20314"/>
                    <a:pt x="9147" y="20877"/>
                  </a:cubicBezTo>
                  <a:cubicBezTo>
                    <a:pt x="6190" y="21440"/>
                    <a:pt x="4390" y="21552"/>
                    <a:pt x="2975" y="21440"/>
                  </a:cubicBezTo>
                  <a:cubicBezTo>
                    <a:pt x="1561" y="21327"/>
                    <a:pt x="532" y="20989"/>
                    <a:pt x="1175" y="20202"/>
                  </a:cubicBezTo>
                  <a:cubicBezTo>
                    <a:pt x="1818" y="19415"/>
                    <a:pt x="4132" y="18177"/>
                    <a:pt x="6447" y="16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2491616" y="357995"/>
              <a:ext cx="137285" cy="152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0768" fill="norm" stroke="1" extrusionOk="0">
                  <a:moveTo>
                    <a:pt x="1590" y="12634"/>
                  </a:moveTo>
                  <a:cubicBezTo>
                    <a:pt x="4535" y="9754"/>
                    <a:pt x="7481" y="6874"/>
                    <a:pt x="8790" y="4570"/>
                  </a:cubicBezTo>
                  <a:cubicBezTo>
                    <a:pt x="10099" y="2266"/>
                    <a:pt x="9771" y="538"/>
                    <a:pt x="8790" y="106"/>
                  </a:cubicBezTo>
                  <a:cubicBezTo>
                    <a:pt x="7808" y="-326"/>
                    <a:pt x="6171" y="538"/>
                    <a:pt x="4371" y="3130"/>
                  </a:cubicBezTo>
                  <a:cubicBezTo>
                    <a:pt x="2571" y="5722"/>
                    <a:pt x="608" y="10042"/>
                    <a:pt x="117" y="13498"/>
                  </a:cubicBezTo>
                  <a:cubicBezTo>
                    <a:pt x="-374" y="16954"/>
                    <a:pt x="608" y="19546"/>
                    <a:pt x="4371" y="20410"/>
                  </a:cubicBezTo>
                  <a:cubicBezTo>
                    <a:pt x="8135" y="21274"/>
                    <a:pt x="14681" y="20410"/>
                    <a:pt x="21226" y="19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2620433" y="336550"/>
              <a:ext cx="129118" cy="18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3541" y="4320"/>
                  </a:moveTo>
                  <a:cubicBezTo>
                    <a:pt x="1770" y="4320"/>
                    <a:pt x="0" y="4320"/>
                    <a:pt x="0" y="4560"/>
                  </a:cubicBezTo>
                  <a:cubicBezTo>
                    <a:pt x="0" y="4800"/>
                    <a:pt x="1770" y="5280"/>
                    <a:pt x="5134" y="6960"/>
                  </a:cubicBezTo>
                  <a:cubicBezTo>
                    <a:pt x="8498" y="8640"/>
                    <a:pt x="13456" y="11520"/>
                    <a:pt x="15934" y="13560"/>
                  </a:cubicBezTo>
                  <a:cubicBezTo>
                    <a:pt x="18413" y="15600"/>
                    <a:pt x="18413" y="16800"/>
                    <a:pt x="18059" y="18120"/>
                  </a:cubicBezTo>
                  <a:cubicBezTo>
                    <a:pt x="17705" y="19440"/>
                    <a:pt x="16997" y="20880"/>
                    <a:pt x="15934" y="21240"/>
                  </a:cubicBezTo>
                  <a:cubicBezTo>
                    <a:pt x="14872" y="21600"/>
                    <a:pt x="13456" y="20880"/>
                    <a:pt x="12393" y="18600"/>
                  </a:cubicBezTo>
                  <a:cubicBezTo>
                    <a:pt x="11331" y="16320"/>
                    <a:pt x="10623" y="12480"/>
                    <a:pt x="12216" y="9120"/>
                  </a:cubicBezTo>
                  <a:cubicBezTo>
                    <a:pt x="13810" y="5760"/>
                    <a:pt x="17705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2796116" y="343849"/>
              <a:ext cx="118534" cy="16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771" y="2368"/>
                  </a:moveTo>
                  <a:cubicBezTo>
                    <a:pt x="386" y="7076"/>
                    <a:pt x="0" y="11784"/>
                    <a:pt x="0" y="15245"/>
                  </a:cubicBezTo>
                  <a:cubicBezTo>
                    <a:pt x="0" y="18707"/>
                    <a:pt x="386" y="20922"/>
                    <a:pt x="579" y="20922"/>
                  </a:cubicBezTo>
                  <a:cubicBezTo>
                    <a:pt x="771" y="20922"/>
                    <a:pt x="771" y="18707"/>
                    <a:pt x="1350" y="15245"/>
                  </a:cubicBezTo>
                  <a:cubicBezTo>
                    <a:pt x="1929" y="11784"/>
                    <a:pt x="3086" y="7076"/>
                    <a:pt x="4243" y="4168"/>
                  </a:cubicBezTo>
                  <a:cubicBezTo>
                    <a:pt x="5400" y="1261"/>
                    <a:pt x="6557" y="153"/>
                    <a:pt x="8871" y="14"/>
                  </a:cubicBezTo>
                  <a:cubicBezTo>
                    <a:pt x="11186" y="-124"/>
                    <a:pt x="14657" y="707"/>
                    <a:pt x="16971" y="4445"/>
                  </a:cubicBezTo>
                  <a:cubicBezTo>
                    <a:pt x="19286" y="8184"/>
                    <a:pt x="20443" y="14830"/>
                    <a:pt x="2160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2988909" y="355667"/>
              <a:ext cx="95866" cy="156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0729" fill="norm" stroke="1" extrusionOk="0">
                  <a:moveTo>
                    <a:pt x="14208" y="3358"/>
                  </a:moveTo>
                  <a:cubicBezTo>
                    <a:pt x="14208" y="1955"/>
                    <a:pt x="14208" y="553"/>
                    <a:pt x="13059" y="132"/>
                  </a:cubicBezTo>
                  <a:cubicBezTo>
                    <a:pt x="11911" y="-289"/>
                    <a:pt x="9613" y="272"/>
                    <a:pt x="7085" y="2236"/>
                  </a:cubicBezTo>
                  <a:cubicBezTo>
                    <a:pt x="4557" y="4199"/>
                    <a:pt x="1800" y="7566"/>
                    <a:pt x="651" y="10792"/>
                  </a:cubicBezTo>
                  <a:cubicBezTo>
                    <a:pt x="-498" y="14017"/>
                    <a:pt x="-38" y="17103"/>
                    <a:pt x="1340" y="18927"/>
                  </a:cubicBezTo>
                  <a:cubicBezTo>
                    <a:pt x="2719" y="20750"/>
                    <a:pt x="5017" y="21311"/>
                    <a:pt x="8464" y="20049"/>
                  </a:cubicBezTo>
                  <a:cubicBezTo>
                    <a:pt x="11911" y="18786"/>
                    <a:pt x="16506" y="15701"/>
                    <a:pt x="18804" y="13176"/>
                  </a:cubicBezTo>
                  <a:cubicBezTo>
                    <a:pt x="21102" y="10651"/>
                    <a:pt x="21102" y="8688"/>
                    <a:pt x="20413" y="7145"/>
                  </a:cubicBezTo>
                  <a:cubicBezTo>
                    <a:pt x="19723" y="5602"/>
                    <a:pt x="18345" y="4480"/>
                    <a:pt x="16506" y="3919"/>
                  </a:cubicBezTo>
                  <a:cubicBezTo>
                    <a:pt x="14668" y="3358"/>
                    <a:pt x="12370" y="3358"/>
                    <a:pt x="11221" y="3779"/>
                  </a:cubicBezTo>
                  <a:cubicBezTo>
                    <a:pt x="10072" y="4199"/>
                    <a:pt x="10072" y="5041"/>
                    <a:pt x="10072" y="5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3143783" y="355600"/>
              <a:ext cx="196317" cy="158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307" fill="norm" stroke="1" extrusionOk="0">
                  <a:moveTo>
                    <a:pt x="4122" y="0"/>
                  </a:moveTo>
                  <a:cubicBezTo>
                    <a:pt x="2728" y="4547"/>
                    <a:pt x="1335" y="9095"/>
                    <a:pt x="638" y="12079"/>
                  </a:cubicBezTo>
                  <a:cubicBezTo>
                    <a:pt x="-59" y="15063"/>
                    <a:pt x="-59" y="16484"/>
                    <a:pt x="57" y="17905"/>
                  </a:cubicBezTo>
                  <a:cubicBezTo>
                    <a:pt x="173" y="19326"/>
                    <a:pt x="406" y="20747"/>
                    <a:pt x="1567" y="21174"/>
                  </a:cubicBezTo>
                  <a:cubicBezTo>
                    <a:pt x="2728" y="21600"/>
                    <a:pt x="4818" y="21032"/>
                    <a:pt x="6560" y="19042"/>
                  </a:cubicBezTo>
                  <a:cubicBezTo>
                    <a:pt x="8302" y="17053"/>
                    <a:pt x="9696" y="13642"/>
                    <a:pt x="10741" y="10658"/>
                  </a:cubicBezTo>
                  <a:cubicBezTo>
                    <a:pt x="11786" y="7674"/>
                    <a:pt x="12483" y="5116"/>
                    <a:pt x="12831" y="4974"/>
                  </a:cubicBezTo>
                  <a:cubicBezTo>
                    <a:pt x="13180" y="4832"/>
                    <a:pt x="13180" y="7105"/>
                    <a:pt x="13296" y="9663"/>
                  </a:cubicBezTo>
                  <a:cubicBezTo>
                    <a:pt x="13412" y="12221"/>
                    <a:pt x="13644" y="15063"/>
                    <a:pt x="14341" y="16911"/>
                  </a:cubicBezTo>
                  <a:cubicBezTo>
                    <a:pt x="15038" y="18758"/>
                    <a:pt x="16199" y="19611"/>
                    <a:pt x="17476" y="19753"/>
                  </a:cubicBezTo>
                  <a:cubicBezTo>
                    <a:pt x="18754" y="19895"/>
                    <a:pt x="20147" y="19326"/>
                    <a:pt x="21541" y="18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3397250" y="190500"/>
              <a:ext cx="3175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804"/>
                    <a:pt x="12960" y="7608"/>
                    <a:pt x="9360" y="11208"/>
                  </a:cubicBezTo>
                  <a:cubicBezTo>
                    <a:pt x="5760" y="14808"/>
                    <a:pt x="2880" y="182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3461113" y="165100"/>
              <a:ext cx="69488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600" fill="norm" stroke="1" extrusionOk="0">
                  <a:moveTo>
                    <a:pt x="20856" y="0"/>
                  </a:moveTo>
                  <a:cubicBezTo>
                    <a:pt x="17044" y="1080"/>
                    <a:pt x="13232" y="2160"/>
                    <a:pt x="9421" y="4860"/>
                  </a:cubicBezTo>
                  <a:cubicBezTo>
                    <a:pt x="5609" y="7560"/>
                    <a:pt x="1797" y="11880"/>
                    <a:pt x="527" y="14940"/>
                  </a:cubicBezTo>
                  <a:cubicBezTo>
                    <a:pt x="-744" y="18000"/>
                    <a:pt x="527" y="19800"/>
                    <a:pt x="17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3505199" y="412750"/>
              <a:ext cx="381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3556000" y="279400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3714911" y="200781"/>
              <a:ext cx="126840" cy="383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5" h="21498" fill="norm" stroke="1" extrusionOk="0">
                  <a:moveTo>
                    <a:pt x="20545" y="1560"/>
                  </a:moveTo>
                  <a:cubicBezTo>
                    <a:pt x="19859" y="847"/>
                    <a:pt x="19174" y="135"/>
                    <a:pt x="18145" y="17"/>
                  </a:cubicBezTo>
                  <a:cubicBezTo>
                    <a:pt x="17116" y="-102"/>
                    <a:pt x="15745" y="373"/>
                    <a:pt x="12831" y="2450"/>
                  </a:cubicBezTo>
                  <a:cubicBezTo>
                    <a:pt x="9916" y="4527"/>
                    <a:pt x="5459" y="8206"/>
                    <a:pt x="2716" y="11113"/>
                  </a:cubicBezTo>
                  <a:cubicBezTo>
                    <a:pt x="-26" y="14021"/>
                    <a:pt x="-1055" y="16157"/>
                    <a:pt x="1345" y="17760"/>
                  </a:cubicBezTo>
                  <a:cubicBezTo>
                    <a:pt x="3745" y="19362"/>
                    <a:pt x="9574" y="20430"/>
                    <a:pt x="15402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3902987" y="298944"/>
              <a:ext cx="121971" cy="490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486" fill="norm" stroke="1" extrusionOk="0">
                  <a:moveTo>
                    <a:pt x="5883" y="6097"/>
                  </a:moveTo>
                  <a:cubicBezTo>
                    <a:pt x="3686" y="6931"/>
                    <a:pt x="1490" y="7766"/>
                    <a:pt x="574" y="9434"/>
                  </a:cubicBezTo>
                  <a:cubicBezTo>
                    <a:pt x="-341" y="11103"/>
                    <a:pt x="25" y="13606"/>
                    <a:pt x="391" y="15599"/>
                  </a:cubicBezTo>
                  <a:cubicBezTo>
                    <a:pt x="757" y="17592"/>
                    <a:pt x="1123" y="19076"/>
                    <a:pt x="1123" y="20049"/>
                  </a:cubicBezTo>
                  <a:cubicBezTo>
                    <a:pt x="1123" y="21022"/>
                    <a:pt x="757" y="21486"/>
                    <a:pt x="574" y="21486"/>
                  </a:cubicBezTo>
                  <a:cubicBezTo>
                    <a:pt x="391" y="21486"/>
                    <a:pt x="391" y="21022"/>
                    <a:pt x="391" y="18937"/>
                  </a:cubicBezTo>
                  <a:cubicBezTo>
                    <a:pt x="391" y="16851"/>
                    <a:pt x="391" y="13143"/>
                    <a:pt x="1123" y="10130"/>
                  </a:cubicBezTo>
                  <a:cubicBezTo>
                    <a:pt x="1856" y="7117"/>
                    <a:pt x="3320" y="4799"/>
                    <a:pt x="4601" y="3270"/>
                  </a:cubicBezTo>
                  <a:cubicBezTo>
                    <a:pt x="5883" y="1740"/>
                    <a:pt x="6981" y="998"/>
                    <a:pt x="8445" y="535"/>
                  </a:cubicBezTo>
                  <a:cubicBezTo>
                    <a:pt x="9910" y="71"/>
                    <a:pt x="11740" y="-114"/>
                    <a:pt x="13571" y="71"/>
                  </a:cubicBezTo>
                  <a:cubicBezTo>
                    <a:pt x="15401" y="257"/>
                    <a:pt x="17232" y="813"/>
                    <a:pt x="18696" y="2018"/>
                  </a:cubicBezTo>
                  <a:cubicBezTo>
                    <a:pt x="20161" y="3223"/>
                    <a:pt x="21259" y="5077"/>
                    <a:pt x="21076" y="6236"/>
                  </a:cubicBezTo>
                  <a:cubicBezTo>
                    <a:pt x="20893" y="7395"/>
                    <a:pt x="19428" y="7859"/>
                    <a:pt x="16500" y="8044"/>
                  </a:cubicBezTo>
                  <a:cubicBezTo>
                    <a:pt x="13571" y="8229"/>
                    <a:pt x="9178" y="8137"/>
                    <a:pt x="4784" y="8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4070350" y="171450"/>
              <a:ext cx="89106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7" h="21600" fill="norm" stroke="1" extrusionOk="0">
                  <a:moveTo>
                    <a:pt x="2880" y="0"/>
                  </a:moveTo>
                  <a:cubicBezTo>
                    <a:pt x="8160" y="2359"/>
                    <a:pt x="13440" y="4717"/>
                    <a:pt x="16800" y="7572"/>
                  </a:cubicBezTo>
                  <a:cubicBezTo>
                    <a:pt x="20160" y="10428"/>
                    <a:pt x="21600" y="13779"/>
                    <a:pt x="18480" y="16200"/>
                  </a:cubicBezTo>
                  <a:cubicBezTo>
                    <a:pt x="15360" y="18621"/>
                    <a:pt x="7680" y="201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3815127" y="0"/>
              <a:ext cx="58374" cy="825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600" fill="norm" stroke="1" extrusionOk="0">
                  <a:moveTo>
                    <a:pt x="21274" y="0"/>
                  </a:moveTo>
                  <a:cubicBezTo>
                    <a:pt x="17417" y="1329"/>
                    <a:pt x="13560" y="2658"/>
                    <a:pt x="10860" y="4237"/>
                  </a:cubicBezTo>
                  <a:cubicBezTo>
                    <a:pt x="8160" y="5815"/>
                    <a:pt x="6617" y="7643"/>
                    <a:pt x="4688" y="9609"/>
                  </a:cubicBezTo>
                  <a:cubicBezTo>
                    <a:pt x="2760" y="11575"/>
                    <a:pt x="445" y="13680"/>
                    <a:pt x="60" y="15702"/>
                  </a:cubicBezTo>
                  <a:cubicBezTo>
                    <a:pt x="-326" y="17723"/>
                    <a:pt x="1217" y="19662"/>
                    <a:pt x="276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3829050" y="13758"/>
              <a:ext cx="278895" cy="792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557" fill="norm" stroke="1" extrusionOk="0">
                  <a:moveTo>
                    <a:pt x="491" y="2045"/>
                  </a:moveTo>
                  <a:cubicBezTo>
                    <a:pt x="2455" y="1584"/>
                    <a:pt x="4418" y="1123"/>
                    <a:pt x="7118" y="777"/>
                  </a:cubicBezTo>
                  <a:cubicBezTo>
                    <a:pt x="9818" y="432"/>
                    <a:pt x="13255" y="201"/>
                    <a:pt x="15382" y="86"/>
                  </a:cubicBezTo>
                  <a:cubicBezTo>
                    <a:pt x="17509" y="-29"/>
                    <a:pt x="18327" y="-29"/>
                    <a:pt x="19145" y="86"/>
                  </a:cubicBezTo>
                  <a:cubicBezTo>
                    <a:pt x="19964" y="201"/>
                    <a:pt x="20782" y="432"/>
                    <a:pt x="21191" y="1238"/>
                  </a:cubicBezTo>
                  <a:cubicBezTo>
                    <a:pt x="21600" y="2045"/>
                    <a:pt x="21600" y="3427"/>
                    <a:pt x="21518" y="5213"/>
                  </a:cubicBezTo>
                  <a:cubicBezTo>
                    <a:pt x="21436" y="6998"/>
                    <a:pt x="21273" y="9187"/>
                    <a:pt x="21109" y="11376"/>
                  </a:cubicBezTo>
                  <a:cubicBezTo>
                    <a:pt x="20945" y="13565"/>
                    <a:pt x="20782" y="15753"/>
                    <a:pt x="20700" y="17309"/>
                  </a:cubicBezTo>
                  <a:cubicBezTo>
                    <a:pt x="20618" y="18864"/>
                    <a:pt x="20618" y="19785"/>
                    <a:pt x="20782" y="20390"/>
                  </a:cubicBezTo>
                  <a:cubicBezTo>
                    <a:pt x="20945" y="20995"/>
                    <a:pt x="21273" y="21283"/>
                    <a:pt x="20864" y="21427"/>
                  </a:cubicBezTo>
                  <a:cubicBezTo>
                    <a:pt x="20455" y="21571"/>
                    <a:pt x="19309" y="21571"/>
                    <a:pt x="15709" y="21542"/>
                  </a:cubicBezTo>
                  <a:cubicBezTo>
                    <a:pt x="12109" y="21513"/>
                    <a:pt x="6055" y="21456"/>
                    <a:pt x="0" y="213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571500" y="1244329"/>
              <a:ext cx="647700" cy="520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0" y="17589"/>
                  </a:moveTo>
                  <a:cubicBezTo>
                    <a:pt x="2612" y="17589"/>
                    <a:pt x="5224" y="17589"/>
                    <a:pt x="6706" y="17589"/>
                  </a:cubicBezTo>
                  <a:cubicBezTo>
                    <a:pt x="8188" y="17589"/>
                    <a:pt x="8541" y="17589"/>
                    <a:pt x="8894" y="17589"/>
                  </a:cubicBezTo>
                  <a:cubicBezTo>
                    <a:pt x="9247" y="17589"/>
                    <a:pt x="9600" y="17589"/>
                    <a:pt x="9812" y="17370"/>
                  </a:cubicBezTo>
                  <a:cubicBezTo>
                    <a:pt x="10024" y="17152"/>
                    <a:pt x="10094" y="16714"/>
                    <a:pt x="9953" y="16058"/>
                  </a:cubicBezTo>
                  <a:cubicBezTo>
                    <a:pt x="9812" y="15403"/>
                    <a:pt x="9459" y="14528"/>
                    <a:pt x="8753" y="13041"/>
                  </a:cubicBezTo>
                  <a:cubicBezTo>
                    <a:pt x="8047" y="11555"/>
                    <a:pt x="6988" y="9456"/>
                    <a:pt x="6318" y="7663"/>
                  </a:cubicBezTo>
                  <a:cubicBezTo>
                    <a:pt x="5647" y="5871"/>
                    <a:pt x="5365" y="4384"/>
                    <a:pt x="5541" y="3291"/>
                  </a:cubicBezTo>
                  <a:cubicBezTo>
                    <a:pt x="5718" y="2198"/>
                    <a:pt x="6353" y="1498"/>
                    <a:pt x="7624" y="930"/>
                  </a:cubicBezTo>
                  <a:cubicBezTo>
                    <a:pt x="8894" y="361"/>
                    <a:pt x="10800" y="-76"/>
                    <a:pt x="12247" y="11"/>
                  </a:cubicBezTo>
                  <a:cubicBezTo>
                    <a:pt x="13694" y="99"/>
                    <a:pt x="14682" y="711"/>
                    <a:pt x="15353" y="2154"/>
                  </a:cubicBezTo>
                  <a:cubicBezTo>
                    <a:pt x="16024" y="3597"/>
                    <a:pt x="16376" y="5871"/>
                    <a:pt x="16341" y="8144"/>
                  </a:cubicBezTo>
                  <a:cubicBezTo>
                    <a:pt x="16306" y="10418"/>
                    <a:pt x="15882" y="12692"/>
                    <a:pt x="15388" y="14615"/>
                  </a:cubicBezTo>
                  <a:cubicBezTo>
                    <a:pt x="14894" y="16539"/>
                    <a:pt x="14329" y="18113"/>
                    <a:pt x="14047" y="19119"/>
                  </a:cubicBezTo>
                  <a:cubicBezTo>
                    <a:pt x="13765" y="20125"/>
                    <a:pt x="13765" y="20562"/>
                    <a:pt x="13941" y="20824"/>
                  </a:cubicBezTo>
                  <a:cubicBezTo>
                    <a:pt x="14118" y="21087"/>
                    <a:pt x="14471" y="21174"/>
                    <a:pt x="15600" y="21218"/>
                  </a:cubicBezTo>
                  <a:cubicBezTo>
                    <a:pt x="16729" y="21262"/>
                    <a:pt x="18635" y="21262"/>
                    <a:pt x="19765" y="21305"/>
                  </a:cubicBezTo>
                  <a:cubicBezTo>
                    <a:pt x="20894" y="21349"/>
                    <a:pt x="21247" y="21437"/>
                    <a:pt x="21600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1276350" y="1663700"/>
              <a:ext cx="12700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114"/>
                    <a:pt x="10800" y="8229"/>
                    <a:pt x="14400" y="11829"/>
                  </a:cubicBezTo>
                  <a:cubicBezTo>
                    <a:pt x="18000" y="15429"/>
                    <a:pt x="1980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1283642" y="1644650"/>
              <a:ext cx="164159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21477" y="0"/>
                  </a:moveTo>
                  <a:cubicBezTo>
                    <a:pt x="17046" y="4032"/>
                    <a:pt x="12615" y="8064"/>
                    <a:pt x="9431" y="10944"/>
                  </a:cubicBezTo>
                  <a:cubicBezTo>
                    <a:pt x="6246" y="13824"/>
                    <a:pt x="4308" y="15552"/>
                    <a:pt x="2785" y="16848"/>
                  </a:cubicBezTo>
                  <a:cubicBezTo>
                    <a:pt x="1262" y="18144"/>
                    <a:pt x="154" y="19008"/>
                    <a:pt x="15" y="19728"/>
                  </a:cubicBezTo>
                  <a:cubicBezTo>
                    <a:pt x="-123" y="20448"/>
                    <a:pt x="708" y="21024"/>
                    <a:pt x="15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1562100" y="1543050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1581150" y="1676400"/>
              <a:ext cx="1841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1893277" y="1222620"/>
              <a:ext cx="189523" cy="731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50" fill="norm" stroke="1" extrusionOk="0">
                  <a:moveTo>
                    <a:pt x="16449" y="2134"/>
                  </a:moveTo>
                  <a:cubicBezTo>
                    <a:pt x="16689" y="1824"/>
                    <a:pt x="16929" y="1514"/>
                    <a:pt x="16449" y="1110"/>
                  </a:cubicBezTo>
                  <a:cubicBezTo>
                    <a:pt x="15969" y="707"/>
                    <a:pt x="14769" y="210"/>
                    <a:pt x="12849" y="55"/>
                  </a:cubicBezTo>
                  <a:cubicBezTo>
                    <a:pt x="10929" y="-100"/>
                    <a:pt x="8289" y="86"/>
                    <a:pt x="6369" y="459"/>
                  </a:cubicBezTo>
                  <a:cubicBezTo>
                    <a:pt x="4449" y="831"/>
                    <a:pt x="3249" y="1390"/>
                    <a:pt x="3609" y="2383"/>
                  </a:cubicBezTo>
                  <a:cubicBezTo>
                    <a:pt x="3969" y="3376"/>
                    <a:pt x="5889" y="4803"/>
                    <a:pt x="7089" y="6076"/>
                  </a:cubicBezTo>
                  <a:cubicBezTo>
                    <a:pt x="8289" y="7348"/>
                    <a:pt x="8769" y="8466"/>
                    <a:pt x="8649" y="9179"/>
                  </a:cubicBezTo>
                  <a:cubicBezTo>
                    <a:pt x="8529" y="9893"/>
                    <a:pt x="7809" y="10203"/>
                    <a:pt x="6969" y="10452"/>
                  </a:cubicBezTo>
                  <a:cubicBezTo>
                    <a:pt x="6129" y="10700"/>
                    <a:pt x="5169" y="10886"/>
                    <a:pt x="4089" y="10979"/>
                  </a:cubicBezTo>
                  <a:cubicBezTo>
                    <a:pt x="3009" y="11072"/>
                    <a:pt x="1809" y="11072"/>
                    <a:pt x="1329" y="10917"/>
                  </a:cubicBezTo>
                  <a:cubicBezTo>
                    <a:pt x="849" y="10762"/>
                    <a:pt x="1089" y="10452"/>
                    <a:pt x="1809" y="10297"/>
                  </a:cubicBezTo>
                  <a:cubicBezTo>
                    <a:pt x="2529" y="10141"/>
                    <a:pt x="3729" y="10141"/>
                    <a:pt x="4689" y="10266"/>
                  </a:cubicBezTo>
                  <a:cubicBezTo>
                    <a:pt x="5649" y="10390"/>
                    <a:pt x="6369" y="10638"/>
                    <a:pt x="6609" y="11134"/>
                  </a:cubicBezTo>
                  <a:cubicBezTo>
                    <a:pt x="6849" y="11631"/>
                    <a:pt x="6609" y="12376"/>
                    <a:pt x="5649" y="13648"/>
                  </a:cubicBezTo>
                  <a:cubicBezTo>
                    <a:pt x="4689" y="14921"/>
                    <a:pt x="3009" y="16721"/>
                    <a:pt x="1929" y="17869"/>
                  </a:cubicBezTo>
                  <a:cubicBezTo>
                    <a:pt x="849" y="19017"/>
                    <a:pt x="369" y="19514"/>
                    <a:pt x="129" y="19948"/>
                  </a:cubicBezTo>
                  <a:cubicBezTo>
                    <a:pt x="-111" y="20383"/>
                    <a:pt x="-111" y="20755"/>
                    <a:pt x="969" y="21034"/>
                  </a:cubicBezTo>
                  <a:cubicBezTo>
                    <a:pt x="2049" y="21314"/>
                    <a:pt x="4209" y="21500"/>
                    <a:pt x="7809" y="21438"/>
                  </a:cubicBezTo>
                  <a:cubicBezTo>
                    <a:pt x="11409" y="21376"/>
                    <a:pt x="16449" y="21066"/>
                    <a:pt x="21489" y="20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2265106" y="1468665"/>
              <a:ext cx="196603" cy="350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1179" fill="norm" stroke="1" extrusionOk="0">
                  <a:moveTo>
                    <a:pt x="12346" y="1807"/>
                  </a:moveTo>
                  <a:cubicBezTo>
                    <a:pt x="11221" y="1168"/>
                    <a:pt x="10096" y="529"/>
                    <a:pt x="8859" y="210"/>
                  </a:cubicBezTo>
                  <a:cubicBezTo>
                    <a:pt x="7621" y="-110"/>
                    <a:pt x="6271" y="-110"/>
                    <a:pt x="4921" y="529"/>
                  </a:cubicBezTo>
                  <a:cubicBezTo>
                    <a:pt x="3571" y="1168"/>
                    <a:pt x="2221" y="2446"/>
                    <a:pt x="1209" y="5386"/>
                  </a:cubicBezTo>
                  <a:cubicBezTo>
                    <a:pt x="196" y="8326"/>
                    <a:pt x="-479" y="12927"/>
                    <a:pt x="421" y="15994"/>
                  </a:cubicBezTo>
                  <a:cubicBezTo>
                    <a:pt x="1321" y="19062"/>
                    <a:pt x="3796" y="20595"/>
                    <a:pt x="6721" y="21043"/>
                  </a:cubicBezTo>
                  <a:cubicBezTo>
                    <a:pt x="9646" y="21490"/>
                    <a:pt x="13021" y="20851"/>
                    <a:pt x="15496" y="18870"/>
                  </a:cubicBezTo>
                  <a:cubicBezTo>
                    <a:pt x="17971" y="16889"/>
                    <a:pt x="19546" y="13566"/>
                    <a:pt x="20334" y="10882"/>
                  </a:cubicBezTo>
                  <a:cubicBezTo>
                    <a:pt x="21121" y="8198"/>
                    <a:pt x="21121" y="6153"/>
                    <a:pt x="20108" y="4811"/>
                  </a:cubicBezTo>
                  <a:cubicBezTo>
                    <a:pt x="19096" y="3469"/>
                    <a:pt x="17071" y="2830"/>
                    <a:pt x="14934" y="2894"/>
                  </a:cubicBezTo>
                  <a:cubicBezTo>
                    <a:pt x="12796" y="2957"/>
                    <a:pt x="10546" y="3724"/>
                    <a:pt x="9758" y="4747"/>
                  </a:cubicBezTo>
                  <a:cubicBezTo>
                    <a:pt x="8971" y="5769"/>
                    <a:pt x="9646" y="7047"/>
                    <a:pt x="10321" y="8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2597150" y="1860549"/>
              <a:ext cx="825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3130550" y="1473200"/>
              <a:ext cx="27845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0" y="0"/>
                  </a:moveTo>
                  <a:cubicBezTo>
                    <a:pt x="7714" y="4154"/>
                    <a:pt x="15429" y="8308"/>
                    <a:pt x="18514" y="11908"/>
                  </a:cubicBezTo>
                  <a:cubicBezTo>
                    <a:pt x="21600" y="15508"/>
                    <a:pt x="20057" y="18554"/>
                    <a:pt x="185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3333749" y="1288913"/>
              <a:ext cx="140033" cy="680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440" fill="norm" stroke="1" extrusionOk="0">
                  <a:moveTo>
                    <a:pt x="0" y="1804"/>
                  </a:moveTo>
                  <a:cubicBezTo>
                    <a:pt x="939" y="1204"/>
                    <a:pt x="1878" y="604"/>
                    <a:pt x="3130" y="271"/>
                  </a:cubicBezTo>
                  <a:cubicBezTo>
                    <a:pt x="4383" y="-62"/>
                    <a:pt x="5948" y="-129"/>
                    <a:pt x="9235" y="304"/>
                  </a:cubicBezTo>
                  <a:cubicBezTo>
                    <a:pt x="12522" y="738"/>
                    <a:pt x="17530" y="1671"/>
                    <a:pt x="19565" y="2704"/>
                  </a:cubicBezTo>
                  <a:cubicBezTo>
                    <a:pt x="21600" y="3738"/>
                    <a:pt x="20661" y="4871"/>
                    <a:pt x="18783" y="5871"/>
                  </a:cubicBezTo>
                  <a:cubicBezTo>
                    <a:pt x="16904" y="6871"/>
                    <a:pt x="14087" y="7738"/>
                    <a:pt x="12209" y="8371"/>
                  </a:cubicBezTo>
                  <a:cubicBezTo>
                    <a:pt x="10330" y="9004"/>
                    <a:pt x="9391" y="9404"/>
                    <a:pt x="9235" y="9938"/>
                  </a:cubicBezTo>
                  <a:cubicBezTo>
                    <a:pt x="9078" y="10471"/>
                    <a:pt x="9704" y="11138"/>
                    <a:pt x="11896" y="12404"/>
                  </a:cubicBezTo>
                  <a:cubicBezTo>
                    <a:pt x="14087" y="13671"/>
                    <a:pt x="17843" y="15538"/>
                    <a:pt x="19252" y="17038"/>
                  </a:cubicBezTo>
                  <a:cubicBezTo>
                    <a:pt x="20661" y="18538"/>
                    <a:pt x="19722" y="19671"/>
                    <a:pt x="18470" y="20404"/>
                  </a:cubicBezTo>
                  <a:cubicBezTo>
                    <a:pt x="17217" y="21138"/>
                    <a:pt x="15652" y="21471"/>
                    <a:pt x="13148" y="21438"/>
                  </a:cubicBezTo>
                  <a:cubicBezTo>
                    <a:pt x="10643" y="21404"/>
                    <a:pt x="7200" y="21004"/>
                    <a:pt x="3757" y="206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546100" y="2895600"/>
              <a:ext cx="2540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539749" y="2755899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379607" y="2821808"/>
              <a:ext cx="122043" cy="327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442" fill="norm" stroke="1" extrusionOk="0">
                  <a:moveTo>
                    <a:pt x="16716" y="1919"/>
                  </a:moveTo>
                  <a:cubicBezTo>
                    <a:pt x="14519" y="1088"/>
                    <a:pt x="12323" y="257"/>
                    <a:pt x="10492" y="50"/>
                  </a:cubicBezTo>
                  <a:cubicBezTo>
                    <a:pt x="8662" y="-158"/>
                    <a:pt x="7197" y="257"/>
                    <a:pt x="5367" y="1711"/>
                  </a:cubicBezTo>
                  <a:cubicBezTo>
                    <a:pt x="3536" y="3165"/>
                    <a:pt x="1340" y="5657"/>
                    <a:pt x="424" y="8704"/>
                  </a:cubicBezTo>
                  <a:cubicBezTo>
                    <a:pt x="-491" y="11750"/>
                    <a:pt x="-125" y="15350"/>
                    <a:pt x="3536" y="17565"/>
                  </a:cubicBezTo>
                  <a:cubicBezTo>
                    <a:pt x="7197" y="19780"/>
                    <a:pt x="14153" y="20611"/>
                    <a:pt x="21109" y="2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673100" y="2806700"/>
              <a:ext cx="90544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600" fill="norm" stroke="1" extrusionOk="0">
                  <a:moveTo>
                    <a:pt x="0" y="800"/>
                  </a:moveTo>
                  <a:cubicBezTo>
                    <a:pt x="1964" y="400"/>
                    <a:pt x="3927" y="0"/>
                    <a:pt x="5891" y="0"/>
                  </a:cubicBezTo>
                  <a:cubicBezTo>
                    <a:pt x="7855" y="0"/>
                    <a:pt x="9818" y="400"/>
                    <a:pt x="12273" y="2067"/>
                  </a:cubicBezTo>
                  <a:cubicBezTo>
                    <a:pt x="14727" y="3733"/>
                    <a:pt x="17673" y="6667"/>
                    <a:pt x="19391" y="9600"/>
                  </a:cubicBezTo>
                  <a:cubicBezTo>
                    <a:pt x="21109" y="12533"/>
                    <a:pt x="21600" y="15467"/>
                    <a:pt x="20127" y="17467"/>
                  </a:cubicBezTo>
                  <a:cubicBezTo>
                    <a:pt x="18655" y="19467"/>
                    <a:pt x="15218" y="20533"/>
                    <a:pt x="1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1216956" y="2777066"/>
              <a:ext cx="446745" cy="469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559" fill="norm" stroke="1" extrusionOk="0">
                  <a:moveTo>
                    <a:pt x="15927" y="778"/>
                  </a:moveTo>
                  <a:cubicBezTo>
                    <a:pt x="16637" y="389"/>
                    <a:pt x="17347" y="0"/>
                    <a:pt x="17549" y="0"/>
                  </a:cubicBezTo>
                  <a:cubicBezTo>
                    <a:pt x="17752" y="0"/>
                    <a:pt x="17448" y="389"/>
                    <a:pt x="15876" y="1411"/>
                  </a:cubicBezTo>
                  <a:cubicBezTo>
                    <a:pt x="14304" y="2432"/>
                    <a:pt x="11465" y="4086"/>
                    <a:pt x="8879" y="5497"/>
                  </a:cubicBezTo>
                  <a:cubicBezTo>
                    <a:pt x="6293" y="6908"/>
                    <a:pt x="3961" y="8076"/>
                    <a:pt x="2592" y="8805"/>
                  </a:cubicBezTo>
                  <a:cubicBezTo>
                    <a:pt x="1223" y="9535"/>
                    <a:pt x="817" y="9827"/>
                    <a:pt x="462" y="10168"/>
                  </a:cubicBezTo>
                  <a:cubicBezTo>
                    <a:pt x="107" y="10508"/>
                    <a:pt x="-197" y="10897"/>
                    <a:pt x="158" y="11189"/>
                  </a:cubicBezTo>
                  <a:cubicBezTo>
                    <a:pt x="513" y="11481"/>
                    <a:pt x="1527" y="11676"/>
                    <a:pt x="3403" y="11822"/>
                  </a:cubicBezTo>
                  <a:cubicBezTo>
                    <a:pt x="5279" y="11968"/>
                    <a:pt x="8017" y="12065"/>
                    <a:pt x="9690" y="12211"/>
                  </a:cubicBezTo>
                  <a:cubicBezTo>
                    <a:pt x="11364" y="12357"/>
                    <a:pt x="11972" y="12551"/>
                    <a:pt x="12226" y="12989"/>
                  </a:cubicBezTo>
                  <a:cubicBezTo>
                    <a:pt x="12479" y="13427"/>
                    <a:pt x="12378" y="14108"/>
                    <a:pt x="11465" y="14984"/>
                  </a:cubicBezTo>
                  <a:cubicBezTo>
                    <a:pt x="10552" y="15859"/>
                    <a:pt x="8828" y="16930"/>
                    <a:pt x="7510" y="17708"/>
                  </a:cubicBezTo>
                  <a:cubicBezTo>
                    <a:pt x="6192" y="18486"/>
                    <a:pt x="5279" y="18973"/>
                    <a:pt x="4671" y="19508"/>
                  </a:cubicBezTo>
                  <a:cubicBezTo>
                    <a:pt x="4062" y="20043"/>
                    <a:pt x="3758" y="20627"/>
                    <a:pt x="3859" y="21016"/>
                  </a:cubicBezTo>
                  <a:cubicBezTo>
                    <a:pt x="3961" y="21405"/>
                    <a:pt x="4468" y="21600"/>
                    <a:pt x="6395" y="21551"/>
                  </a:cubicBezTo>
                  <a:cubicBezTo>
                    <a:pt x="8321" y="21503"/>
                    <a:pt x="11668" y="21211"/>
                    <a:pt x="14406" y="20919"/>
                  </a:cubicBezTo>
                  <a:cubicBezTo>
                    <a:pt x="17144" y="20627"/>
                    <a:pt x="19273" y="20335"/>
                    <a:pt x="21403" y="20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1142999" y="3433034"/>
              <a:ext cx="158751" cy="186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3" fill="norm" stroke="1" extrusionOk="0">
                  <a:moveTo>
                    <a:pt x="0" y="2422"/>
                  </a:moveTo>
                  <a:cubicBezTo>
                    <a:pt x="864" y="1462"/>
                    <a:pt x="1728" y="502"/>
                    <a:pt x="3024" y="142"/>
                  </a:cubicBezTo>
                  <a:cubicBezTo>
                    <a:pt x="4320" y="-218"/>
                    <a:pt x="6048" y="22"/>
                    <a:pt x="7632" y="1822"/>
                  </a:cubicBezTo>
                  <a:cubicBezTo>
                    <a:pt x="9216" y="3622"/>
                    <a:pt x="10656" y="6982"/>
                    <a:pt x="10368" y="10342"/>
                  </a:cubicBezTo>
                  <a:cubicBezTo>
                    <a:pt x="10080" y="13702"/>
                    <a:pt x="8064" y="17062"/>
                    <a:pt x="6336" y="18982"/>
                  </a:cubicBezTo>
                  <a:cubicBezTo>
                    <a:pt x="4608" y="20902"/>
                    <a:pt x="3168" y="21382"/>
                    <a:pt x="2304" y="21022"/>
                  </a:cubicBezTo>
                  <a:cubicBezTo>
                    <a:pt x="1440" y="20662"/>
                    <a:pt x="1152" y="19462"/>
                    <a:pt x="3312" y="16702"/>
                  </a:cubicBezTo>
                  <a:cubicBezTo>
                    <a:pt x="5472" y="13942"/>
                    <a:pt x="10080" y="9622"/>
                    <a:pt x="12960" y="6982"/>
                  </a:cubicBezTo>
                  <a:cubicBezTo>
                    <a:pt x="15840" y="4342"/>
                    <a:pt x="16992" y="3382"/>
                    <a:pt x="18000" y="2422"/>
                  </a:cubicBezTo>
                  <a:cubicBezTo>
                    <a:pt x="19008" y="1462"/>
                    <a:pt x="19872" y="502"/>
                    <a:pt x="19440" y="382"/>
                  </a:cubicBezTo>
                  <a:cubicBezTo>
                    <a:pt x="19008" y="262"/>
                    <a:pt x="17280" y="982"/>
                    <a:pt x="15984" y="3142"/>
                  </a:cubicBezTo>
                  <a:cubicBezTo>
                    <a:pt x="14688" y="5302"/>
                    <a:pt x="13824" y="8902"/>
                    <a:pt x="13536" y="11422"/>
                  </a:cubicBezTo>
                  <a:cubicBezTo>
                    <a:pt x="13248" y="13942"/>
                    <a:pt x="13536" y="15382"/>
                    <a:pt x="14976" y="16462"/>
                  </a:cubicBezTo>
                  <a:cubicBezTo>
                    <a:pt x="16416" y="17542"/>
                    <a:pt x="19008" y="18262"/>
                    <a:pt x="21600" y="18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1407766" y="3422650"/>
              <a:ext cx="116235" cy="1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352" fill="norm" stroke="1" extrusionOk="0">
                  <a:moveTo>
                    <a:pt x="20809" y="1525"/>
                  </a:moveTo>
                  <a:cubicBezTo>
                    <a:pt x="19293" y="762"/>
                    <a:pt x="17777" y="0"/>
                    <a:pt x="15883" y="0"/>
                  </a:cubicBezTo>
                  <a:cubicBezTo>
                    <a:pt x="13988" y="0"/>
                    <a:pt x="11714" y="762"/>
                    <a:pt x="8683" y="3939"/>
                  </a:cubicBezTo>
                  <a:cubicBezTo>
                    <a:pt x="5651" y="7115"/>
                    <a:pt x="1862" y="12706"/>
                    <a:pt x="535" y="16136"/>
                  </a:cubicBezTo>
                  <a:cubicBezTo>
                    <a:pt x="-791" y="19567"/>
                    <a:pt x="346" y="20838"/>
                    <a:pt x="3946" y="21219"/>
                  </a:cubicBezTo>
                  <a:cubicBezTo>
                    <a:pt x="7546" y="21600"/>
                    <a:pt x="13609" y="21092"/>
                    <a:pt x="19672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1434835" y="3543299"/>
              <a:ext cx="127265" cy="16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0601" fill="norm" stroke="1" extrusionOk="0">
                  <a:moveTo>
                    <a:pt x="5356" y="8100"/>
                  </a:moveTo>
                  <a:cubicBezTo>
                    <a:pt x="2877" y="13500"/>
                    <a:pt x="398" y="18900"/>
                    <a:pt x="44" y="20250"/>
                  </a:cubicBezTo>
                  <a:cubicBezTo>
                    <a:pt x="-310" y="21600"/>
                    <a:pt x="1460" y="18900"/>
                    <a:pt x="5356" y="14850"/>
                  </a:cubicBezTo>
                  <a:cubicBezTo>
                    <a:pt x="9251" y="10800"/>
                    <a:pt x="15270" y="5400"/>
                    <a:pt x="212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1638300" y="3388783"/>
              <a:ext cx="330200" cy="188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0" y="20400"/>
                  </a:moveTo>
                  <a:cubicBezTo>
                    <a:pt x="1800" y="19680"/>
                    <a:pt x="3600" y="18960"/>
                    <a:pt x="4777" y="18240"/>
                  </a:cubicBezTo>
                  <a:cubicBezTo>
                    <a:pt x="5954" y="17520"/>
                    <a:pt x="6508" y="16800"/>
                    <a:pt x="6923" y="15840"/>
                  </a:cubicBezTo>
                  <a:cubicBezTo>
                    <a:pt x="7338" y="14880"/>
                    <a:pt x="7615" y="13680"/>
                    <a:pt x="7200" y="12120"/>
                  </a:cubicBezTo>
                  <a:cubicBezTo>
                    <a:pt x="6785" y="10560"/>
                    <a:pt x="5677" y="8640"/>
                    <a:pt x="4985" y="7080"/>
                  </a:cubicBezTo>
                  <a:cubicBezTo>
                    <a:pt x="4292" y="5520"/>
                    <a:pt x="4015" y="4320"/>
                    <a:pt x="4154" y="3360"/>
                  </a:cubicBezTo>
                  <a:cubicBezTo>
                    <a:pt x="4292" y="2400"/>
                    <a:pt x="4846" y="1680"/>
                    <a:pt x="6092" y="1080"/>
                  </a:cubicBezTo>
                  <a:cubicBezTo>
                    <a:pt x="7338" y="480"/>
                    <a:pt x="9277" y="0"/>
                    <a:pt x="10662" y="0"/>
                  </a:cubicBezTo>
                  <a:cubicBezTo>
                    <a:pt x="12046" y="0"/>
                    <a:pt x="12877" y="480"/>
                    <a:pt x="13362" y="1560"/>
                  </a:cubicBezTo>
                  <a:cubicBezTo>
                    <a:pt x="13846" y="2640"/>
                    <a:pt x="13985" y="4320"/>
                    <a:pt x="13777" y="6600"/>
                  </a:cubicBezTo>
                  <a:cubicBezTo>
                    <a:pt x="13569" y="8880"/>
                    <a:pt x="13015" y="11760"/>
                    <a:pt x="12738" y="14280"/>
                  </a:cubicBezTo>
                  <a:cubicBezTo>
                    <a:pt x="12462" y="16800"/>
                    <a:pt x="12462" y="18960"/>
                    <a:pt x="13223" y="20160"/>
                  </a:cubicBezTo>
                  <a:cubicBezTo>
                    <a:pt x="13985" y="21360"/>
                    <a:pt x="15508" y="21600"/>
                    <a:pt x="17031" y="21120"/>
                  </a:cubicBezTo>
                  <a:cubicBezTo>
                    <a:pt x="18554" y="20640"/>
                    <a:pt x="20077" y="19440"/>
                    <a:pt x="21600" y="18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1974850" y="2814781"/>
              <a:ext cx="161964" cy="520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15" fill="norm" stroke="1" extrusionOk="0">
                  <a:moveTo>
                    <a:pt x="0" y="6984"/>
                  </a:moveTo>
                  <a:cubicBezTo>
                    <a:pt x="1122" y="9423"/>
                    <a:pt x="2244" y="11861"/>
                    <a:pt x="3366" y="14082"/>
                  </a:cubicBezTo>
                  <a:cubicBezTo>
                    <a:pt x="4488" y="16303"/>
                    <a:pt x="5610" y="18306"/>
                    <a:pt x="6171" y="19613"/>
                  </a:cubicBezTo>
                  <a:cubicBezTo>
                    <a:pt x="6732" y="20919"/>
                    <a:pt x="6732" y="21529"/>
                    <a:pt x="6452" y="21398"/>
                  </a:cubicBezTo>
                  <a:cubicBezTo>
                    <a:pt x="6171" y="21268"/>
                    <a:pt x="5610" y="20397"/>
                    <a:pt x="5190" y="18306"/>
                  </a:cubicBezTo>
                  <a:cubicBezTo>
                    <a:pt x="4769" y="16216"/>
                    <a:pt x="4488" y="12906"/>
                    <a:pt x="4629" y="9814"/>
                  </a:cubicBezTo>
                  <a:cubicBezTo>
                    <a:pt x="4769" y="6723"/>
                    <a:pt x="5330" y="3848"/>
                    <a:pt x="6031" y="2194"/>
                  </a:cubicBezTo>
                  <a:cubicBezTo>
                    <a:pt x="6732" y="539"/>
                    <a:pt x="7574" y="103"/>
                    <a:pt x="9117" y="16"/>
                  </a:cubicBezTo>
                  <a:cubicBezTo>
                    <a:pt x="10660" y="-71"/>
                    <a:pt x="12904" y="190"/>
                    <a:pt x="15569" y="1061"/>
                  </a:cubicBezTo>
                  <a:cubicBezTo>
                    <a:pt x="18234" y="1932"/>
                    <a:pt x="21319" y="3413"/>
                    <a:pt x="21460" y="5024"/>
                  </a:cubicBezTo>
                  <a:cubicBezTo>
                    <a:pt x="21600" y="6635"/>
                    <a:pt x="18795" y="8377"/>
                    <a:pt x="16410" y="9423"/>
                  </a:cubicBezTo>
                  <a:cubicBezTo>
                    <a:pt x="14026" y="10468"/>
                    <a:pt x="12062" y="10816"/>
                    <a:pt x="10379" y="10903"/>
                  </a:cubicBezTo>
                  <a:cubicBezTo>
                    <a:pt x="8696" y="10990"/>
                    <a:pt x="7294" y="10816"/>
                    <a:pt x="5891" y="10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2184400" y="3022599"/>
              <a:ext cx="1333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2228850" y="3027967"/>
              <a:ext cx="88900" cy="147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9" fill="norm" stroke="1" extrusionOk="0">
                  <a:moveTo>
                    <a:pt x="21600" y="1039"/>
                  </a:moveTo>
                  <a:cubicBezTo>
                    <a:pt x="19029" y="139"/>
                    <a:pt x="16457" y="-761"/>
                    <a:pt x="13371" y="1039"/>
                  </a:cubicBezTo>
                  <a:cubicBezTo>
                    <a:pt x="10286" y="2839"/>
                    <a:pt x="6686" y="7339"/>
                    <a:pt x="4371" y="11089"/>
                  </a:cubicBezTo>
                  <a:cubicBezTo>
                    <a:pt x="2057" y="14839"/>
                    <a:pt x="1029" y="17839"/>
                    <a:pt x="0" y="20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2385659" y="2813050"/>
              <a:ext cx="8449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600" fill="norm" stroke="1" extrusionOk="0">
                  <a:moveTo>
                    <a:pt x="21029" y="900"/>
                  </a:moveTo>
                  <a:cubicBezTo>
                    <a:pt x="18922" y="450"/>
                    <a:pt x="16814" y="0"/>
                    <a:pt x="14707" y="0"/>
                  </a:cubicBezTo>
                  <a:cubicBezTo>
                    <a:pt x="12600" y="0"/>
                    <a:pt x="10492" y="450"/>
                    <a:pt x="7858" y="2850"/>
                  </a:cubicBezTo>
                  <a:cubicBezTo>
                    <a:pt x="5224" y="5250"/>
                    <a:pt x="2063" y="9600"/>
                    <a:pt x="746" y="12750"/>
                  </a:cubicBezTo>
                  <a:cubicBezTo>
                    <a:pt x="-571" y="15900"/>
                    <a:pt x="-44" y="17850"/>
                    <a:pt x="1536" y="19125"/>
                  </a:cubicBezTo>
                  <a:cubicBezTo>
                    <a:pt x="3117" y="20400"/>
                    <a:pt x="5751" y="21000"/>
                    <a:pt x="83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2508250" y="2910015"/>
              <a:ext cx="146050" cy="199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0" y="1843"/>
                  </a:moveTo>
                  <a:cubicBezTo>
                    <a:pt x="1565" y="2068"/>
                    <a:pt x="3130" y="2293"/>
                    <a:pt x="4696" y="4768"/>
                  </a:cubicBezTo>
                  <a:cubicBezTo>
                    <a:pt x="6261" y="7243"/>
                    <a:pt x="7826" y="11968"/>
                    <a:pt x="8296" y="14893"/>
                  </a:cubicBezTo>
                  <a:cubicBezTo>
                    <a:pt x="8765" y="17818"/>
                    <a:pt x="8139" y="18943"/>
                    <a:pt x="7200" y="19843"/>
                  </a:cubicBezTo>
                  <a:cubicBezTo>
                    <a:pt x="6261" y="20743"/>
                    <a:pt x="5009" y="21418"/>
                    <a:pt x="4226" y="21193"/>
                  </a:cubicBezTo>
                  <a:cubicBezTo>
                    <a:pt x="3443" y="20968"/>
                    <a:pt x="3130" y="19843"/>
                    <a:pt x="3757" y="17368"/>
                  </a:cubicBezTo>
                  <a:cubicBezTo>
                    <a:pt x="4383" y="14893"/>
                    <a:pt x="5948" y="11068"/>
                    <a:pt x="7670" y="8143"/>
                  </a:cubicBezTo>
                  <a:cubicBezTo>
                    <a:pt x="9391" y="5218"/>
                    <a:pt x="11270" y="3193"/>
                    <a:pt x="12835" y="1843"/>
                  </a:cubicBezTo>
                  <a:cubicBezTo>
                    <a:pt x="14400" y="493"/>
                    <a:pt x="15652" y="-182"/>
                    <a:pt x="16122" y="43"/>
                  </a:cubicBezTo>
                  <a:cubicBezTo>
                    <a:pt x="16591" y="268"/>
                    <a:pt x="16278" y="1393"/>
                    <a:pt x="15809" y="3418"/>
                  </a:cubicBezTo>
                  <a:cubicBezTo>
                    <a:pt x="15339" y="5443"/>
                    <a:pt x="14713" y="8368"/>
                    <a:pt x="14557" y="10393"/>
                  </a:cubicBezTo>
                  <a:cubicBezTo>
                    <a:pt x="14400" y="12418"/>
                    <a:pt x="14713" y="13543"/>
                    <a:pt x="15965" y="14218"/>
                  </a:cubicBezTo>
                  <a:cubicBezTo>
                    <a:pt x="17217" y="14893"/>
                    <a:pt x="19409" y="15118"/>
                    <a:pt x="21600" y="15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2736850" y="2774949"/>
              <a:ext cx="122984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600" fill="norm" stroke="1" extrusionOk="0">
                  <a:moveTo>
                    <a:pt x="6480" y="0"/>
                  </a:moveTo>
                  <a:cubicBezTo>
                    <a:pt x="8640" y="1290"/>
                    <a:pt x="10800" y="2579"/>
                    <a:pt x="13500" y="4513"/>
                  </a:cubicBezTo>
                  <a:cubicBezTo>
                    <a:pt x="16200" y="6448"/>
                    <a:pt x="19440" y="9027"/>
                    <a:pt x="20520" y="11391"/>
                  </a:cubicBezTo>
                  <a:cubicBezTo>
                    <a:pt x="21600" y="13755"/>
                    <a:pt x="20520" y="15904"/>
                    <a:pt x="16740" y="17570"/>
                  </a:cubicBezTo>
                  <a:cubicBezTo>
                    <a:pt x="12960" y="19236"/>
                    <a:pt x="6480" y="20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3143250" y="2974693"/>
              <a:ext cx="2286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600" y="11375"/>
                    <a:pt x="11200" y="2735"/>
                    <a:pt x="14800" y="575"/>
                  </a:cubicBezTo>
                  <a:cubicBezTo>
                    <a:pt x="18400" y="-1585"/>
                    <a:pt x="200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3155950" y="3098800"/>
              <a:ext cx="1778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3753792" y="2851732"/>
              <a:ext cx="214443" cy="608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339" fill="norm" stroke="1" extrusionOk="0">
                  <a:moveTo>
                    <a:pt x="1165" y="5992"/>
                  </a:moveTo>
                  <a:cubicBezTo>
                    <a:pt x="536" y="7402"/>
                    <a:pt x="-93" y="8812"/>
                    <a:pt x="12" y="10779"/>
                  </a:cubicBezTo>
                  <a:cubicBezTo>
                    <a:pt x="117" y="12746"/>
                    <a:pt x="956" y="15270"/>
                    <a:pt x="1375" y="17015"/>
                  </a:cubicBezTo>
                  <a:cubicBezTo>
                    <a:pt x="1794" y="18759"/>
                    <a:pt x="1794" y="19724"/>
                    <a:pt x="1794" y="20392"/>
                  </a:cubicBezTo>
                  <a:cubicBezTo>
                    <a:pt x="1794" y="21060"/>
                    <a:pt x="1794" y="21431"/>
                    <a:pt x="1585" y="21320"/>
                  </a:cubicBezTo>
                  <a:cubicBezTo>
                    <a:pt x="1375" y="21208"/>
                    <a:pt x="956" y="20615"/>
                    <a:pt x="746" y="18796"/>
                  </a:cubicBezTo>
                  <a:cubicBezTo>
                    <a:pt x="536" y="16977"/>
                    <a:pt x="536" y="13934"/>
                    <a:pt x="956" y="11188"/>
                  </a:cubicBezTo>
                  <a:cubicBezTo>
                    <a:pt x="1375" y="8441"/>
                    <a:pt x="2214" y="5992"/>
                    <a:pt x="3787" y="4173"/>
                  </a:cubicBezTo>
                  <a:cubicBezTo>
                    <a:pt x="5359" y="2355"/>
                    <a:pt x="7666" y="1167"/>
                    <a:pt x="10078" y="536"/>
                  </a:cubicBezTo>
                  <a:cubicBezTo>
                    <a:pt x="12490" y="-95"/>
                    <a:pt x="15006" y="-169"/>
                    <a:pt x="17103" y="313"/>
                  </a:cubicBezTo>
                  <a:cubicBezTo>
                    <a:pt x="19200" y="796"/>
                    <a:pt x="20878" y="1835"/>
                    <a:pt x="21192" y="2949"/>
                  </a:cubicBezTo>
                  <a:cubicBezTo>
                    <a:pt x="21507" y="4062"/>
                    <a:pt x="20458" y="5250"/>
                    <a:pt x="17627" y="6363"/>
                  </a:cubicBezTo>
                  <a:cubicBezTo>
                    <a:pt x="14796" y="7476"/>
                    <a:pt x="10183" y="8516"/>
                    <a:pt x="5569" y="9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4165600" y="3016250"/>
              <a:ext cx="2476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5840"/>
                    <a:pt x="11077" y="10080"/>
                    <a:pt x="14677" y="6480"/>
                  </a:cubicBezTo>
                  <a:cubicBezTo>
                    <a:pt x="18277" y="2880"/>
                    <a:pt x="19938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4311650" y="2927350"/>
              <a:ext cx="1905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937"/>
                    <a:pt x="0" y="9874"/>
                    <a:pt x="1200" y="13371"/>
                  </a:cubicBezTo>
                  <a:cubicBezTo>
                    <a:pt x="2400" y="16869"/>
                    <a:pt x="4800" y="18926"/>
                    <a:pt x="8400" y="20057"/>
                  </a:cubicBezTo>
                  <a:cubicBezTo>
                    <a:pt x="12000" y="21189"/>
                    <a:pt x="16800" y="213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4697382" y="2747750"/>
              <a:ext cx="166719" cy="376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335" fill="norm" stroke="1" extrusionOk="0">
                  <a:moveTo>
                    <a:pt x="21004" y="1542"/>
                  </a:moveTo>
                  <a:cubicBezTo>
                    <a:pt x="20204" y="1062"/>
                    <a:pt x="19404" y="582"/>
                    <a:pt x="18204" y="282"/>
                  </a:cubicBezTo>
                  <a:cubicBezTo>
                    <a:pt x="17004" y="-18"/>
                    <a:pt x="15404" y="-138"/>
                    <a:pt x="13537" y="222"/>
                  </a:cubicBezTo>
                  <a:cubicBezTo>
                    <a:pt x="11671" y="582"/>
                    <a:pt x="9537" y="1422"/>
                    <a:pt x="7004" y="3882"/>
                  </a:cubicBezTo>
                  <a:cubicBezTo>
                    <a:pt x="4471" y="6342"/>
                    <a:pt x="1537" y="10422"/>
                    <a:pt x="471" y="13542"/>
                  </a:cubicBezTo>
                  <a:cubicBezTo>
                    <a:pt x="-596" y="16662"/>
                    <a:pt x="204" y="18822"/>
                    <a:pt x="2337" y="20022"/>
                  </a:cubicBezTo>
                  <a:cubicBezTo>
                    <a:pt x="4471" y="21222"/>
                    <a:pt x="7937" y="21462"/>
                    <a:pt x="10471" y="21282"/>
                  </a:cubicBezTo>
                  <a:cubicBezTo>
                    <a:pt x="13004" y="21102"/>
                    <a:pt x="14604" y="20502"/>
                    <a:pt x="16204" y="19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4883149" y="2880783"/>
              <a:ext cx="21729" cy="249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7322"/>
                  </a:moveTo>
                  <a:cubicBezTo>
                    <a:pt x="3927" y="5492"/>
                    <a:pt x="7855" y="3661"/>
                    <a:pt x="10800" y="2288"/>
                  </a:cubicBezTo>
                  <a:cubicBezTo>
                    <a:pt x="13745" y="915"/>
                    <a:pt x="15709" y="0"/>
                    <a:pt x="17673" y="0"/>
                  </a:cubicBezTo>
                  <a:cubicBezTo>
                    <a:pt x="19636" y="0"/>
                    <a:pt x="21600" y="915"/>
                    <a:pt x="18655" y="3661"/>
                  </a:cubicBezTo>
                  <a:cubicBezTo>
                    <a:pt x="15709" y="6407"/>
                    <a:pt x="7855" y="10983"/>
                    <a:pt x="3927" y="14278"/>
                  </a:cubicBezTo>
                  <a:cubicBezTo>
                    <a:pt x="0" y="17573"/>
                    <a:pt x="0" y="195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4959350" y="2984500"/>
              <a:ext cx="1778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5600"/>
                    <a:pt x="11314" y="9600"/>
                    <a:pt x="14914" y="6000"/>
                  </a:cubicBezTo>
                  <a:cubicBezTo>
                    <a:pt x="18514" y="2400"/>
                    <a:pt x="2005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5185833" y="2833047"/>
              <a:ext cx="155623" cy="506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50" fill="norm" stroke="1" extrusionOk="0">
                  <a:moveTo>
                    <a:pt x="7297" y="6951"/>
                  </a:moveTo>
                  <a:cubicBezTo>
                    <a:pt x="6422" y="8923"/>
                    <a:pt x="5546" y="10894"/>
                    <a:pt x="4816" y="12956"/>
                  </a:cubicBezTo>
                  <a:cubicBezTo>
                    <a:pt x="4086" y="15017"/>
                    <a:pt x="3503" y="17168"/>
                    <a:pt x="3211" y="18468"/>
                  </a:cubicBezTo>
                  <a:cubicBezTo>
                    <a:pt x="2919" y="19767"/>
                    <a:pt x="2919" y="20216"/>
                    <a:pt x="2627" y="20664"/>
                  </a:cubicBezTo>
                  <a:cubicBezTo>
                    <a:pt x="2335" y="21112"/>
                    <a:pt x="1751" y="21560"/>
                    <a:pt x="1168" y="21426"/>
                  </a:cubicBezTo>
                  <a:cubicBezTo>
                    <a:pt x="584" y="21291"/>
                    <a:pt x="0" y="20574"/>
                    <a:pt x="0" y="18468"/>
                  </a:cubicBezTo>
                  <a:cubicBezTo>
                    <a:pt x="0" y="16362"/>
                    <a:pt x="584" y="12866"/>
                    <a:pt x="1605" y="10043"/>
                  </a:cubicBezTo>
                  <a:cubicBezTo>
                    <a:pt x="2627" y="7220"/>
                    <a:pt x="4086" y="5069"/>
                    <a:pt x="5254" y="3635"/>
                  </a:cubicBezTo>
                  <a:cubicBezTo>
                    <a:pt x="6422" y="2201"/>
                    <a:pt x="7297" y="1484"/>
                    <a:pt x="8319" y="946"/>
                  </a:cubicBezTo>
                  <a:cubicBezTo>
                    <a:pt x="9341" y="408"/>
                    <a:pt x="10508" y="50"/>
                    <a:pt x="11968" y="5"/>
                  </a:cubicBezTo>
                  <a:cubicBezTo>
                    <a:pt x="13427" y="-40"/>
                    <a:pt x="15178" y="229"/>
                    <a:pt x="17222" y="1125"/>
                  </a:cubicBezTo>
                  <a:cubicBezTo>
                    <a:pt x="19265" y="2021"/>
                    <a:pt x="21600" y="3545"/>
                    <a:pt x="21454" y="5158"/>
                  </a:cubicBezTo>
                  <a:cubicBezTo>
                    <a:pt x="21308" y="6772"/>
                    <a:pt x="18681" y="8475"/>
                    <a:pt x="16784" y="9460"/>
                  </a:cubicBezTo>
                  <a:cubicBezTo>
                    <a:pt x="14886" y="10446"/>
                    <a:pt x="13719" y="10715"/>
                    <a:pt x="11676" y="10581"/>
                  </a:cubicBezTo>
                  <a:cubicBezTo>
                    <a:pt x="9632" y="10446"/>
                    <a:pt x="6714" y="9909"/>
                    <a:pt x="3795" y="9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5365749" y="2749550"/>
              <a:ext cx="116418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05" y="472"/>
                    <a:pt x="10211" y="944"/>
                    <a:pt x="14335" y="2833"/>
                  </a:cubicBezTo>
                  <a:cubicBezTo>
                    <a:pt x="18458" y="4721"/>
                    <a:pt x="21600" y="8026"/>
                    <a:pt x="21600" y="11095"/>
                  </a:cubicBezTo>
                  <a:cubicBezTo>
                    <a:pt x="21600" y="14164"/>
                    <a:pt x="18458" y="16997"/>
                    <a:pt x="14727" y="18708"/>
                  </a:cubicBezTo>
                  <a:cubicBezTo>
                    <a:pt x="10996" y="20420"/>
                    <a:pt x="6676" y="21010"/>
                    <a:pt x="23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5835650" y="2964227"/>
              <a:ext cx="16510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6092" y="4868"/>
                    <a:pt x="12185" y="-1303"/>
                    <a:pt x="15785" y="240"/>
                  </a:cubicBezTo>
                  <a:cubicBezTo>
                    <a:pt x="19385" y="1783"/>
                    <a:pt x="20492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5810250" y="3086100"/>
              <a:ext cx="2095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55" y="21600"/>
                    <a:pt x="6109" y="21600"/>
                    <a:pt x="9709" y="18000"/>
                  </a:cubicBezTo>
                  <a:cubicBezTo>
                    <a:pt x="13309" y="14400"/>
                    <a:pt x="17455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6191249" y="2889250"/>
              <a:ext cx="635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78"/>
                    <a:pt x="7200" y="10957"/>
                    <a:pt x="3600" y="14557"/>
                  </a:cubicBezTo>
                  <a:cubicBezTo>
                    <a:pt x="0" y="18157"/>
                    <a:pt x="0" y="198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406400" y="4692650"/>
              <a:ext cx="1270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419100" y="4578350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514350" y="4654550"/>
              <a:ext cx="635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527049" y="45529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539750" y="4571999"/>
              <a:ext cx="124797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600" fill="norm" stroke="1" extrusionOk="0">
                  <a:moveTo>
                    <a:pt x="10623" y="0"/>
                  </a:moveTo>
                  <a:cubicBezTo>
                    <a:pt x="15226" y="2514"/>
                    <a:pt x="19830" y="5029"/>
                    <a:pt x="20715" y="7943"/>
                  </a:cubicBezTo>
                  <a:cubicBezTo>
                    <a:pt x="21600" y="10857"/>
                    <a:pt x="18767" y="14171"/>
                    <a:pt x="14695" y="16514"/>
                  </a:cubicBezTo>
                  <a:cubicBezTo>
                    <a:pt x="10623" y="18857"/>
                    <a:pt x="5311" y="202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236839" y="4626472"/>
              <a:ext cx="150512" cy="313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493" fill="norm" stroke="1" extrusionOk="0">
                  <a:moveTo>
                    <a:pt x="12332" y="183"/>
                  </a:moveTo>
                  <a:cubicBezTo>
                    <a:pt x="10832" y="38"/>
                    <a:pt x="9332" y="-107"/>
                    <a:pt x="8132" y="110"/>
                  </a:cubicBezTo>
                  <a:cubicBezTo>
                    <a:pt x="6932" y="328"/>
                    <a:pt x="6032" y="908"/>
                    <a:pt x="4382" y="3300"/>
                  </a:cubicBezTo>
                  <a:cubicBezTo>
                    <a:pt x="2732" y="5692"/>
                    <a:pt x="332" y="9896"/>
                    <a:pt x="32" y="13085"/>
                  </a:cubicBezTo>
                  <a:cubicBezTo>
                    <a:pt x="-268" y="16274"/>
                    <a:pt x="1532" y="18449"/>
                    <a:pt x="5432" y="19681"/>
                  </a:cubicBezTo>
                  <a:cubicBezTo>
                    <a:pt x="9332" y="20913"/>
                    <a:pt x="15332" y="21203"/>
                    <a:pt x="21332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1036372" y="4603750"/>
              <a:ext cx="259029" cy="452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483" fill="norm" stroke="1" extrusionOk="0">
                  <a:moveTo>
                    <a:pt x="21490" y="0"/>
                  </a:moveTo>
                  <a:cubicBezTo>
                    <a:pt x="19734" y="100"/>
                    <a:pt x="17978" y="201"/>
                    <a:pt x="15344" y="301"/>
                  </a:cubicBezTo>
                  <a:cubicBezTo>
                    <a:pt x="12710" y="402"/>
                    <a:pt x="9197" y="502"/>
                    <a:pt x="7002" y="653"/>
                  </a:cubicBezTo>
                  <a:cubicBezTo>
                    <a:pt x="4807" y="804"/>
                    <a:pt x="3929" y="1005"/>
                    <a:pt x="3402" y="1407"/>
                  </a:cubicBezTo>
                  <a:cubicBezTo>
                    <a:pt x="2875" y="1808"/>
                    <a:pt x="2700" y="2411"/>
                    <a:pt x="2612" y="4169"/>
                  </a:cubicBezTo>
                  <a:cubicBezTo>
                    <a:pt x="2524" y="5927"/>
                    <a:pt x="2524" y="8841"/>
                    <a:pt x="2085" y="11503"/>
                  </a:cubicBezTo>
                  <a:cubicBezTo>
                    <a:pt x="1646" y="14166"/>
                    <a:pt x="768" y="16577"/>
                    <a:pt x="329" y="18184"/>
                  </a:cubicBezTo>
                  <a:cubicBezTo>
                    <a:pt x="-110" y="19792"/>
                    <a:pt x="-110" y="20595"/>
                    <a:pt x="329" y="21047"/>
                  </a:cubicBezTo>
                  <a:cubicBezTo>
                    <a:pt x="768" y="21500"/>
                    <a:pt x="1646" y="21600"/>
                    <a:pt x="4192" y="21349"/>
                  </a:cubicBezTo>
                  <a:cubicBezTo>
                    <a:pt x="6739" y="21098"/>
                    <a:pt x="10953" y="20495"/>
                    <a:pt x="13763" y="20043"/>
                  </a:cubicBezTo>
                  <a:cubicBezTo>
                    <a:pt x="16573" y="19591"/>
                    <a:pt x="17978" y="19289"/>
                    <a:pt x="19383" y="18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1054100" y="4845050"/>
              <a:ext cx="2095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5429"/>
                    <a:pt x="7855" y="9257"/>
                    <a:pt x="11455" y="5657"/>
                  </a:cubicBezTo>
                  <a:cubicBezTo>
                    <a:pt x="15055" y="2057"/>
                    <a:pt x="18327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1359908" y="4565649"/>
              <a:ext cx="284742" cy="532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571" fill="norm" stroke="1" extrusionOk="0">
                  <a:moveTo>
                    <a:pt x="21524" y="2314"/>
                  </a:moveTo>
                  <a:cubicBezTo>
                    <a:pt x="21524" y="1886"/>
                    <a:pt x="21524" y="1457"/>
                    <a:pt x="21284" y="986"/>
                  </a:cubicBezTo>
                  <a:cubicBezTo>
                    <a:pt x="21044" y="514"/>
                    <a:pt x="20564" y="0"/>
                    <a:pt x="19204" y="0"/>
                  </a:cubicBezTo>
                  <a:cubicBezTo>
                    <a:pt x="17844" y="0"/>
                    <a:pt x="15604" y="514"/>
                    <a:pt x="12964" y="1114"/>
                  </a:cubicBezTo>
                  <a:cubicBezTo>
                    <a:pt x="10324" y="1714"/>
                    <a:pt x="7284" y="2400"/>
                    <a:pt x="5524" y="2914"/>
                  </a:cubicBezTo>
                  <a:cubicBezTo>
                    <a:pt x="3764" y="3429"/>
                    <a:pt x="3284" y="3771"/>
                    <a:pt x="2964" y="4714"/>
                  </a:cubicBezTo>
                  <a:cubicBezTo>
                    <a:pt x="2644" y="5657"/>
                    <a:pt x="2484" y="7200"/>
                    <a:pt x="2004" y="9257"/>
                  </a:cubicBezTo>
                  <a:cubicBezTo>
                    <a:pt x="1524" y="11314"/>
                    <a:pt x="724" y="13886"/>
                    <a:pt x="324" y="15857"/>
                  </a:cubicBezTo>
                  <a:cubicBezTo>
                    <a:pt x="-76" y="17829"/>
                    <a:pt x="-76" y="19200"/>
                    <a:pt x="164" y="20057"/>
                  </a:cubicBezTo>
                  <a:cubicBezTo>
                    <a:pt x="404" y="20914"/>
                    <a:pt x="884" y="21257"/>
                    <a:pt x="2004" y="21429"/>
                  </a:cubicBezTo>
                  <a:cubicBezTo>
                    <a:pt x="3124" y="21600"/>
                    <a:pt x="4884" y="21600"/>
                    <a:pt x="7844" y="21514"/>
                  </a:cubicBezTo>
                  <a:cubicBezTo>
                    <a:pt x="10804" y="21429"/>
                    <a:pt x="14964" y="21257"/>
                    <a:pt x="19124" y="21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1701749" y="4721981"/>
              <a:ext cx="196902" cy="351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89" fill="norm" stroke="1" extrusionOk="0">
                  <a:moveTo>
                    <a:pt x="695" y="1700"/>
                  </a:moveTo>
                  <a:cubicBezTo>
                    <a:pt x="236" y="924"/>
                    <a:pt x="-224" y="148"/>
                    <a:pt x="121" y="18"/>
                  </a:cubicBezTo>
                  <a:cubicBezTo>
                    <a:pt x="465" y="-111"/>
                    <a:pt x="1614" y="406"/>
                    <a:pt x="4372" y="2605"/>
                  </a:cubicBezTo>
                  <a:cubicBezTo>
                    <a:pt x="7129" y="4804"/>
                    <a:pt x="11495" y="8684"/>
                    <a:pt x="14597" y="12112"/>
                  </a:cubicBezTo>
                  <a:cubicBezTo>
                    <a:pt x="17699" y="15539"/>
                    <a:pt x="19538" y="18514"/>
                    <a:pt x="21376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1720850" y="4699000"/>
              <a:ext cx="203200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25" y="0"/>
                    <a:pt x="18450" y="0"/>
                    <a:pt x="17212" y="310"/>
                  </a:cubicBezTo>
                  <a:cubicBezTo>
                    <a:pt x="15975" y="621"/>
                    <a:pt x="15075" y="1241"/>
                    <a:pt x="13388" y="3476"/>
                  </a:cubicBezTo>
                  <a:cubicBezTo>
                    <a:pt x="11700" y="5710"/>
                    <a:pt x="9225" y="9559"/>
                    <a:pt x="6863" y="12848"/>
                  </a:cubicBezTo>
                  <a:cubicBezTo>
                    <a:pt x="4500" y="16138"/>
                    <a:pt x="2250" y="188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1911350" y="4489449"/>
              <a:ext cx="158750" cy="148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0" y="4563"/>
                  </a:moveTo>
                  <a:cubicBezTo>
                    <a:pt x="0" y="3042"/>
                    <a:pt x="0" y="1521"/>
                    <a:pt x="720" y="761"/>
                  </a:cubicBezTo>
                  <a:cubicBezTo>
                    <a:pt x="1440" y="0"/>
                    <a:pt x="2880" y="0"/>
                    <a:pt x="4320" y="0"/>
                  </a:cubicBezTo>
                  <a:cubicBezTo>
                    <a:pt x="5760" y="0"/>
                    <a:pt x="7200" y="0"/>
                    <a:pt x="8496" y="1673"/>
                  </a:cubicBezTo>
                  <a:cubicBezTo>
                    <a:pt x="9792" y="3346"/>
                    <a:pt x="10944" y="6693"/>
                    <a:pt x="10656" y="9583"/>
                  </a:cubicBezTo>
                  <a:cubicBezTo>
                    <a:pt x="10368" y="12473"/>
                    <a:pt x="8640" y="14907"/>
                    <a:pt x="6912" y="16885"/>
                  </a:cubicBezTo>
                  <a:cubicBezTo>
                    <a:pt x="5184" y="18862"/>
                    <a:pt x="3456" y="20383"/>
                    <a:pt x="3456" y="20992"/>
                  </a:cubicBezTo>
                  <a:cubicBezTo>
                    <a:pt x="3456" y="21600"/>
                    <a:pt x="5184" y="21296"/>
                    <a:pt x="8496" y="20839"/>
                  </a:cubicBezTo>
                  <a:cubicBezTo>
                    <a:pt x="11808" y="20383"/>
                    <a:pt x="16704" y="19775"/>
                    <a:pt x="21600" y="19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2080355" y="4470400"/>
              <a:ext cx="185319" cy="635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600" fill="norm" stroke="1" extrusionOk="0">
                  <a:moveTo>
                    <a:pt x="280" y="1944"/>
                  </a:moveTo>
                  <a:cubicBezTo>
                    <a:pt x="38" y="1584"/>
                    <a:pt x="-205" y="1224"/>
                    <a:pt x="280" y="972"/>
                  </a:cubicBezTo>
                  <a:cubicBezTo>
                    <a:pt x="766" y="720"/>
                    <a:pt x="1979" y="576"/>
                    <a:pt x="4528" y="396"/>
                  </a:cubicBezTo>
                  <a:cubicBezTo>
                    <a:pt x="7076" y="216"/>
                    <a:pt x="10959" y="0"/>
                    <a:pt x="13993" y="0"/>
                  </a:cubicBezTo>
                  <a:cubicBezTo>
                    <a:pt x="17026" y="0"/>
                    <a:pt x="19211" y="216"/>
                    <a:pt x="20303" y="504"/>
                  </a:cubicBezTo>
                  <a:cubicBezTo>
                    <a:pt x="21395" y="792"/>
                    <a:pt x="21395" y="1152"/>
                    <a:pt x="21031" y="2232"/>
                  </a:cubicBezTo>
                  <a:cubicBezTo>
                    <a:pt x="20667" y="3312"/>
                    <a:pt x="19939" y="5112"/>
                    <a:pt x="19089" y="7308"/>
                  </a:cubicBezTo>
                  <a:cubicBezTo>
                    <a:pt x="18240" y="9504"/>
                    <a:pt x="17269" y="12096"/>
                    <a:pt x="16784" y="14256"/>
                  </a:cubicBezTo>
                  <a:cubicBezTo>
                    <a:pt x="16298" y="16416"/>
                    <a:pt x="16298" y="18144"/>
                    <a:pt x="16298" y="19224"/>
                  </a:cubicBezTo>
                  <a:cubicBezTo>
                    <a:pt x="16298" y="20304"/>
                    <a:pt x="16298" y="20736"/>
                    <a:pt x="15813" y="21060"/>
                  </a:cubicBezTo>
                  <a:cubicBezTo>
                    <a:pt x="15328" y="21384"/>
                    <a:pt x="14357" y="21600"/>
                    <a:pt x="12051" y="21600"/>
                  </a:cubicBezTo>
                  <a:cubicBezTo>
                    <a:pt x="9746" y="21600"/>
                    <a:pt x="6105" y="21384"/>
                    <a:pt x="2465" y="21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2552699" y="4815416"/>
              <a:ext cx="177801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1" y="10800"/>
                    <a:pt x="5143" y="0"/>
                    <a:pt x="8743" y="0"/>
                  </a:cubicBezTo>
                  <a:cubicBezTo>
                    <a:pt x="12343" y="0"/>
                    <a:pt x="1697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2546350" y="4972049"/>
              <a:ext cx="2159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3365500" y="4667250"/>
              <a:ext cx="57150" cy="422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0"/>
                  </a:moveTo>
                  <a:cubicBezTo>
                    <a:pt x="800" y="3743"/>
                    <a:pt x="1600" y="7485"/>
                    <a:pt x="2400" y="10479"/>
                  </a:cubicBezTo>
                  <a:cubicBezTo>
                    <a:pt x="3200" y="13473"/>
                    <a:pt x="4000" y="15719"/>
                    <a:pt x="5200" y="17537"/>
                  </a:cubicBezTo>
                  <a:cubicBezTo>
                    <a:pt x="6400" y="19354"/>
                    <a:pt x="8000" y="20745"/>
                    <a:pt x="9600" y="21172"/>
                  </a:cubicBezTo>
                  <a:cubicBezTo>
                    <a:pt x="11200" y="21600"/>
                    <a:pt x="12800" y="21065"/>
                    <a:pt x="14800" y="20477"/>
                  </a:cubicBezTo>
                  <a:cubicBezTo>
                    <a:pt x="16800" y="19889"/>
                    <a:pt x="19200" y="19248"/>
                    <a:pt x="21600" y="18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4464050" y="4927600"/>
              <a:ext cx="1968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4552950" y="4851400"/>
              <a:ext cx="4234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800"/>
                    <a:pt x="21600" y="9600"/>
                    <a:pt x="21600" y="13200"/>
                  </a:cubicBezTo>
                  <a:cubicBezTo>
                    <a:pt x="21600" y="16800"/>
                    <a:pt x="108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5006886" y="4723881"/>
              <a:ext cx="226361" cy="317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145" fill="norm" stroke="1" extrusionOk="0">
                  <a:moveTo>
                    <a:pt x="15762" y="3846"/>
                  </a:moveTo>
                  <a:cubicBezTo>
                    <a:pt x="15168" y="3281"/>
                    <a:pt x="14573" y="2717"/>
                    <a:pt x="14177" y="2081"/>
                  </a:cubicBezTo>
                  <a:cubicBezTo>
                    <a:pt x="13781" y="1446"/>
                    <a:pt x="13582" y="740"/>
                    <a:pt x="12691" y="317"/>
                  </a:cubicBezTo>
                  <a:cubicBezTo>
                    <a:pt x="11799" y="-107"/>
                    <a:pt x="10214" y="-248"/>
                    <a:pt x="8331" y="811"/>
                  </a:cubicBezTo>
                  <a:cubicBezTo>
                    <a:pt x="6448" y="1870"/>
                    <a:pt x="4269" y="4128"/>
                    <a:pt x="2683" y="6811"/>
                  </a:cubicBezTo>
                  <a:cubicBezTo>
                    <a:pt x="1098" y="9493"/>
                    <a:pt x="107" y="12599"/>
                    <a:pt x="8" y="14999"/>
                  </a:cubicBezTo>
                  <a:cubicBezTo>
                    <a:pt x="-91" y="17399"/>
                    <a:pt x="702" y="19093"/>
                    <a:pt x="2188" y="20081"/>
                  </a:cubicBezTo>
                  <a:cubicBezTo>
                    <a:pt x="3674" y="21070"/>
                    <a:pt x="5854" y="21352"/>
                    <a:pt x="8331" y="20999"/>
                  </a:cubicBezTo>
                  <a:cubicBezTo>
                    <a:pt x="10808" y="20646"/>
                    <a:pt x="13582" y="19658"/>
                    <a:pt x="15861" y="17823"/>
                  </a:cubicBezTo>
                  <a:cubicBezTo>
                    <a:pt x="18140" y="15987"/>
                    <a:pt x="19924" y="13305"/>
                    <a:pt x="20716" y="10693"/>
                  </a:cubicBezTo>
                  <a:cubicBezTo>
                    <a:pt x="21509" y="8081"/>
                    <a:pt x="21311" y="5540"/>
                    <a:pt x="20122" y="3846"/>
                  </a:cubicBezTo>
                  <a:cubicBezTo>
                    <a:pt x="18933" y="2152"/>
                    <a:pt x="16753" y="1305"/>
                    <a:pt x="14771" y="1234"/>
                  </a:cubicBezTo>
                  <a:cubicBezTo>
                    <a:pt x="12790" y="1164"/>
                    <a:pt x="11006" y="1870"/>
                    <a:pt x="9223" y="2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1804988" y="4305299"/>
              <a:ext cx="340821" cy="456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574" fill="norm" stroke="1" extrusionOk="0">
                  <a:moveTo>
                    <a:pt x="14610" y="2100"/>
                  </a:moveTo>
                  <a:cubicBezTo>
                    <a:pt x="14743" y="1600"/>
                    <a:pt x="14875" y="1100"/>
                    <a:pt x="14478" y="700"/>
                  </a:cubicBezTo>
                  <a:cubicBezTo>
                    <a:pt x="14080" y="300"/>
                    <a:pt x="13153" y="0"/>
                    <a:pt x="11894" y="0"/>
                  </a:cubicBezTo>
                  <a:cubicBezTo>
                    <a:pt x="10635" y="0"/>
                    <a:pt x="9045" y="300"/>
                    <a:pt x="7256" y="1250"/>
                  </a:cubicBezTo>
                  <a:cubicBezTo>
                    <a:pt x="5467" y="2200"/>
                    <a:pt x="3479" y="3800"/>
                    <a:pt x="2220" y="5750"/>
                  </a:cubicBezTo>
                  <a:cubicBezTo>
                    <a:pt x="961" y="7700"/>
                    <a:pt x="431" y="10000"/>
                    <a:pt x="166" y="11750"/>
                  </a:cubicBezTo>
                  <a:cubicBezTo>
                    <a:pt x="-99" y="13500"/>
                    <a:pt x="-99" y="14700"/>
                    <a:pt x="564" y="15900"/>
                  </a:cubicBezTo>
                  <a:cubicBezTo>
                    <a:pt x="1226" y="17100"/>
                    <a:pt x="2551" y="18300"/>
                    <a:pt x="4009" y="19250"/>
                  </a:cubicBezTo>
                  <a:cubicBezTo>
                    <a:pt x="5467" y="20200"/>
                    <a:pt x="7057" y="20900"/>
                    <a:pt x="8581" y="21250"/>
                  </a:cubicBezTo>
                  <a:cubicBezTo>
                    <a:pt x="10105" y="21600"/>
                    <a:pt x="11562" y="21600"/>
                    <a:pt x="12954" y="21550"/>
                  </a:cubicBezTo>
                  <a:cubicBezTo>
                    <a:pt x="14345" y="21500"/>
                    <a:pt x="15670" y="21400"/>
                    <a:pt x="16863" y="20800"/>
                  </a:cubicBezTo>
                  <a:cubicBezTo>
                    <a:pt x="18056" y="20200"/>
                    <a:pt x="19116" y="19100"/>
                    <a:pt x="19977" y="17300"/>
                  </a:cubicBezTo>
                  <a:cubicBezTo>
                    <a:pt x="20838" y="15500"/>
                    <a:pt x="21501" y="13000"/>
                    <a:pt x="21302" y="10500"/>
                  </a:cubicBezTo>
                  <a:cubicBezTo>
                    <a:pt x="21103" y="8000"/>
                    <a:pt x="20043" y="5500"/>
                    <a:pt x="18784" y="3900"/>
                  </a:cubicBezTo>
                  <a:cubicBezTo>
                    <a:pt x="17526" y="2300"/>
                    <a:pt x="16068" y="1600"/>
                    <a:pt x="14809" y="1300"/>
                  </a:cubicBezTo>
                  <a:cubicBezTo>
                    <a:pt x="13550" y="1000"/>
                    <a:pt x="12490" y="1100"/>
                    <a:pt x="11430" y="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3371850" y="4400962"/>
              <a:ext cx="222250" cy="170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9" fill="norm" stroke="1" extrusionOk="0">
                  <a:moveTo>
                    <a:pt x="0" y="3900"/>
                  </a:moveTo>
                  <a:cubicBezTo>
                    <a:pt x="617" y="2846"/>
                    <a:pt x="1234" y="1792"/>
                    <a:pt x="2469" y="1002"/>
                  </a:cubicBezTo>
                  <a:cubicBezTo>
                    <a:pt x="3703" y="212"/>
                    <a:pt x="5554" y="-315"/>
                    <a:pt x="6583" y="212"/>
                  </a:cubicBezTo>
                  <a:cubicBezTo>
                    <a:pt x="7611" y="739"/>
                    <a:pt x="7817" y="2319"/>
                    <a:pt x="7303" y="5217"/>
                  </a:cubicBezTo>
                  <a:cubicBezTo>
                    <a:pt x="6789" y="8114"/>
                    <a:pt x="5554" y="12329"/>
                    <a:pt x="4526" y="15226"/>
                  </a:cubicBezTo>
                  <a:cubicBezTo>
                    <a:pt x="3497" y="18124"/>
                    <a:pt x="2674" y="19705"/>
                    <a:pt x="3189" y="20495"/>
                  </a:cubicBezTo>
                  <a:cubicBezTo>
                    <a:pt x="3703" y="21285"/>
                    <a:pt x="5554" y="21285"/>
                    <a:pt x="8846" y="21153"/>
                  </a:cubicBezTo>
                  <a:cubicBezTo>
                    <a:pt x="12137" y="21022"/>
                    <a:pt x="16869" y="20758"/>
                    <a:pt x="21600" y="20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5308599" y="4505552"/>
              <a:ext cx="222251" cy="120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0" y="2753"/>
                  </a:moveTo>
                  <a:cubicBezTo>
                    <a:pt x="823" y="1636"/>
                    <a:pt x="1646" y="519"/>
                    <a:pt x="2571" y="146"/>
                  </a:cubicBezTo>
                  <a:cubicBezTo>
                    <a:pt x="3497" y="-226"/>
                    <a:pt x="4526" y="146"/>
                    <a:pt x="5554" y="891"/>
                  </a:cubicBezTo>
                  <a:cubicBezTo>
                    <a:pt x="6583" y="1636"/>
                    <a:pt x="7611" y="2753"/>
                    <a:pt x="7611" y="4988"/>
                  </a:cubicBezTo>
                  <a:cubicBezTo>
                    <a:pt x="7611" y="7222"/>
                    <a:pt x="6583" y="10574"/>
                    <a:pt x="5451" y="13181"/>
                  </a:cubicBezTo>
                  <a:cubicBezTo>
                    <a:pt x="4320" y="15788"/>
                    <a:pt x="3086" y="17650"/>
                    <a:pt x="2983" y="18953"/>
                  </a:cubicBezTo>
                  <a:cubicBezTo>
                    <a:pt x="2880" y="20257"/>
                    <a:pt x="3909" y="21002"/>
                    <a:pt x="7200" y="21188"/>
                  </a:cubicBezTo>
                  <a:cubicBezTo>
                    <a:pt x="10491" y="21374"/>
                    <a:pt x="16046" y="21002"/>
                    <a:pt x="21600" y="20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3676649" y="496570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3778613" y="4757598"/>
              <a:ext cx="146678" cy="572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545" fill="norm" stroke="1" extrusionOk="0">
                  <a:moveTo>
                    <a:pt x="2686" y="6879"/>
                  </a:moveTo>
                  <a:cubicBezTo>
                    <a:pt x="2078" y="8633"/>
                    <a:pt x="1469" y="10386"/>
                    <a:pt x="1165" y="12698"/>
                  </a:cubicBezTo>
                  <a:cubicBezTo>
                    <a:pt x="861" y="15009"/>
                    <a:pt x="861" y="17879"/>
                    <a:pt x="861" y="19513"/>
                  </a:cubicBezTo>
                  <a:cubicBezTo>
                    <a:pt x="861" y="21146"/>
                    <a:pt x="861" y="21545"/>
                    <a:pt x="709" y="21545"/>
                  </a:cubicBezTo>
                  <a:cubicBezTo>
                    <a:pt x="556" y="21545"/>
                    <a:pt x="252" y="21146"/>
                    <a:pt x="100" y="19393"/>
                  </a:cubicBezTo>
                  <a:cubicBezTo>
                    <a:pt x="-52" y="17639"/>
                    <a:pt x="-52" y="14531"/>
                    <a:pt x="252" y="11622"/>
                  </a:cubicBezTo>
                  <a:cubicBezTo>
                    <a:pt x="556" y="8713"/>
                    <a:pt x="1165" y="6003"/>
                    <a:pt x="2078" y="4209"/>
                  </a:cubicBezTo>
                  <a:cubicBezTo>
                    <a:pt x="2990" y="2416"/>
                    <a:pt x="4207" y="1539"/>
                    <a:pt x="5424" y="981"/>
                  </a:cubicBezTo>
                  <a:cubicBezTo>
                    <a:pt x="6641" y="423"/>
                    <a:pt x="7858" y="184"/>
                    <a:pt x="9227" y="65"/>
                  </a:cubicBezTo>
                  <a:cubicBezTo>
                    <a:pt x="10596" y="-55"/>
                    <a:pt x="12117" y="-55"/>
                    <a:pt x="14247" y="463"/>
                  </a:cubicBezTo>
                  <a:cubicBezTo>
                    <a:pt x="16376" y="981"/>
                    <a:pt x="19114" y="2017"/>
                    <a:pt x="20331" y="2974"/>
                  </a:cubicBezTo>
                  <a:cubicBezTo>
                    <a:pt x="21548" y="3930"/>
                    <a:pt x="21244" y="4807"/>
                    <a:pt x="19723" y="5564"/>
                  </a:cubicBezTo>
                  <a:cubicBezTo>
                    <a:pt x="18202" y="6321"/>
                    <a:pt x="15463" y="6959"/>
                    <a:pt x="12878" y="7358"/>
                  </a:cubicBezTo>
                  <a:cubicBezTo>
                    <a:pt x="10292" y="7756"/>
                    <a:pt x="7858" y="7915"/>
                    <a:pt x="7249" y="8115"/>
                  </a:cubicBezTo>
                  <a:cubicBezTo>
                    <a:pt x="6641" y="8314"/>
                    <a:pt x="7858" y="8553"/>
                    <a:pt x="8923" y="8673"/>
                  </a:cubicBezTo>
                  <a:cubicBezTo>
                    <a:pt x="9987" y="8792"/>
                    <a:pt x="10900" y="8792"/>
                    <a:pt x="11813" y="87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3924300" y="4984750"/>
              <a:ext cx="107950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53" y="5184"/>
                    <a:pt x="12706" y="10368"/>
                    <a:pt x="16306" y="13968"/>
                  </a:cubicBezTo>
                  <a:cubicBezTo>
                    <a:pt x="19906" y="17568"/>
                    <a:pt x="20753" y="195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3962400" y="4984750"/>
              <a:ext cx="6985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4200"/>
                    <a:pt x="11127" y="8400"/>
                    <a:pt x="7527" y="12000"/>
                  </a:cubicBezTo>
                  <a:cubicBezTo>
                    <a:pt x="3927" y="15600"/>
                    <a:pt x="1964" y="18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4098635" y="4772997"/>
              <a:ext cx="86016" cy="264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1290" fill="norm" stroke="1" extrusionOk="0">
                  <a:moveTo>
                    <a:pt x="20899" y="2728"/>
                  </a:moveTo>
                  <a:cubicBezTo>
                    <a:pt x="20899" y="1878"/>
                    <a:pt x="20899" y="1028"/>
                    <a:pt x="19613" y="517"/>
                  </a:cubicBezTo>
                  <a:cubicBezTo>
                    <a:pt x="18328" y="7"/>
                    <a:pt x="15756" y="-163"/>
                    <a:pt x="13699" y="177"/>
                  </a:cubicBezTo>
                  <a:cubicBezTo>
                    <a:pt x="11642" y="517"/>
                    <a:pt x="10099" y="1368"/>
                    <a:pt x="7528" y="4174"/>
                  </a:cubicBezTo>
                  <a:cubicBezTo>
                    <a:pt x="4956" y="6980"/>
                    <a:pt x="1356" y="11743"/>
                    <a:pt x="328" y="14889"/>
                  </a:cubicBezTo>
                  <a:cubicBezTo>
                    <a:pt x="-701" y="18035"/>
                    <a:pt x="842" y="19566"/>
                    <a:pt x="2899" y="20417"/>
                  </a:cubicBezTo>
                  <a:cubicBezTo>
                    <a:pt x="4956" y="21267"/>
                    <a:pt x="7528" y="21437"/>
                    <a:pt x="9585" y="21182"/>
                  </a:cubicBezTo>
                  <a:cubicBezTo>
                    <a:pt x="11642" y="20927"/>
                    <a:pt x="13185" y="20246"/>
                    <a:pt x="14728" y="19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4222750" y="4870450"/>
              <a:ext cx="254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684"/>
                    <a:pt x="3600" y="11368"/>
                    <a:pt x="7200" y="14968"/>
                  </a:cubicBezTo>
                  <a:cubicBezTo>
                    <a:pt x="10800" y="18568"/>
                    <a:pt x="16200" y="20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4273550" y="4800600"/>
              <a:ext cx="90057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2" h="21600" fill="norm" stroke="1" extrusionOk="0">
                  <a:moveTo>
                    <a:pt x="0" y="0"/>
                  </a:moveTo>
                  <a:cubicBezTo>
                    <a:pt x="2400" y="147"/>
                    <a:pt x="4800" y="294"/>
                    <a:pt x="7920" y="1249"/>
                  </a:cubicBezTo>
                  <a:cubicBezTo>
                    <a:pt x="11040" y="2204"/>
                    <a:pt x="14880" y="3967"/>
                    <a:pt x="17520" y="6245"/>
                  </a:cubicBezTo>
                  <a:cubicBezTo>
                    <a:pt x="20160" y="8522"/>
                    <a:pt x="21600" y="11314"/>
                    <a:pt x="19200" y="13959"/>
                  </a:cubicBezTo>
                  <a:cubicBezTo>
                    <a:pt x="16800" y="16604"/>
                    <a:pt x="10560" y="19102"/>
                    <a:pt x="43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5537200" y="4953000"/>
              <a:ext cx="444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5740399" y="4701466"/>
              <a:ext cx="172988" cy="451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0739" fill="norm" stroke="1" extrusionOk="0">
                  <a:moveTo>
                    <a:pt x="1543" y="9811"/>
                  </a:moveTo>
                  <a:cubicBezTo>
                    <a:pt x="1029" y="12536"/>
                    <a:pt x="514" y="15260"/>
                    <a:pt x="257" y="17498"/>
                  </a:cubicBezTo>
                  <a:cubicBezTo>
                    <a:pt x="0" y="19736"/>
                    <a:pt x="0" y="21487"/>
                    <a:pt x="0" y="20417"/>
                  </a:cubicBezTo>
                  <a:cubicBezTo>
                    <a:pt x="0" y="19346"/>
                    <a:pt x="0" y="15455"/>
                    <a:pt x="643" y="12098"/>
                  </a:cubicBezTo>
                  <a:cubicBezTo>
                    <a:pt x="1286" y="8741"/>
                    <a:pt x="2571" y="5919"/>
                    <a:pt x="4500" y="3973"/>
                  </a:cubicBezTo>
                  <a:cubicBezTo>
                    <a:pt x="6429" y="2028"/>
                    <a:pt x="9000" y="957"/>
                    <a:pt x="10929" y="422"/>
                  </a:cubicBezTo>
                  <a:cubicBezTo>
                    <a:pt x="12857" y="-113"/>
                    <a:pt x="14143" y="-113"/>
                    <a:pt x="15557" y="276"/>
                  </a:cubicBezTo>
                  <a:cubicBezTo>
                    <a:pt x="16971" y="665"/>
                    <a:pt x="18514" y="1444"/>
                    <a:pt x="19671" y="2757"/>
                  </a:cubicBezTo>
                  <a:cubicBezTo>
                    <a:pt x="20829" y="4071"/>
                    <a:pt x="21600" y="5919"/>
                    <a:pt x="20443" y="7476"/>
                  </a:cubicBezTo>
                  <a:cubicBezTo>
                    <a:pt x="19286" y="9033"/>
                    <a:pt x="16200" y="10298"/>
                    <a:pt x="13114" y="10979"/>
                  </a:cubicBezTo>
                  <a:cubicBezTo>
                    <a:pt x="10029" y="11660"/>
                    <a:pt x="6943" y="11757"/>
                    <a:pt x="3857" y="11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5943600" y="4933950"/>
              <a:ext cx="1079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35" y="3240"/>
                    <a:pt x="8471" y="6480"/>
                    <a:pt x="12071" y="10080"/>
                  </a:cubicBezTo>
                  <a:cubicBezTo>
                    <a:pt x="15671" y="13680"/>
                    <a:pt x="18635" y="176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5968999" y="4921250"/>
              <a:ext cx="5715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497"/>
                    <a:pt x="13600" y="993"/>
                    <a:pt x="10000" y="4593"/>
                  </a:cubicBezTo>
                  <a:cubicBezTo>
                    <a:pt x="6400" y="8193"/>
                    <a:pt x="3200" y="148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6129122" y="4724399"/>
              <a:ext cx="112929" cy="303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533" fill="norm" stroke="1" extrusionOk="0">
                  <a:moveTo>
                    <a:pt x="21341" y="0"/>
                  </a:moveTo>
                  <a:cubicBezTo>
                    <a:pt x="19341" y="0"/>
                    <a:pt x="17341" y="0"/>
                    <a:pt x="15141" y="750"/>
                  </a:cubicBezTo>
                  <a:cubicBezTo>
                    <a:pt x="12941" y="1500"/>
                    <a:pt x="10541" y="3000"/>
                    <a:pt x="7941" y="5775"/>
                  </a:cubicBezTo>
                  <a:cubicBezTo>
                    <a:pt x="5341" y="8550"/>
                    <a:pt x="2541" y="12600"/>
                    <a:pt x="1141" y="15300"/>
                  </a:cubicBezTo>
                  <a:cubicBezTo>
                    <a:pt x="-259" y="18000"/>
                    <a:pt x="-259" y="19350"/>
                    <a:pt x="541" y="20250"/>
                  </a:cubicBezTo>
                  <a:cubicBezTo>
                    <a:pt x="1341" y="21150"/>
                    <a:pt x="2941" y="21600"/>
                    <a:pt x="5141" y="21525"/>
                  </a:cubicBezTo>
                  <a:cubicBezTo>
                    <a:pt x="7341" y="21450"/>
                    <a:pt x="10141" y="20850"/>
                    <a:pt x="12941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6262851" y="4809066"/>
              <a:ext cx="118899" cy="174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0978" fill="norm" stroke="1" extrusionOk="0">
                  <a:moveTo>
                    <a:pt x="21286" y="508"/>
                  </a:moveTo>
                  <a:cubicBezTo>
                    <a:pt x="19012" y="0"/>
                    <a:pt x="16739" y="-508"/>
                    <a:pt x="13139" y="1017"/>
                  </a:cubicBezTo>
                  <a:cubicBezTo>
                    <a:pt x="9539" y="2541"/>
                    <a:pt x="4612" y="6099"/>
                    <a:pt x="2149" y="9530"/>
                  </a:cubicBezTo>
                  <a:cubicBezTo>
                    <a:pt x="-314" y="12960"/>
                    <a:pt x="-314" y="16264"/>
                    <a:pt x="444" y="18297"/>
                  </a:cubicBezTo>
                  <a:cubicBezTo>
                    <a:pt x="1202" y="20330"/>
                    <a:pt x="2718" y="21092"/>
                    <a:pt x="5939" y="20965"/>
                  </a:cubicBezTo>
                  <a:cubicBezTo>
                    <a:pt x="9160" y="20838"/>
                    <a:pt x="14086" y="19821"/>
                    <a:pt x="17118" y="17153"/>
                  </a:cubicBezTo>
                  <a:cubicBezTo>
                    <a:pt x="20149" y="14485"/>
                    <a:pt x="21286" y="10165"/>
                    <a:pt x="20718" y="7243"/>
                  </a:cubicBezTo>
                  <a:cubicBezTo>
                    <a:pt x="20149" y="4320"/>
                    <a:pt x="17875" y="2796"/>
                    <a:pt x="15602" y="1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6394450" y="4730750"/>
              <a:ext cx="155827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600" fill="norm" stroke="1" extrusionOk="0">
                  <a:moveTo>
                    <a:pt x="6821" y="0"/>
                  </a:moveTo>
                  <a:cubicBezTo>
                    <a:pt x="10800" y="571"/>
                    <a:pt x="14779" y="1143"/>
                    <a:pt x="17479" y="2571"/>
                  </a:cubicBezTo>
                  <a:cubicBezTo>
                    <a:pt x="20179" y="4000"/>
                    <a:pt x="21600" y="6286"/>
                    <a:pt x="20605" y="8971"/>
                  </a:cubicBezTo>
                  <a:cubicBezTo>
                    <a:pt x="19611" y="11657"/>
                    <a:pt x="16200" y="14743"/>
                    <a:pt x="12363" y="16914"/>
                  </a:cubicBezTo>
                  <a:cubicBezTo>
                    <a:pt x="8526" y="19086"/>
                    <a:pt x="4263" y="203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2533650" y="5905500"/>
              <a:ext cx="2222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1" y="10800"/>
                    <a:pt x="9463" y="0"/>
                    <a:pt x="13063" y="0"/>
                  </a:cubicBezTo>
                  <a:cubicBezTo>
                    <a:pt x="16663" y="0"/>
                    <a:pt x="1913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2571749" y="6026150"/>
              <a:ext cx="1905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0" y="16800"/>
                    <a:pt x="11040" y="12000"/>
                    <a:pt x="14640" y="8400"/>
                  </a:cubicBezTo>
                  <a:cubicBezTo>
                    <a:pt x="18240" y="4800"/>
                    <a:pt x="1992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3098800" y="5822950"/>
              <a:ext cx="22315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0" y="0"/>
                  </a:moveTo>
                  <a:cubicBezTo>
                    <a:pt x="9818" y="3040"/>
                    <a:pt x="19636" y="6080"/>
                    <a:pt x="20618" y="9680"/>
                  </a:cubicBezTo>
                  <a:cubicBezTo>
                    <a:pt x="21600" y="13280"/>
                    <a:pt x="13745" y="17440"/>
                    <a:pt x="5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3213100" y="603250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3298549" y="5822950"/>
              <a:ext cx="146677" cy="485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555" fill="norm" stroke="1" extrusionOk="0">
                  <a:moveTo>
                    <a:pt x="5059" y="9016"/>
                  </a:moveTo>
                  <a:cubicBezTo>
                    <a:pt x="4146" y="11645"/>
                    <a:pt x="3233" y="14275"/>
                    <a:pt x="2625" y="16059"/>
                  </a:cubicBezTo>
                  <a:cubicBezTo>
                    <a:pt x="2017" y="17843"/>
                    <a:pt x="1712" y="18783"/>
                    <a:pt x="1256" y="19722"/>
                  </a:cubicBezTo>
                  <a:cubicBezTo>
                    <a:pt x="800" y="20661"/>
                    <a:pt x="191" y="21600"/>
                    <a:pt x="39" y="21553"/>
                  </a:cubicBezTo>
                  <a:cubicBezTo>
                    <a:pt x="-113" y="21506"/>
                    <a:pt x="191" y="20473"/>
                    <a:pt x="648" y="18125"/>
                  </a:cubicBezTo>
                  <a:cubicBezTo>
                    <a:pt x="1104" y="15777"/>
                    <a:pt x="1712" y="12115"/>
                    <a:pt x="2929" y="8969"/>
                  </a:cubicBezTo>
                  <a:cubicBezTo>
                    <a:pt x="4146" y="5823"/>
                    <a:pt x="5972" y="3193"/>
                    <a:pt x="7645" y="1737"/>
                  </a:cubicBezTo>
                  <a:cubicBezTo>
                    <a:pt x="9318" y="282"/>
                    <a:pt x="10839" y="0"/>
                    <a:pt x="12208" y="0"/>
                  </a:cubicBezTo>
                  <a:cubicBezTo>
                    <a:pt x="13577" y="0"/>
                    <a:pt x="14794" y="282"/>
                    <a:pt x="16772" y="1127"/>
                  </a:cubicBezTo>
                  <a:cubicBezTo>
                    <a:pt x="18749" y="1972"/>
                    <a:pt x="21487" y="3381"/>
                    <a:pt x="21031" y="5024"/>
                  </a:cubicBezTo>
                  <a:cubicBezTo>
                    <a:pt x="20574" y="6668"/>
                    <a:pt x="16924" y="8546"/>
                    <a:pt x="13121" y="9438"/>
                  </a:cubicBezTo>
                  <a:cubicBezTo>
                    <a:pt x="9318" y="10330"/>
                    <a:pt x="5363" y="10237"/>
                    <a:pt x="1408" y="10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3625850" y="5949950"/>
              <a:ext cx="2222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1" y="16200"/>
                    <a:pt x="12343" y="10800"/>
                    <a:pt x="15943" y="8100"/>
                  </a:cubicBezTo>
                  <a:cubicBezTo>
                    <a:pt x="19543" y="5400"/>
                    <a:pt x="20571" y="5400"/>
                    <a:pt x="21086" y="4500"/>
                  </a:cubicBezTo>
                  <a:cubicBezTo>
                    <a:pt x="21600" y="3600"/>
                    <a:pt x="216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3753576" y="5873750"/>
              <a:ext cx="31025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600" fill="norm" stroke="1" extrusionOk="0">
                  <a:moveTo>
                    <a:pt x="8146" y="0"/>
                  </a:moveTo>
                  <a:cubicBezTo>
                    <a:pt x="5266" y="5082"/>
                    <a:pt x="2386" y="10165"/>
                    <a:pt x="946" y="13235"/>
                  </a:cubicBezTo>
                  <a:cubicBezTo>
                    <a:pt x="-494" y="16306"/>
                    <a:pt x="-494" y="17365"/>
                    <a:pt x="2386" y="18424"/>
                  </a:cubicBezTo>
                  <a:cubicBezTo>
                    <a:pt x="5266" y="19482"/>
                    <a:pt x="11026" y="20541"/>
                    <a:pt x="14626" y="21071"/>
                  </a:cubicBezTo>
                  <a:cubicBezTo>
                    <a:pt x="18226" y="21600"/>
                    <a:pt x="19666" y="21600"/>
                    <a:pt x="211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3999583" y="5854700"/>
              <a:ext cx="113394" cy="209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3" h="20988" fill="norm" stroke="1" extrusionOk="0">
                  <a:moveTo>
                    <a:pt x="16367" y="0"/>
                  </a:moveTo>
                  <a:cubicBezTo>
                    <a:pt x="14053" y="0"/>
                    <a:pt x="11739" y="0"/>
                    <a:pt x="8846" y="2859"/>
                  </a:cubicBezTo>
                  <a:cubicBezTo>
                    <a:pt x="5953" y="5718"/>
                    <a:pt x="2482" y="11435"/>
                    <a:pt x="939" y="14824"/>
                  </a:cubicBezTo>
                  <a:cubicBezTo>
                    <a:pt x="-604" y="18212"/>
                    <a:pt x="-218" y="19271"/>
                    <a:pt x="1903" y="20118"/>
                  </a:cubicBezTo>
                  <a:cubicBezTo>
                    <a:pt x="4025" y="20965"/>
                    <a:pt x="7882" y="21600"/>
                    <a:pt x="11353" y="20012"/>
                  </a:cubicBezTo>
                  <a:cubicBezTo>
                    <a:pt x="14825" y="18424"/>
                    <a:pt x="17910" y="14612"/>
                    <a:pt x="19453" y="11541"/>
                  </a:cubicBezTo>
                  <a:cubicBezTo>
                    <a:pt x="20996" y="8471"/>
                    <a:pt x="20996" y="6141"/>
                    <a:pt x="19839" y="4341"/>
                  </a:cubicBezTo>
                  <a:cubicBezTo>
                    <a:pt x="18682" y="2541"/>
                    <a:pt x="16367" y="1271"/>
                    <a:pt x="15017" y="1271"/>
                  </a:cubicBezTo>
                  <a:cubicBezTo>
                    <a:pt x="13667" y="1271"/>
                    <a:pt x="13282" y="2541"/>
                    <a:pt x="12896" y="3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4254500" y="6019799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4389157" y="5818824"/>
              <a:ext cx="100293" cy="242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319" fill="norm" stroke="1" extrusionOk="0">
                  <a:moveTo>
                    <a:pt x="20887" y="2597"/>
                  </a:moveTo>
                  <a:cubicBezTo>
                    <a:pt x="20446" y="1666"/>
                    <a:pt x="20005" y="735"/>
                    <a:pt x="18242" y="270"/>
                  </a:cubicBezTo>
                  <a:cubicBezTo>
                    <a:pt x="16479" y="-196"/>
                    <a:pt x="13393" y="-196"/>
                    <a:pt x="9867" y="1387"/>
                  </a:cubicBezTo>
                  <a:cubicBezTo>
                    <a:pt x="6340" y="2970"/>
                    <a:pt x="2373" y="6135"/>
                    <a:pt x="830" y="9487"/>
                  </a:cubicBezTo>
                  <a:cubicBezTo>
                    <a:pt x="-713" y="12838"/>
                    <a:pt x="169" y="16376"/>
                    <a:pt x="1271" y="18518"/>
                  </a:cubicBezTo>
                  <a:cubicBezTo>
                    <a:pt x="2373" y="20659"/>
                    <a:pt x="3695" y="21404"/>
                    <a:pt x="6120" y="21311"/>
                  </a:cubicBezTo>
                  <a:cubicBezTo>
                    <a:pt x="8544" y="21218"/>
                    <a:pt x="12071" y="20287"/>
                    <a:pt x="15597" y="1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4565650" y="5854700"/>
              <a:ext cx="1" cy="1778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4635500" y="5960387"/>
              <a:ext cx="107950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5082" y="12793"/>
                    <a:pt x="10165" y="5170"/>
                    <a:pt x="13765" y="1993"/>
                  </a:cubicBezTo>
                  <a:cubicBezTo>
                    <a:pt x="17365" y="-1183"/>
                    <a:pt x="19482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4765955" y="5763597"/>
              <a:ext cx="146083" cy="421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399" fill="norm" stroke="1" extrusionOk="0">
                  <a:moveTo>
                    <a:pt x="7718" y="8172"/>
                  </a:moveTo>
                  <a:cubicBezTo>
                    <a:pt x="6501" y="9246"/>
                    <a:pt x="5284" y="10321"/>
                    <a:pt x="4371" y="11987"/>
                  </a:cubicBezTo>
                  <a:cubicBezTo>
                    <a:pt x="3459" y="13652"/>
                    <a:pt x="2850" y="15909"/>
                    <a:pt x="2546" y="17306"/>
                  </a:cubicBezTo>
                  <a:cubicBezTo>
                    <a:pt x="2242" y="18703"/>
                    <a:pt x="2242" y="19240"/>
                    <a:pt x="1785" y="19939"/>
                  </a:cubicBezTo>
                  <a:cubicBezTo>
                    <a:pt x="1329" y="20637"/>
                    <a:pt x="416" y="21497"/>
                    <a:pt x="112" y="21390"/>
                  </a:cubicBezTo>
                  <a:cubicBezTo>
                    <a:pt x="-192" y="21282"/>
                    <a:pt x="112" y="20207"/>
                    <a:pt x="1177" y="17575"/>
                  </a:cubicBezTo>
                  <a:cubicBezTo>
                    <a:pt x="2242" y="14942"/>
                    <a:pt x="4067" y="10751"/>
                    <a:pt x="5740" y="7849"/>
                  </a:cubicBezTo>
                  <a:cubicBezTo>
                    <a:pt x="7414" y="4948"/>
                    <a:pt x="8935" y="3336"/>
                    <a:pt x="10000" y="2261"/>
                  </a:cubicBezTo>
                  <a:cubicBezTo>
                    <a:pt x="11064" y="1187"/>
                    <a:pt x="11673" y="649"/>
                    <a:pt x="12738" y="327"/>
                  </a:cubicBezTo>
                  <a:cubicBezTo>
                    <a:pt x="13802" y="4"/>
                    <a:pt x="15323" y="-103"/>
                    <a:pt x="16540" y="112"/>
                  </a:cubicBezTo>
                  <a:cubicBezTo>
                    <a:pt x="17757" y="327"/>
                    <a:pt x="18670" y="864"/>
                    <a:pt x="19583" y="2100"/>
                  </a:cubicBezTo>
                  <a:cubicBezTo>
                    <a:pt x="20495" y="3336"/>
                    <a:pt x="21408" y="5270"/>
                    <a:pt x="20800" y="6667"/>
                  </a:cubicBezTo>
                  <a:cubicBezTo>
                    <a:pt x="20191" y="8064"/>
                    <a:pt x="18062" y="8924"/>
                    <a:pt x="15476" y="9515"/>
                  </a:cubicBezTo>
                  <a:cubicBezTo>
                    <a:pt x="12890" y="10106"/>
                    <a:pt x="9847" y="10428"/>
                    <a:pt x="6805" y="10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4921249" y="5725022"/>
              <a:ext cx="93736" cy="301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489" fill="norm" stroke="1" extrusionOk="0">
                  <a:moveTo>
                    <a:pt x="8640" y="191"/>
                  </a:moveTo>
                  <a:cubicBezTo>
                    <a:pt x="11520" y="40"/>
                    <a:pt x="14400" y="-111"/>
                    <a:pt x="16560" y="116"/>
                  </a:cubicBezTo>
                  <a:cubicBezTo>
                    <a:pt x="18720" y="342"/>
                    <a:pt x="20160" y="946"/>
                    <a:pt x="20880" y="3137"/>
                  </a:cubicBezTo>
                  <a:cubicBezTo>
                    <a:pt x="21600" y="5327"/>
                    <a:pt x="21600" y="9103"/>
                    <a:pt x="18000" y="12426"/>
                  </a:cubicBezTo>
                  <a:cubicBezTo>
                    <a:pt x="14400" y="15749"/>
                    <a:pt x="7200" y="18619"/>
                    <a:pt x="0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5327650" y="5934805"/>
              <a:ext cx="12065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1782"/>
                  </a:moveTo>
                  <a:cubicBezTo>
                    <a:pt x="5684" y="239"/>
                    <a:pt x="11368" y="-1304"/>
                    <a:pt x="14968" y="1782"/>
                  </a:cubicBezTo>
                  <a:cubicBezTo>
                    <a:pt x="18568" y="4867"/>
                    <a:pt x="20084" y="12582"/>
                    <a:pt x="21600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5314949" y="6013450"/>
              <a:ext cx="1905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5727700" y="5886450"/>
              <a:ext cx="31750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3471"/>
                    <a:pt x="15840" y="6943"/>
                    <a:pt x="12240" y="10543"/>
                  </a:cubicBezTo>
                  <a:cubicBezTo>
                    <a:pt x="8640" y="14143"/>
                    <a:pt x="4320" y="178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5753099" y="5839883"/>
              <a:ext cx="190541" cy="14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8" h="21600" fill="norm" stroke="1" extrusionOk="0">
                  <a:moveTo>
                    <a:pt x="0" y="9994"/>
                  </a:moveTo>
                  <a:cubicBezTo>
                    <a:pt x="0" y="8382"/>
                    <a:pt x="0" y="6770"/>
                    <a:pt x="1045" y="4675"/>
                  </a:cubicBezTo>
                  <a:cubicBezTo>
                    <a:pt x="2090" y="2579"/>
                    <a:pt x="4181" y="0"/>
                    <a:pt x="7548" y="0"/>
                  </a:cubicBezTo>
                  <a:cubicBezTo>
                    <a:pt x="10916" y="0"/>
                    <a:pt x="15561" y="2579"/>
                    <a:pt x="18232" y="5481"/>
                  </a:cubicBezTo>
                  <a:cubicBezTo>
                    <a:pt x="20903" y="8382"/>
                    <a:pt x="21600" y="11606"/>
                    <a:pt x="20206" y="14346"/>
                  </a:cubicBezTo>
                  <a:cubicBezTo>
                    <a:pt x="18813" y="17087"/>
                    <a:pt x="15329" y="19343"/>
                    <a:pt x="11845" y="20472"/>
                  </a:cubicBezTo>
                  <a:cubicBezTo>
                    <a:pt x="8361" y="21600"/>
                    <a:pt x="4877" y="21600"/>
                    <a:pt x="13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189" name="Drawing"/>
          <p:cNvGrpSpPr/>
          <p:nvPr/>
        </p:nvGrpSpPr>
        <p:grpSpPr>
          <a:xfrm>
            <a:off x="7042150" y="1193799"/>
            <a:ext cx="5930900" cy="8540751"/>
            <a:chOff x="0" y="0"/>
            <a:chExt cx="5930900" cy="8540750"/>
          </a:xfrm>
        </p:grpSpPr>
        <p:sp>
          <p:nvSpPr>
            <p:cNvPr id="1076" name="Line"/>
            <p:cNvSpPr/>
            <p:nvPr/>
          </p:nvSpPr>
          <p:spPr>
            <a:xfrm>
              <a:off x="1231900" y="882650"/>
              <a:ext cx="282078" cy="474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515" fill="norm" stroke="1" extrusionOk="0">
                  <a:moveTo>
                    <a:pt x="0" y="0"/>
                  </a:moveTo>
                  <a:cubicBezTo>
                    <a:pt x="1934" y="1248"/>
                    <a:pt x="3869" y="2496"/>
                    <a:pt x="6125" y="4560"/>
                  </a:cubicBezTo>
                  <a:cubicBezTo>
                    <a:pt x="8382" y="6624"/>
                    <a:pt x="10961" y="9504"/>
                    <a:pt x="13299" y="12192"/>
                  </a:cubicBezTo>
                  <a:cubicBezTo>
                    <a:pt x="15636" y="14880"/>
                    <a:pt x="17731" y="17376"/>
                    <a:pt x="19101" y="19008"/>
                  </a:cubicBezTo>
                  <a:cubicBezTo>
                    <a:pt x="20472" y="20640"/>
                    <a:pt x="21116" y="21408"/>
                    <a:pt x="21358" y="21504"/>
                  </a:cubicBezTo>
                  <a:cubicBezTo>
                    <a:pt x="21600" y="21600"/>
                    <a:pt x="21439" y="21024"/>
                    <a:pt x="21278" y="20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1282700" y="869950"/>
              <a:ext cx="241300" cy="514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63" y="800"/>
                    <a:pt x="19326" y="1600"/>
                    <a:pt x="17242" y="3689"/>
                  </a:cubicBezTo>
                  <a:cubicBezTo>
                    <a:pt x="15158" y="5778"/>
                    <a:pt x="12126" y="9156"/>
                    <a:pt x="9095" y="12133"/>
                  </a:cubicBezTo>
                  <a:cubicBezTo>
                    <a:pt x="6063" y="15111"/>
                    <a:pt x="3032" y="17689"/>
                    <a:pt x="1516" y="19200"/>
                  </a:cubicBezTo>
                  <a:cubicBezTo>
                    <a:pt x="0" y="20711"/>
                    <a:pt x="0" y="211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1676400" y="1041400"/>
              <a:ext cx="1270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1663700" y="1143000"/>
              <a:ext cx="209550" cy="46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89" fill="norm" stroke="1" extrusionOk="0">
                  <a:moveTo>
                    <a:pt x="2618" y="11270"/>
                  </a:moveTo>
                  <a:cubicBezTo>
                    <a:pt x="1309" y="14087"/>
                    <a:pt x="0" y="16904"/>
                    <a:pt x="0" y="18783"/>
                  </a:cubicBezTo>
                  <a:cubicBezTo>
                    <a:pt x="0" y="20661"/>
                    <a:pt x="1309" y="21600"/>
                    <a:pt x="5127" y="18313"/>
                  </a:cubicBezTo>
                  <a:cubicBezTo>
                    <a:pt x="8945" y="15026"/>
                    <a:pt x="15273" y="75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2185954" y="625673"/>
              <a:ext cx="214347" cy="980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481" fill="norm" stroke="1" extrusionOk="0">
                  <a:moveTo>
                    <a:pt x="21445" y="1038"/>
                  </a:moveTo>
                  <a:cubicBezTo>
                    <a:pt x="21445" y="760"/>
                    <a:pt x="21445" y="482"/>
                    <a:pt x="21021" y="274"/>
                  </a:cubicBezTo>
                  <a:cubicBezTo>
                    <a:pt x="20598" y="65"/>
                    <a:pt x="19751" y="-74"/>
                    <a:pt x="17210" y="42"/>
                  </a:cubicBezTo>
                  <a:cubicBezTo>
                    <a:pt x="14669" y="158"/>
                    <a:pt x="10433" y="529"/>
                    <a:pt x="7786" y="946"/>
                  </a:cubicBezTo>
                  <a:cubicBezTo>
                    <a:pt x="5139" y="1363"/>
                    <a:pt x="4080" y="1826"/>
                    <a:pt x="4080" y="2429"/>
                  </a:cubicBezTo>
                  <a:cubicBezTo>
                    <a:pt x="4080" y="3032"/>
                    <a:pt x="5139" y="3773"/>
                    <a:pt x="6410" y="4677"/>
                  </a:cubicBezTo>
                  <a:cubicBezTo>
                    <a:pt x="7680" y="5581"/>
                    <a:pt x="9163" y="6647"/>
                    <a:pt x="9269" y="7574"/>
                  </a:cubicBezTo>
                  <a:cubicBezTo>
                    <a:pt x="9374" y="8501"/>
                    <a:pt x="8104" y="9289"/>
                    <a:pt x="7045" y="9776"/>
                  </a:cubicBezTo>
                  <a:cubicBezTo>
                    <a:pt x="5986" y="10262"/>
                    <a:pt x="5139" y="10448"/>
                    <a:pt x="3974" y="10587"/>
                  </a:cubicBezTo>
                  <a:cubicBezTo>
                    <a:pt x="2810" y="10726"/>
                    <a:pt x="1327" y="10819"/>
                    <a:pt x="586" y="10749"/>
                  </a:cubicBezTo>
                  <a:cubicBezTo>
                    <a:pt x="-155" y="10680"/>
                    <a:pt x="-155" y="10448"/>
                    <a:pt x="374" y="10309"/>
                  </a:cubicBezTo>
                  <a:cubicBezTo>
                    <a:pt x="904" y="10170"/>
                    <a:pt x="1963" y="10123"/>
                    <a:pt x="2916" y="10170"/>
                  </a:cubicBezTo>
                  <a:cubicBezTo>
                    <a:pt x="3869" y="10216"/>
                    <a:pt x="4716" y="10355"/>
                    <a:pt x="5457" y="10911"/>
                  </a:cubicBezTo>
                  <a:cubicBezTo>
                    <a:pt x="6198" y="11468"/>
                    <a:pt x="6833" y="12441"/>
                    <a:pt x="6304" y="13669"/>
                  </a:cubicBezTo>
                  <a:cubicBezTo>
                    <a:pt x="5774" y="14898"/>
                    <a:pt x="4080" y="16381"/>
                    <a:pt x="3233" y="17632"/>
                  </a:cubicBezTo>
                  <a:cubicBezTo>
                    <a:pt x="2386" y="18884"/>
                    <a:pt x="2386" y="19904"/>
                    <a:pt x="2810" y="20529"/>
                  </a:cubicBezTo>
                  <a:cubicBezTo>
                    <a:pt x="3233" y="21155"/>
                    <a:pt x="4080" y="21387"/>
                    <a:pt x="6198" y="21456"/>
                  </a:cubicBezTo>
                  <a:cubicBezTo>
                    <a:pt x="8316" y="21526"/>
                    <a:pt x="11704" y="21433"/>
                    <a:pt x="14245" y="21341"/>
                  </a:cubicBezTo>
                  <a:cubicBezTo>
                    <a:pt x="16786" y="21248"/>
                    <a:pt x="18480" y="21155"/>
                    <a:pt x="20174" y="21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2692400" y="469900"/>
              <a:ext cx="3810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6382"/>
                    <a:pt x="9600" y="12764"/>
                    <a:pt x="12000" y="16364"/>
                  </a:cubicBezTo>
                  <a:cubicBezTo>
                    <a:pt x="14400" y="19964"/>
                    <a:pt x="14400" y="20782"/>
                    <a:pt x="15600" y="21191"/>
                  </a:cubicBezTo>
                  <a:cubicBezTo>
                    <a:pt x="16800" y="21600"/>
                    <a:pt x="192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2617379" y="1361727"/>
              <a:ext cx="192400" cy="291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250" fill="norm" stroke="1" extrusionOk="0">
                  <a:moveTo>
                    <a:pt x="17795" y="3497"/>
                  </a:moveTo>
                  <a:cubicBezTo>
                    <a:pt x="17336" y="2263"/>
                    <a:pt x="16876" y="1028"/>
                    <a:pt x="15957" y="411"/>
                  </a:cubicBezTo>
                  <a:cubicBezTo>
                    <a:pt x="15038" y="-206"/>
                    <a:pt x="13659" y="-206"/>
                    <a:pt x="11476" y="951"/>
                  </a:cubicBezTo>
                  <a:cubicBezTo>
                    <a:pt x="9293" y="2108"/>
                    <a:pt x="6306" y="4423"/>
                    <a:pt x="4238" y="7354"/>
                  </a:cubicBezTo>
                  <a:cubicBezTo>
                    <a:pt x="2170" y="10285"/>
                    <a:pt x="1021" y="13834"/>
                    <a:pt x="446" y="15994"/>
                  </a:cubicBezTo>
                  <a:cubicBezTo>
                    <a:pt x="-128" y="18154"/>
                    <a:pt x="-128" y="18925"/>
                    <a:pt x="332" y="19620"/>
                  </a:cubicBezTo>
                  <a:cubicBezTo>
                    <a:pt x="791" y="20314"/>
                    <a:pt x="1710" y="20931"/>
                    <a:pt x="3434" y="21163"/>
                  </a:cubicBezTo>
                  <a:cubicBezTo>
                    <a:pt x="5157" y="21394"/>
                    <a:pt x="7685" y="21240"/>
                    <a:pt x="10902" y="19774"/>
                  </a:cubicBezTo>
                  <a:cubicBezTo>
                    <a:pt x="14119" y="18308"/>
                    <a:pt x="18025" y="15531"/>
                    <a:pt x="19749" y="12754"/>
                  </a:cubicBezTo>
                  <a:cubicBezTo>
                    <a:pt x="21472" y="9977"/>
                    <a:pt x="21012" y="7200"/>
                    <a:pt x="19863" y="5194"/>
                  </a:cubicBezTo>
                  <a:cubicBezTo>
                    <a:pt x="18715" y="3188"/>
                    <a:pt x="16876" y="1954"/>
                    <a:pt x="15038" y="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3360061" y="533400"/>
              <a:ext cx="151064" cy="180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359" fill="norm" stroke="1" extrusionOk="0">
                  <a:moveTo>
                    <a:pt x="3471" y="0"/>
                  </a:moveTo>
                  <a:cubicBezTo>
                    <a:pt x="2271" y="4270"/>
                    <a:pt x="1071" y="8540"/>
                    <a:pt x="471" y="11428"/>
                  </a:cubicBezTo>
                  <a:cubicBezTo>
                    <a:pt x="-129" y="14316"/>
                    <a:pt x="-129" y="15823"/>
                    <a:pt x="321" y="17079"/>
                  </a:cubicBezTo>
                  <a:cubicBezTo>
                    <a:pt x="771" y="18335"/>
                    <a:pt x="1671" y="19340"/>
                    <a:pt x="2871" y="19591"/>
                  </a:cubicBezTo>
                  <a:cubicBezTo>
                    <a:pt x="4071" y="19842"/>
                    <a:pt x="5571" y="19340"/>
                    <a:pt x="6621" y="18335"/>
                  </a:cubicBezTo>
                  <a:cubicBezTo>
                    <a:pt x="7671" y="17330"/>
                    <a:pt x="8271" y="15823"/>
                    <a:pt x="8871" y="15698"/>
                  </a:cubicBezTo>
                  <a:cubicBezTo>
                    <a:pt x="9471" y="15572"/>
                    <a:pt x="10071" y="16828"/>
                    <a:pt x="10821" y="18084"/>
                  </a:cubicBezTo>
                  <a:cubicBezTo>
                    <a:pt x="11571" y="19340"/>
                    <a:pt x="12471" y="20595"/>
                    <a:pt x="13671" y="21098"/>
                  </a:cubicBezTo>
                  <a:cubicBezTo>
                    <a:pt x="14871" y="21600"/>
                    <a:pt x="16371" y="21349"/>
                    <a:pt x="17571" y="20595"/>
                  </a:cubicBezTo>
                  <a:cubicBezTo>
                    <a:pt x="18771" y="19842"/>
                    <a:pt x="19671" y="18586"/>
                    <a:pt x="20271" y="17079"/>
                  </a:cubicBezTo>
                  <a:cubicBezTo>
                    <a:pt x="20871" y="15572"/>
                    <a:pt x="21171" y="13814"/>
                    <a:pt x="21321" y="12181"/>
                  </a:cubicBezTo>
                  <a:cubicBezTo>
                    <a:pt x="21471" y="10549"/>
                    <a:pt x="21471" y="9042"/>
                    <a:pt x="21021" y="8414"/>
                  </a:cubicBezTo>
                  <a:cubicBezTo>
                    <a:pt x="20571" y="7786"/>
                    <a:pt x="19671" y="8037"/>
                    <a:pt x="18771" y="8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3600450" y="65405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3659716" y="504590"/>
              <a:ext cx="98369" cy="443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6" h="21560" fill="norm" stroke="1" extrusionOk="0">
                  <a:moveTo>
                    <a:pt x="6171" y="6954"/>
                  </a:moveTo>
                  <a:cubicBezTo>
                    <a:pt x="4849" y="7983"/>
                    <a:pt x="3527" y="9011"/>
                    <a:pt x="2865" y="11274"/>
                  </a:cubicBezTo>
                  <a:cubicBezTo>
                    <a:pt x="2204" y="13537"/>
                    <a:pt x="2204" y="17034"/>
                    <a:pt x="1984" y="19040"/>
                  </a:cubicBezTo>
                  <a:cubicBezTo>
                    <a:pt x="1763" y="21046"/>
                    <a:pt x="1322" y="21560"/>
                    <a:pt x="1102" y="21560"/>
                  </a:cubicBezTo>
                  <a:cubicBezTo>
                    <a:pt x="882" y="21560"/>
                    <a:pt x="882" y="21046"/>
                    <a:pt x="661" y="19091"/>
                  </a:cubicBezTo>
                  <a:cubicBezTo>
                    <a:pt x="441" y="17137"/>
                    <a:pt x="0" y="13743"/>
                    <a:pt x="0" y="10657"/>
                  </a:cubicBezTo>
                  <a:cubicBezTo>
                    <a:pt x="0" y="7571"/>
                    <a:pt x="441" y="4794"/>
                    <a:pt x="1322" y="3149"/>
                  </a:cubicBezTo>
                  <a:cubicBezTo>
                    <a:pt x="2204" y="1503"/>
                    <a:pt x="3527" y="989"/>
                    <a:pt x="5290" y="629"/>
                  </a:cubicBezTo>
                  <a:cubicBezTo>
                    <a:pt x="7053" y="269"/>
                    <a:pt x="9257" y="63"/>
                    <a:pt x="11461" y="11"/>
                  </a:cubicBezTo>
                  <a:cubicBezTo>
                    <a:pt x="13665" y="-40"/>
                    <a:pt x="15869" y="63"/>
                    <a:pt x="17853" y="731"/>
                  </a:cubicBezTo>
                  <a:cubicBezTo>
                    <a:pt x="19837" y="1400"/>
                    <a:pt x="21600" y="2634"/>
                    <a:pt x="19616" y="4074"/>
                  </a:cubicBezTo>
                  <a:cubicBezTo>
                    <a:pt x="17633" y="5514"/>
                    <a:pt x="11902" y="7160"/>
                    <a:pt x="6171" y="8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3797300" y="660400"/>
              <a:ext cx="317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4342843" y="471311"/>
              <a:ext cx="191112" cy="463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389" fill="norm" stroke="1" extrusionOk="0">
                  <a:moveTo>
                    <a:pt x="4939" y="8731"/>
                  </a:moveTo>
                  <a:cubicBezTo>
                    <a:pt x="4706" y="11664"/>
                    <a:pt x="4474" y="14596"/>
                    <a:pt x="4126" y="16599"/>
                  </a:cubicBezTo>
                  <a:cubicBezTo>
                    <a:pt x="3777" y="18603"/>
                    <a:pt x="3313" y="19678"/>
                    <a:pt x="2732" y="20411"/>
                  </a:cubicBezTo>
                  <a:cubicBezTo>
                    <a:pt x="2152" y="21144"/>
                    <a:pt x="1455" y="21535"/>
                    <a:pt x="874" y="21340"/>
                  </a:cubicBezTo>
                  <a:cubicBezTo>
                    <a:pt x="294" y="21144"/>
                    <a:pt x="-171" y="20362"/>
                    <a:pt x="61" y="18163"/>
                  </a:cubicBezTo>
                  <a:cubicBezTo>
                    <a:pt x="294" y="15964"/>
                    <a:pt x="1223" y="12348"/>
                    <a:pt x="2848" y="9220"/>
                  </a:cubicBezTo>
                  <a:cubicBezTo>
                    <a:pt x="4474" y="6092"/>
                    <a:pt x="6797" y="3454"/>
                    <a:pt x="8423" y="1987"/>
                  </a:cubicBezTo>
                  <a:cubicBezTo>
                    <a:pt x="10048" y="521"/>
                    <a:pt x="10977" y="228"/>
                    <a:pt x="12023" y="82"/>
                  </a:cubicBezTo>
                  <a:cubicBezTo>
                    <a:pt x="13068" y="-65"/>
                    <a:pt x="14229" y="-65"/>
                    <a:pt x="15855" y="521"/>
                  </a:cubicBezTo>
                  <a:cubicBezTo>
                    <a:pt x="17481" y="1108"/>
                    <a:pt x="19571" y="2281"/>
                    <a:pt x="20500" y="3405"/>
                  </a:cubicBezTo>
                  <a:cubicBezTo>
                    <a:pt x="21429" y="4529"/>
                    <a:pt x="21197" y="5604"/>
                    <a:pt x="17829" y="6630"/>
                  </a:cubicBezTo>
                  <a:cubicBezTo>
                    <a:pt x="14461" y="7656"/>
                    <a:pt x="7958" y="8634"/>
                    <a:pt x="1455" y="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3377655" y="1447800"/>
              <a:ext cx="162150" cy="169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383" fill="norm" stroke="1" extrusionOk="0">
                  <a:moveTo>
                    <a:pt x="2563" y="0"/>
                  </a:moveTo>
                  <a:cubicBezTo>
                    <a:pt x="1456" y="3733"/>
                    <a:pt x="348" y="7467"/>
                    <a:pt x="71" y="10800"/>
                  </a:cubicBezTo>
                  <a:cubicBezTo>
                    <a:pt x="-206" y="14133"/>
                    <a:pt x="348" y="17067"/>
                    <a:pt x="1317" y="18933"/>
                  </a:cubicBezTo>
                  <a:cubicBezTo>
                    <a:pt x="2286" y="20800"/>
                    <a:pt x="3671" y="21600"/>
                    <a:pt x="4640" y="21333"/>
                  </a:cubicBezTo>
                  <a:cubicBezTo>
                    <a:pt x="5609" y="21067"/>
                    <a:pt x="6163" y="19733"/>
                    <a:pt x="6717" y="18400"/>
                  </a:cubicBezTo>
                  <a:cubicBezTo>
                    <a:pt x="7271" y="17067"/>
                    <a:pt x="7825" y="15733"/>
                    <a:pt x="8240" y="14400"/>
                  </a:cubicBezTo>
                  <a:cubicBezTo>
                    <a:pt x="8656" y="13067"/>
                    <a:pt x="8932" y="11733"/>
                    <a:pt x="9071" y="11867"/>
                  </a:cubicBezTo>
                  <a:cubicBezTo>
                    <a:pt x="9209" y="12000"/>
                    <a:pt x="9209" y="13600"/>
                    <a:pt x="9902" y="14933"/>
                  </a:cubicBezTo>
                  <a:cubicBezTo>
                    <a:pt x="10594" y="16267"/>
                    <a:pt x="11979" y="17333"/>
                    <a:pt x="13917" y="17467"/>
                  </a:cubicBezTo>
                  <a:cubicBezTo>
                    <a:pt x="15856" y="17600"/>
                    <a:pt x="18348" y="16800"/>
                    <a:pt x="19732" y="14667"/>
                  </a:cubicBezTo>
                  <a:cubicBezTo>
                    <a:pt x="21117" y="12533"/>
                    <a:pt x="21394" y="9067"/>
                    <a:pt x="21117" y="6800"/>
                  </a:cubicBezTo>
                  <a:cubicBezTo>
                    <a:pt x="20840" y="4533"/>
                    <a:pt x="20009" y="3467"/>
                    <a:pt x="19040" y="3333"/>
                  </a:cubicBezTo>
                  <a:cubicBezTo>
                    <a:pt x="18071" y="3200"/>
                    <a:pt x="16963" y="4000"/>
                    <a:pt x="15856" y="4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3632199" y="154305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3702691" y="1394089"/>
              <a:ext cx="111740" cy="327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445" fill="norm" stroke="1" extrusionOk="0">
                  <a:moveTo>
                    <a:pt x="2279" y="11405"/>
                  </a:moveTo>
                  <a:cubicBezTo>
                    <a:pt x="1479" y="16390"/>
                    <a:pt x="679" y="21375"/>
                    <a:pt x="279" y="21444"/>
                  </a:cubicBezTo>
                  <a:cubicBezTo>
                    <a:pt x="-121" y="21513"/>
                    <a:pt x="-121" y="16667"/>
                    <a:pt x="479" y="12790"/>
                  </a:cubicBezTo>
                  <a:cubicBezTo>
                    <a:pt x="1079" y="8913"/>
                    <a:pt x="2279" y="6005"/>
                    <a:pt x="3079" y="4205"/>
                  </a:cubicBezTo>
                  <a:cubicBezTo>
                    <a:pt x="3879" y="2405"/>
                    <a:pt x="4279" y="1713"/>
                    <a:pt x="5479" y="1159"/>
                  </a:cubicBezTo>
                  <a:cubicBezTo>
                    <a:pt x="6679" y="605"/>
                    <a:pt x="8679" y="190"/>
                    <a:pt x="10679" y="51"/>
                  </a:cubicBezTo>
                  <a:cubicBezTo>
                    <a:pt x="12679" y="-87"/>
                    <a:pt x="14679" y="51"/>
                    <a:pt x="16479" y="467"/>
                  </a:cubicBezTo>
                  <a:cubicBezTo>
                    <a:pt x="18279" y="882"/>
                    <a:pt x="19879" y="1575"/>
                    <a:pt x="20679" y="2267"/>
                  </a:cubicBezTo>
                  <a:cubicBezTo>
                    <a:pt x="21479" y="2959"/>
                    <a:pt x="21479" y="3651"/>
                    <a:pt x="18079" y="5036"/>
                  </a:cubicBezTo>
                  <a:cubicBezTo>
                    <a:pt x="14679" y="6421"/>
                    <a:pt x="7879" y="8498"/>
                    <a:pt x="1079" y="10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3905250" y="1555749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4348774" y="1348119"/>
              <a:ext cx="140676" cy="291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387" fill="norm" stroke="1" extrusionOk="0">
                  <a:moveTo>
                    <a:pt x="21111" y="1724"/>
                  </a:moveTo>
                  <a:cubicBezTo>
                    <a:pt x="20158" y="1102"/>
                    <a:pt x="19205" y="481"/>
                    <a:pt x="17776" y="170"/>
                  </a:cubicBezTo>
                  <a:cubicBezTo>
                    <a:pt x="16346" y="-141"/>
                    <a:pt x="14440" y="-141"/>
                    <a:pt x="11423" y="1180"/>
                  </a:cubicBezTo>
                  <a:cubicBezTo>
                    <a:pt x="8405" y="2501"/>
                    <a:pt x="4276" y="5142"/>
                    <a:pt x="2052" y="8483"/>
                  </a:cubicBezTo>
                  <a:cubicBezTo>
                    <a:pt x="-171" y="11824"/>
                    <a:pt x="-489" y="15865"/>
                    <a:pt x="623" y="18273"/>
                  </a:cubicBezTo>
                  <a:cubicBezTo>
                    <a:pt x="1735" y="20682"/>
                    <a:pt x="4276" y="21459"/>
                    <a:pt x="6976" y="21381"/>
                  </a:cubicBezTo>
                  <a:cubicBezTo>
                    <a:pt x="9676" y="21304"/>
                    <a:pt x="12535" y="20371"/>
                    <a:pt x="15393" y="19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4535079" y="1397000"/>
              <a:ext cx="3057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600" fill="norm" stroke="1" extrusionOk="0">
                  <a:moveTo>
                    <a:pt x="20798" y="0"/>
                  </a:moveTo>
                  <a:cubicBezTo>
                    <a:pt x="13598" y="1751"/>
                    <a:pt x="6398" y="3503"/>
                    <a:pt x="2798" y="6714"/>
                  </a:cubicBezTo>
                  <a:cubicBezTo>
                    <a:pt x="-802" y="9924"/>
                    <a:pt x="-802" y="14595"/>
                    <a:pt x="2078" y="17319"/>
                  </a:cubicBezTo>
                  <a:cubicBezTo>
                    <a:pt x="4958" y="20043"/>
                    <a:pt x="10718" y="20822"/>
                    <a:pt x="164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4610100" y="1524000"/>
              <a:ext cx="1778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4788325" y="1367265"/>
              <a:ext cx="123840" cy="411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212" fill="norm" stroke="1" extrusionOk="0">
                  <a:moveTo>
                    <a:pt x="9648" y="8405"/>
                  </a:moveTo>
                  <a:cubicBezTo>
                    <a:pt x="8568" y="10805"/>
                    <a:pt x="7488" y="13205"/>
                    <a:pt x="6948" y="14787"/>
                  </a:cubicBezTo>
                  <a:cubicBezTo>
                    <a:pt x="6408" y="16369"/>
                    <a:pt x="6408" y="17132"/>
                    <a:pt x="6228" y="18169"/>
                  </a:cubicBezTo>
                  <a:cubicBezTo>
                    <a:pt x="6048" y="19205"/>
                    <a:pt x="5688" y="20514"/>
                    <a:pt x="4788" y="21005"/>
                  </a:cubicBezTo>
                  <a:cubicBezTo>
                    <a:pt x="3888" y="21496"/>
                    <a:pt x="2448" y="21169"/>
                    <a:pt x="1548" y="19423"/>
                  </a:cubicBezTo>
                  <a:cubicBezTo>
                    <a:pt x="648" y="17678"/>
                    <a:pt x="288" y="14514"/>
                    <a:pt x="108" y="11296"/>
                  </a:cubicBezTo>
                  <a:cubicBezTo>
                    <a:pt x="-72" y="8078"/>
                    <a:pt x="-72" y="4805"/>
                    <a:pt x="468" y="2896"/>
                  </a:cubicBezTo>
                  <a:cubicBezTo>
                    <a:pt x="1008" y="987"/>
                    <a:pt x="2088" y="441"/>
                    <a:pt x="3528" y="169"/>
                  </a:cubicBezTo>
                  <a:cubicBezTo>
                    <a:pt x="4968" y="-104"/>
                    <a:pt x="6768" y="-104"/>
                    <a:pt x="9828" y="605"/>
                  </a:cubicBezTo>
                  <a:cubicBezTo>
                    <a:pt x="12888" y="1314"/>
                    <a:pt x="17208" y="2732"/>
                    <a:pt x="19368" y="4096"/>
                  </a:cubicBezTo>
                  <a:cubicBezTo>
                    <a:pt x="21528" y="5460"/>
                    <a:pt x="21528" y="6769"/>
                    <a:pt x="19908" y="7860"/>
                  </a:cubicBezTo>
                  <a:cubicBezTo>
                    <a:pt x="18288" y="8951"/>
                    <a:pt x="15048" y="9823"/>
                    <a:pt x="12168" y="10314"/>
                  </a:cubicBezTo>
                  <a:cubicBezTo>
                    <a:pt x="9288" y="10805"/>
                    <a:pt x="6768" y="10914"/>
                    <a:pt x="5508" y="10587"/>
                  </a:cubicBezTo>
                  <a:cubicBezTo>
                    <a:pt x="4248" y="10260"/>
                    <a:pt x="4248" y="9496"/>
                    <a:pt x="4608" y="8841"/>
                  </a:cubicBezTo>
                  <a:cubicBezTo>
                    <a:pt x="4968" y="8187"/>
                    <a:pt x="5688" y="7641"/>
                    <a:pt x="6408" y="7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4889500" y="1320800"/>
              <a:ext cx="118858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2" h="21600" fill="norm" stroke="1" extrusionOk="0">
                  <a:moveTo>
                    <a:pt x="7821" y="0"/>
                  </a:moveTo>
                  <a:cubicBezTo>
                    <a:pt x="11172" y="610"/>
                    <a:pt x="14524" y="1220"/>
                    <a:pt x="17131" y="2929"/>
                  </a:cubicBezTo>
                  <a:cubicBezTo>
                    <a:pt x="19738" y="4637"/>
                    <a:pt x="21600" y="7444"/>
                    <a:pt x="20669" y="10434"/>
                  </a:cubicBezTo>
                  <a:cubicBezTo>
                    <a:pt x="19738" y="13424"/>
                    <a:pt x="16014" y="16597"/>
                    <a:pt x="12103" y="18488"/>
                  </a:cubicBezTo>
                  <a:cubicBezTo>
                    <a:pt x="8193" y="20380"/>
                    <a:pt x="4097" y="209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345819" y="0"/>
              <a:ext cx="619018" cy="7471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594" fill="norm" stroke="1" extrusionOk="0">
                  <a:moveTo>
                    <a:pt x="21130" y="0"/>
                  </a:moveTo>
                  <a:cubicBezTo>
                    <a:pt x="20614" y="159"/>
                    <a:pt x="20098" y="318"/>
                    <a:pt x="19803" y="511"/>
                  </a:cubicBezTo>
                  <a:cubicBezTo>
                    <a:pt x="19508" y="703"/>
                    <a:pt x="19434" y="930"/>
                    <a:pt x="19471" y="1141"/>
                  </a:cubicBezTo>
                  <a:cubicBezTo>
                    <a:pt x="19508" y="1352"/>
                    <a:pt x="19655" y="1548"/>
                    <a:pt x="19803" y="1759"/>
                  </a:cubicBezTo>
                  <a:cubicBezTo>
                    <a:pt x="19950" y="1970"/>
                    <a:pt x="20098" y="2196"/>
                    <a:pt x="20208" y="2422"/>
                  </a:cubicBezTo>
                  <a:cubicBezTo>
                    <a:pt x="20319" y="2649"/>
                    <a:pt x="20392" y="2875"/>
                    <a:pt x="20503" y="3114"/>
                  </a:cubicBezTo>
                  <a:cubicBezTo>
                    <a:pt x="20614" y="3352"/>
                    <a:pt x="20761" y="3603"/>
                    <a:pt x="20909" y="3829"/>
                  </a:cubicBezTo>
                  <a:cubicBezTo>
                    <a:pt x="21056" y="4056"/>
                    <a:pt x="21203" y="4258"/>
                    <a:pt x="21314" y="4490"/>
                  </a:cubicBezTo>
                  <a:cubicBezTo>
                    <a:pt x="21425" y="4723"/>
                    <a:pt x="21498" y="4986"/>
                    <a:pt x="21535" y="5221"/>
                  </a:cubicBezTo>
                  <a:cubicBezTo>
                    <a:pt x="21572" y="5457"/>
                    <a:pt x="21572" y="5665"/>
                    <a:pt x="21498" y="5885"/>
                  </a:cubicBezTo>
                  <a:cubicBezTo>
                    <a:pt x="21425" y="6105"/>
                    <a:pt x="21277" y="6337"/>
                    <a:pt x="21093" y="6576"/>
                  </a:cubicBezTo>
                  <a:cubicBezTo>
                    <a:pt x="20909" y="6815"/>
                    <a:pt x="20687" y="7059"/>
                    <a:pt x="20429" y="7310"/>
                  </a:cubicBezTo>
                  <a:cubicBezTo>
                    <a:pt x="20171" y="7561"/>
                    <a:pt x="19876" y="7818"/>
                    <a:pt x="19618" y="8038"/>
                  </a:cubicBezTo>
                  <a:cubicBezTo>
                    <a:pt x="19360" y="8258"/>
                    <a:pt x="19139" y="8442"/>
                    <a:pt x="18881" y="8628"/>
                  </a:cubicBezTo>
                  <a:cubicBezTo>
                    <a:pt x="18623" y="8815"/>
                    <a:pt x="18328" y="9005"/>
                    <a:pt x="18070" y="9200"/>
                  </a:cubicBezTo>
                  <a:cubicBezTo>
                    <a:pt x="17812" y="9396"/>
                    <a:pt x="17591" y="9598"/>
                    <a:pt x="17370" y="9806"/>
                  </a:cubicBezTo>
                  <a:cubicBezTo>
                    <a:pt x="17149" y="10014"/>
                    <a:pt x="16928" y="10228"/>
                    <a:pt x="16743" y="10436"/>
                  </a:cubicBezTo>
                  <a:cubicBezTo>
                    <a:pt x="16559" y="10644"/>
                    <a:pt x="16412" y="10846"/>
                    <a:pt x="16190" y="11106"/>
                  </a:cubicBezTo>
                  <a:cubicBezTo>
                    <a:pt x="15969" y="11366"/>
                    <a:pt x="15674" y="11684"/>
                    <a:pt x="15453" y="11941"/>
                  </a:cubicBezTo>
                  <a:cubicBezTo>
                    <a:pt x="15232" y="12198"/>
                    <a:pt x="15085" y="12394"/>
                    <a:pt x="14937" y="12598"/>
                  </a:cubicBezTo>
                  <a:cubicBezTo>
                    <a:pt x="14790" y="12803"/>
                    <a:pt x="14642" y="13018"/>
                    <a:pt x="14458" y="13222"/>
                  </a:cubicBezTo>
                  <a:cubicBezTo>
                    <a:pt x="14274" y="13427"/>
                    <a:pt x="14053" y="13623"/>
                    <a:pt x="13831" y="13819"/>
                  </a:cubicBezTo>
                  <a:cubicBezTo>
                    <a:pt x="13610" y="14015"/>
                    <a:pt x="13389" y="14210"/>
                    <a:pt x="13131" y="14412"/>
                  </a:cubicBezTo>
                  <a:cubicBezTo>
                    <a:pt x="12873" y="14614"/>
                    <a:pt x="12578" y="14822"/>
                    <a:pt x="12283" y="15015"/>
                  </a:cubicBezTo>
                  <a:cubicBezTo>
                    <a:pt x="11988" y="15207"/>
                    <a:pt x="11694" y="15385"/>
                    <a:pt x="11399" y="15568"/>
                  </a:cubicBezTo>
                  <a:cubicBezTo>
                    <a:pt x="11104" y="15752"/>
                    <a:pt x="10809" y="15942"/>
                    <a:pt x="10440" y="16134"/>
                  </a:cubicBezTo>
                  <a:cubicBezTo>
                    <a:pt x="10072" y="16327"/>
                    <a:pt x="9629" y="16523"/>
                    <a:pt x="9150" y="16752"/>
                  </a:cubicBezTo>
                  <a:cubicBezTo>
                    <a:pt x="8671" y="16981"/>
                    <a:pt x="8155" y="17245"/>
                    <a:pt x="7639" y="17498"/>
                  </a:cubicBezTo>
                  <a:cubicBezTo>
                    <a:pt x="7123" y="17752"/>
                    <a:pt x="6607" y="17997"/>
                    <a:pt x="6091" y="18226"/>
                  </a:cubicBezTo>
                  <a:cubicBezTo>
                    <a:pt x="5575" y="18456"/>
                    <a:pt x="5059" y="18670"/>
                    <a:pt x="4543" y="18899"/>
                  </a:cubicBezTo>
                  <a:cubicBezTo>
                    <a:pt x="4027" y="19129"/>
                    <a:pt x="3511" y="19373"/>
                    <a:pt x="2995" y="19621"/>
                  </a:cubicBezTo>
                  <a:cubicBezTo>
                    <a:pt x="2478" y="19869"/>
                    <a:pt x="1962" y="20120"/>
                    <a:pt x="1520" y="20361"/>
                  </a:cubicBezTo>
                  <a:cubicBezTo>
                    <a:pt x="1078" y="20603"/>
                    <a:pt x="709" y="20835"/>
                    <a:pt x="451" y="21022"/>
                  </a:cubicBezTo>
                  <a:cubicBezTo>
                    <a:pt x="193" y="21208"/>
                    <a:pt x="46" y="21349"/>
                    <a:pt x="9" y="21438"/>
                  </a:cubicBezTo>
                  <a:cubicBezTo>
                    <a:pt x="-28" y="21527"/>
                    <a:pt x="46" y="21563"/>
                    <a:pt x="304" y="21582"/>
                  </a:cubicBezTo>
                  <a:cubicBezTo>
                    <a:pt x="562" y="21600"/>
                    <a:pt x="1004" y="21600"/>
                    <a:pt x="1631" y="21569"/>
                  </a:cubicBezTo>
                  <a:cubicBezTo>
                    <a:pt x="2257" y="21539"/>
                    <a:pt x="3068" y="21478"/>
                    <a:pt x="3879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1003300" y="2692400"/>
              <a:ext cx="49212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323"/>
                  </a:moveTo>
                  <a:cubicBezTo>
                    <a:pt x="46" y="6646"/>
                    <a:pt x="93" y="9969"/>
                    <a:pt x="172" y="11631"/>
                  </a:cubicBezTo>
                  <a:cubicBezTo>
                    <a:pt x="251" y="13292"/>
                    <a:pt x="362" y="13292"/>
                    <a:pt x="604" y="13569"/>
                  </a:cubicBezTo>
                  <a:cubicBezTo>
                    <a:pt x="845" y="13846"/>
                    <a:pt x="1217" y="14400"/>
                    <a:pt x="1603" y="14677"/>
                  </a:cubicBezTo>
                  <a:cubicBezTo>
                    <a:pt x="1988" y="14954"/>
                    <a:pt x="2388" y="14954"/>
                    <a:pt x="2741" y="14400"/>
                  </a:cubicBezTo>
                  <a:cubicBezTo>
                    <a:pt x="3094" y="13846"/>
                    <a:pt x="3400" y="12738"/>
                    <a:pt x="3730" y="11908"/>
                  </a:cubicBezTo>
                  <a:cubicBezTo>
                    <a:pt x="4060" y="11077"/>
                    <a:pt x="4413" y="10523"/>
                    <a:pt x="4789" y="9692"/>
                  </a:cubicBezTo>
                  <a:cubicBezTo>
                    <a:pt x="5165" y="8862"/>
                    <a:pt x="5565" y="7754"/>
                    <a:pt x="5913" y="6923"/>
                  </a:cubicBezTo>
                  <a:cubicBezTo>
                    <a:pt x="6262" y="6092"/>
                    <a:pt x="6559" y="5538"/>
                    <a:pt x="6889" y="4708"/>
                  </a:cubicBezTo>
                  <a:cubicBezTo>
                    <a:pt x="7219" y="3877"/>
                    <a:pt x="7581" y="2769"/>
                    <a:pt x="7934" y="1938"/>
                  </a:cubicBezTo>
                  <a:cubicBezTo>
                    <a:pt x="8287" y="1108"/>
                    <a:pt x="8631" y="554"/>
                    <a:pt x="8993" y="277"/>
                  </a:cubicBezTo>
                  <a:cubicBezTo>
                    <a:pt x="9355" y="0"/>
                    <a:pt x="9736" y="0"/>
                    <a:pt x="10113" y="0"/>
                  </a:cubicBezTo>
                  <a:cubicBezTo>
                    <a:pt x="10489" y="0"/>
                    <a:pt x="10860" y="0"/>
                    <a:pt x="11246" y="0"/>
                  </a:cubicBezTo>
                  <a:cubicBezTo>
                    <a:pt x="11631" y="0"/>
                    <a:pt x="12031" y="0"/>
                    <a:pt x="12417" y="0"/>
                  </a:cubicBezTo>
                  <a:cubicBezTo>
                    <a:pt x="12802" y="0"/>
                    <a:pt x="13174" y="0"/>
                    <a:pt x="13550" y="554"/>
                  </a:cubicBezTo>
                  <a:cubicBezTo>
                    <a:pt x="13926" y="1108"/>
                    <a:pt x="14307" y="2215"/>
                    <a:pt x="14679" y="3046"/>
                  </a:cubicBezTo>
                  <a:cubicBezTo>
                    <a:pt x="15050" y="3877"/>
                    <a:pt x="15413" y="4431"/>
                    <a:pt x="15775" y="5262"/>
                  </a:cubicBezTo>
                  <a:cubicBezTo>
                    <a:pt x="16137" y="6092"/>
                    <a:pt x="16500" y="7200"/>
                    <a:pt x="16918" y="8585"/>
                  </a:cubicBezTo>
                  <a:cubicBezTo>
                    <a:pt x="17336" y="9969"/>
                    <a:pt x="17810" y="11631"/>
                    <a:pt x="18195" y="12738"/>
                  </a:cubicBezTo>
                  <a:cubicBezTo>
                    <a:pt x="18581" y="13846"/>
                    <a:pt x="18878" y="14400"/>
                    <a:pt x="19231" y="14954"/>
                  </a:cubicBezTo>
                  <a:cubicBezTo>
                    <a:pt x="19584" y="15508"/>
                    <a:pt x="19993" y="16062"/>
                    <a:pt x="20397" y="17169"/>
                  </a:cubicBezTo>
                  <a:cubicBezTo>
                    <a:pt x="20801" y="18277"/>
                    <a:pt x="21201" y="199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1102005" y="3453099"/>
              <a:ext cx="197669" cy="553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0979" fill="norm" stroke="1" extrusionOk="0">
                  <a:moveTo>
                    <a:pt x="983" y="6794"/>
                  </a:moveTo>
                  <a:cubicBezTo>
                    <a:pt x="1433" y="9444"/>
                    <a:pt x="1883" y="12094"/>
                    <a:pt x="1996" y="14824"/>
                  </a:cubicBezTo>
                  <a:cubicBezTo>
                    <a:pt x="2108" y="17554"/>
                    <a:pt x="1883" y="20364"/>
                    <a:pt x="1771" y="20886"/>
                  </a:cubicBezTo>
                  <a:cubicBezTo>
                    <a:pt x="1658" y="21408"/>
                    <a:pt x="1658" y="19641"/>
                    <a:pt x="1321" y="17473"/>
                  </a:cubicBezTo>
                  <a:cubicBezTo>
                    <a:pt x="983" y="15305"/>
                    <a:pt x="308" y="12736"/>
                    <a:pt x="83" y="10287"/>
                  </a:cubicBezTo>
                  <a:cubicBezTo>
                    <a:pt x="-142" y="7838"/>
                    <a:pt x="83" y="5509"/>
                    <a:pt x="871" y="3863"/>
                  </a:cubicBezTo>
                  <a:cubicBezTo>
                    <a:pt x="1658" y="2217"/>
                    <a:pt x="3008" y="1253"/>
                    <a:pt x="4921" y="651"/>
                  </a:cubicBezTo>
                  <a:cubicBezTo>
                    <a:pt x="6833" y="49"/>
                    <a:pt x="9308" y="-192"/>
                    <a:pt x="12008" y="169"/>
                  </a:cubicBezTo>
                  <a:cubicBezTo>
                    <a:pt x="14708" y="531"/>
                    <a:pt x="17633" y="1494"/>
                    <a:pt x="19321" y="2899"/>
                  </a:cubicBezTo>
                  <a:cubicBezTo>
                    <a:pt x="21008" y="4305"/>
                    <a:pt x="21458" y="6151"/>
                    <a:pt x="20558" y="7597"/>
                  </a:cubicBezTo>
                  <a:cubicBezTo>
                    <a:pt x="19658" y="9042"/>
                    <a:pt x="17408" y="10086"/>
                    <a:pt x="14933" y="10688"/>
                  </a:cubicBezTo>
                  <a:cubicBezTo>
                    <a:pt x="12458" y="11291"/>
                    <a:pt x="9758" y="11451"/>
                    <a:pt x="7508" y="11411"/>
                  </a:cubicBezTo>
                  <a:cubicBezTo>
                    <a:pt x="5258" y="11371"/>
                    <a:pt x="3458" y="11130"/>
                    <a:pt x="1658" y="10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1333500" y="3676650"/>
              <a:ext cx="136807" cy="199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388" fill="norm" stroke="1" extrusionOk="0">
                  <a:moveTo>
                    <a:pt x="0" y="0"/>
                  </a:moveTo>
                  <a:cubicBezTo>
                    <a:pt x="4652" y="3638"/>
                    <a:pt x="9305" y="7276"/>
                    <a:pt x="12628" y="10232"/>
                  </a:cubicBezTo>
                  <a:cubicBezTo>
                    <a:pt x="15951" y="13187"/>
                    <a:pt x="17945" y="15461"/>
                    <a:pt x="19274" y="17280"/>
                  </a:cubicBezTo>
                  <a:cubicBezTo>
                    <a:pt x="20603" y="19099"/>
                    <a:pt x="21268" y="20463"/>
                    <a:pt x="21434" y="21032"/>
                  </a:cubicBezTo>
                  <a:cubicBezTo>
                    <a:pt x="21600" y="21600"/>
                    <a:pt x="21268" y="21373"/>
                    <a:pt x="20935" y="21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1349105" y="3657600"/>
              <a:ext cx="124096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600" fill="norm" stroke="1" extrusionOk="0">
                  <a:moveTo>
                    <a:pt x="21464" y="0"/>
                  </a:moveTo>
                  <a:cubicBezTo>
                    <a:pt x="15606" y="4741"/>
                    <a:pt x="9749" y="9483"/>
                    <a:pt x="6271" y="12556"/>
                  </a:cubicBezTo>
                  <a:cubicBezTo>
                    <a:pt x="2793" y="15629"/>
                    <a:pt x="1695" y="17034"/>
                    <a:pt x="962" y="18176"/>
                  </a:cubicBezTo>
                  <a:cubicBezTo>
                    <a:pt x="230" y="19317"/>
                    <a:pt x="-136" y="20195"/>
                    <a:pt x="47" y="20722"/>
                  </a:cubicBezTo>
                  <a:cubicBezTo>
                    <a:pt x="230" y="21249"/>
                    <a:pt x="962" y="21424"/>
                    <a:pt x="16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1558132" y="3452594"/>
              <a:ext cx="118268" cy="351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452" fill="norm" stroke="1" extrusionOk="0">
                  <a:moveTo>
                    <a:pt x="21173" y="111"/>
                  </a:moveTo>
                  <a:cubicBezTo>
                    <a:pt x="18899" y="-19"/>
                    <a:pt x="16626" y="-148"/>
                    <a:pt x="14162" y="434"/>
                  </a:cubicBezTo>
                  <a:cubicBezTo>
                    <a:pt x="11699" y="1016"/>
                    <a:pt x="9047" y="2309"/>
                    <a:pt x="6584" y="5026"/>
                  </a:cubicBezTo>
                  <a:cubicBezTo>
                    <a:pt x="4120" y="7742"/>
                    <a:pt x="1847" y="11881"/>
                    <a:pt x="710" y="14597"/>
                  </a:cubicBezTo>
                  <a:cubicBezTo>
                    <a:pt x="-427" y="17313"/>
                    <a:pt x="-427" y="18606"/>
                    <a:pt x="2415" y="19512"/>
                  </a:cubicBezTo>
                  <a:cubicBezTo>
                    <a:pt x="5257" y="20417"/>
                    <a:pt x="10941" y="20935"/>
                    <a:pt x="16626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1708150" y="3526428"/>
              <a:ext cx="196850" cy="219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2" fill="norm" stroke="1" extrusionOk="0">
                  <a:moveTo>
                    <a:pt x="0" y="3458"/>
                  </a:moveTo>
                  <a:cubicBezTo>
                    <a:pt x="0" y="2235"/>
                    <a:pt x="0" y="1013"/>
                    <a:pt x="581" y="401"/>
                  </a:cubicBezTo>
                  <a:cubicBezTo>
                    <a:pt x="1161" y="-210"/>
                    <a:pt x="2323" y="-210"/>
                    <a:pt x="3832" y="1013"/>
                  </a:cubicBezTo>
                  <a:cubicBezTo>
                    <a:pt x="5342" y="2235"/>
                    <a:pt x="7200" y="4681"/>
                    <a:pt x="7781" y="7737"/>
                  </a:cubicBezTo>
                  <a:cubicBezTo>
                    <a:pt x="8361" y="10794"/>
                    <a:pt x="7665" y="14462"/>
                    <a:pt x="6852" y="16703"/>
                  </a:cubicBezTo>
                  <a:cubicBezTo>
                    <a:pt x="6039" y="18945"/>
                    <a:pt x="5110" y="19760"/>
                    <a:pt x="4065" y="20371"/>
                  </a:cubicBezTo>
                  <a:cubicBezTo>
                    <a:pt x="3019" y="20982"/>
                    <a:pt x="1858" y="21390"/>
                    <a:pt x="1277" y="20881"/>
                  </a:cubicBezTo>
                  <a:cubicBezTo>
                    <a:pt x="697" y="20371"/>
                    <a:pt x="697" y="18945"/>
                    <a:pt x="2323" y="16499"/>
                  </a:cubicBezTo>
                  <a:cubicBezTo>
                    <a:pt x="3948" y="14054"/>
                    <a:pt x="7200" y="10590"/>
                    <a:pt x="9290" y="8450"/>
                  </a:cubicBezTo>
                  <a:cubicBezTo>
                    <a:pt x="11381" y="6311"/>
                    <a:pt x="12310" y="5496"/>
                    <a:pt x="13471" y="4579"/>
                  </a:cubicBezTo>
                  <a:cubicBezTo>
                    <a:pt x="14632" y="3662"/>
                    <a:pt x="16026" y="2643"/>
                    <a:pt x="16258" y="2948"/>
                  </a:cubicBezTo>
                  <a:cubicBezTo>
                    <a:pt x="16490" y="3254"/>
                    <a:pt x="15561" y="4884"/>
                    <a:pt x="14865" y="6718"/>
                  </a:cubicBezTo>
                  <a:cubicBezTo>
                    <a:pt x="14168" y="8552"/>
                    <a:pt x="13703" y="10590"/>
                    <a:pt x="13471" y="12118"/>
                  </a:cubicBezTo>
                  <a:cubicBezTo>
                    <a:pt x="13239" y="13647"/>
                    <a:pt x="13239" y="14665"/>
                    <a:pt x="14632" y="15379"/>
                  </a:cubicBezTo>
                  <a:cubicBezTo>
                    <a:pt x="16026" y="16092"/>
                    <a:pt x="18813" y="16499"/>
                    <a:pt x="21600" y="169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1955799" y="3435350"/>
              <a:ext cx="101869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600" fill="norm" stroke="1" extrusionOk="0">
                  <a:moveTo>
                    <a:pt x="0" y="0"/>
                  </a:moveTo>
                  <a:cubicBezTo>
                    <a:pt x="5731" y="2483"/>
                    <a:pt x="11461" y="4966"/>
                    <a:pt x="15429" y="7945"/>
                  </a:cubicBezTo>
                  <a:cubicBezTo>
                    <a:pt x="19396" y="10924"/>
                    <a:pt x="21600" y="14400"/>
                    <a:pt x="21159" y="16697"/>
                  </a:cubicBezTo>
                  <a:cubicBezTo>
                    <a:pt x="20718" y="18993"/>
                    <a:pt x="17633" y="20110"/>
                    <a:pt x="14988" y="20731"/>
                  </a:cubicBezTo>
                  <a:cubicBezTo>
                    <a:pt x="12343" y="21352"/>
                    <a:pt x="10139" y="21476"/>
                    <a:pt x="79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2228850" y="3565435"/>
              <a:ext cx="165100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3323" y="10884"/>
                    <a:pt x="6646" y="1066"/>
                    <a:pt x="10246" y="84"/>
                  </a:cubicBezTo>
                  <a:cubicBezTo>
                    <a:pt x="13846" y="-898"/>
                    <a:pt x="17723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2241550" y="3702050"/>
              <a:ext cx="1333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2646812" y="3157836"/>
              <a:ext cx="229738" cy="1223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530" fill="norm" stroke="1" extrusionOk="0">
                  <a:moveTo>
                    <a:pt x="21313" y="1196"/>
                  </a:moveTo>
                  <a:cubicBezTo>
                    <a:pt x="21313" y="1010"/>
                    <a:pt x="21313" y="824"/>
                    <a:pt x="19742" y="581"/>
                  </a:cubicBezTo>
                  <a:cubicBezTo>
                    <a:pt x="18171" y="339"/>
                    <a:pt x="15029" y="41"/>
                    <a:pt x="12084" y="4"/>
                  </a:cubicBezTo>
                  <a:cubicBezTo>
                    <a:pt x="9138" y="-33"/>
                    <a:pt x="6389" y="190"/>
                    <a:pt x="4426" y="507"/>
                  </a:cubicBezTo>
                  <a:cubicBezTo>
                    <a:pt x="2462" y="824"/>
                    <a:pt x="1284" y="1233"/>
                    <a:pt x="1382" y="1792"/>
                  </a:cubicBezTo>
                  <a:cubicBezTo>
                    <a:pt x="1480" y="2350"/>
                    <a:pt x="2855" y="3058"/>
                    <a:pt x="4524" y="3784"/>
                  </a:cubicBezTo>
                  <a:cubicBezTo>
                    <a:pt x="6193" y="4510"/>
                    <a:pt x="8157" y="5255"/>
                    <a:pt x="8942" y="6130"/>
                  </a:cubicBezTo>
                  <a:cubicBezTo>
                    <a:pt x="9728" y="7006"/>
                    <a:pt x="9335" y="8011"/>
                    <a:pt x="8746" y="8626"/>
                  </a:cubicBezTo>
                  <a:cubicBezTo>
                    <a:pt x="8157" y="9240"/>
                    <a:pt x="7371" y="9464"/>
                    <a:pt x="6389" y="9594"/>
                  </a:cubicBezTo>
                  <a:cubicBezTo>
                    <a:pt x="5408" y="9724"/>
                    <a:pt x="4229" y="9761"/>
                    <a:pt x="4229" y="9780"/>
                  </a:cubicBezTo>
                  <a:cubicBezTo>
                    <a:pt x="4229" y="9799"/>
                    <a:pt x="5408" y="9799"/>
                    <a:pt x="6389" y="9855"/>
                  </a:cubicBezTo>
                  <a:cubicBezTo>
                    <a:pt x="7371" y="9910"/>
                    <a:pt x="8157" y="10022"/>
                    <a:pt x="8648" y="10395"/>
                  </a:cubicBezTo>
                  <a:cubicBezTo>
                    <a:pt x="9138" y="10767"/>
                    <a:pt x="9335" y="11400"/>
                    <a:pt x="8451" y="12443"/>
                  </a:cubicBezTo>
                  <a:cubicBezTo>
                    <a:pt x="7568" y="13486"/>
                    <a:pt x="5604" y="14938"/>
                    <a:pt x="3935" y="16241"/>
                  </a:cubicBezTo>
                  <a:cubicBezTo>
                    <a:pt x="2266" y="17545"/>
                    <a:pt x="891" y="18699"/>
                    <a:pt x="302" y="19481"/>
                  </a:cubicBezTo>
                  <a:cubicBezTo>
                    <a:pt x="-287" y="20264"/>
                    <a:pt x="-91" y="20673"/>
                    <a:pt x="1578" y="20971"/>
                  </a:cubicBezTo>
                  <a:cubicBezTo>
                    <a:pt x="3248" y="21269"/>
                    <a:pt x="6389" y="21455"/>
                    <a:pt x="9335" y="21511"/>
                  </a:cubicBezTo>
                  <a:cubicBezTo>
                    <a:pt x="12280" y="21567"/>
                    <a:pt x="15029" y="21493"/>
                    <a:pt x="17778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3996469" y="88721"/>
              <a:ext cx="1375042" cy="1754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514" fill="norm" stroke="1" extrusionOk="0">
                  <a:moveTo>
                    <a:pt x="13083" y="1482"/>
                  </a:moveTo>
                  <a:cubicBezTo>
                    <a:pt x="12685" y="1118"/>
                    <a:pt x="12288" y="755"/>
                    <a:pt x="11708" y="469"/>
                  </a:cubicBezTo>
                  <a:cubicBezTo>
                    <a:pt x="11128" y="184"/>
                    <a:pt x="10366" y="-24"/>
                    <a:pt x="9489" y="2"/>
                  </a:cubicBezTo>
                  <a:cubicBezTo>
                    <a:pt x="8611" y="28"/>
                    <a:pt x="7617" y="288"/>
                    <a:pt x="6706" y="690"/>
                  </a:cubicBezTo>
                  <a:cubicBezTo>
                    <a:pt x="5795" y="1092"/>
                    <a:pt x="4966" y="1638"/>
                    <a:pt x="4221" y="2274"/>
                  </a:cubicBezTo>
                  <a:cubicBezTo>
                    <a:pt x="3476" y="2910"/>
                    <a:pt x="2813" y="3637"/>
                    <a:pt x="2316" y="4467"/>
                  </a:cubicBezTo>
                  <a:cubicBezTo>
                    <a:pt x="1819" y="5298"/>
                    <a:pt x="1488" y="6233"/>
                    <a:pt x="1223" y="7219"/>
                  </a:cubicBezTo>
                  <a:cubicBezTo>
                    <a:pt x="958" y="8206"/>
                    <a:pt x="759" y="9244"/>
                    <a:pt x="560" y="10257"/>
                  </a:cubicBezTo>
                  <a:cubicBezTo>
                    <a:pt x="362" y="11269"/>
                    <a:pt x="163" y="12256"/>
                    <a:pt x="63" y="13126"/>
                  </a:cubicBezTo>
                  <a:cubicBezTo>
                    <a:pt x="-36" y="13995"/>
                    <a:pt x="-36" y="14748"/>
                    <a:pt x="196" y="15501"/>
                  </a:cubicBezTo>
                  <a:cubicBezTo>
                    <a:pt x="428" y="16254"/>
                    <a:pt x="892" y="17007"/>
                    <a:pt x="1604" y="17682"/>
                  </a:cubicBezTo>
                  <a:cubicBezTo>
                    <a:pt x="2316" y="18357"/>
                    <a:pt x="3277" y="18954"/>
                    <a:pt x="4387" y="19447"/>
                  </a:cubicBezTo>
                  <a:cubicBezTo>
                    <a:pt x="5497" y="19940"/>
                    <a:pt x="6755" y="20330"/>
                    <a:pt x="7948" y="20680"/>
                  </a:cubicBezTo>
                  <a:cubicBezTo>
                    <a:pt x="9141" y="21031"/>
                    <a:pt x="10267" y="21342"/>
                    <a:pt x="11410" y="21459"/>
                  </a:cubicBezTo>
                  <a:cubicBezTo>
                    <a:pt x="12553" y="21576"/>
                    <a:pt x="13712" y="21498"/>
                    <a:pt x="14789" y="21290"/>
                  </a:cubicBezTo>
                  <a:cubicBezTo>
                    <a:pt x="15866" y="21083"/>
                    <a:pt x="16860" y="20745"/>
                    <a:pt x="17704" y="20213"/>
                  </a:cubicBezTo>
                  <a:cubicBezTo>
                    <a:pt x="18549" y="19681"/>
                    <a:pt x="19245" y="18954"/>
                    <a:pt x="19775" y="18162"/>
                  </a:cubicBezTo>
                  <a:cubicBezTo>
                    <a:pt x="20305" y="17370"/>
                    <a:pt x="20670" y="16514"/>
                    <a:pt x="20951" y="15592"/>
                  </a:cubicBezTo>
                  <a:cubicBezTo>
                    <a:pt x="21233" y="14670"/>
                    <a:pt x="21431" y="13684"/>
                    <a:pt x="21498" y="12658"/>
                  </a:cubicBezTo>
                  <a:cubicBezTo>
                    <a:pt x="21564" y="11633"/>
                    <a:pt x="21498" y="10568"/>
                    <a:pt x="21233" y="9621"/>
                  </a:cubicBezTo>
                  <a:cubicBezTo>
                    <a:pt x="20968" y="8673"/>
                    <a:pt x="20504" y="7842"/>
                    <a:pt x="19891" y="7051"/>
                  </a:cubicBezTo>
                  <a:cubicBezTo>
                    <a:pt x="19278" y="6259"/>
                    <a:pt x="18516" y="5506"/>
                    <a:pt x="17605" y="4961"/>
                  </a:cubicBezTo>
                  <a:cubicBezTo>
                    <a:pt x="16694" y="4415"/>
                    <a:pt x="15634" y="4078"/>
                    <a:pt x="15021" y="3922"/>
                  </a:cubicBezTo>
                  <a:cubicBezTo>
                    <a:pt x="14408" y="3766"/>
                    <a:pt x="14243" y="3792"/>
                    <a:pt x="14077" y="3818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3229181" y="1727199"/>
              <a:ext cx="1199139" cy="1155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600" fill="norm" stroke="1" extrusionOk="0">
                  <a:moveTo>
                    <a:pt x="21159" y="0"/>
                  </a:moveTo>
                  <a:cubicBezTo>
                    <a:pt x="21311" y="119"/>
                    <a:pt x="21463" y="237"/>
                    <a:pt x="21520" y="732"/>
                  </a:cubicBezTo>
                  <a:cubicBezTo>
                    <a:pt x="21577" y="1226"/>
                    <a:pt x="21539" y="2097"/>
                    <a:pt x="21311" y="3244"/>
                  </a:cubicBezTo>
                  <a:cubicBezTo>
                    <a:pt x="21083" y="4391"/>
                    <a:pt x="20664" y="5815"/>
                    <a:pt x="20151" y="7002"/>
                  </a:cubicBezTo>
                  <a:cubicBezTo>
                    <a:pt x="19638" y="8189"/>
                    <a:pt x="19029" y="9138"/>
                    <a:pt x="18154" y="9910"/>
                  </a:cubicBezTo>
                  <a:cubicBezTo>
                    <a:pt x="17280" y="10681"/>
                    <a:pt x="16139" y="11275"/>
                    <a:pt x="14903" y="11631"/>
                  </a:cubicBezTo>
                  <a:cubicBezTo>
                    <a:pt x="13667" y="11987"/>
                    <a:pt x="12336" y="12105"/>
                    <a:pt x="11043" y="12066"/>
                  </a:cubicBezTo>
                  <a:cubicBezTo>
                    <a:pt x="9750" y="12026"/>
                    <a:pt x="8495" y="11829"/>
                    <a:pt x="7088" y="11631"/>
                  </a:cubicBezTo>
                  <a:cubicBezTo>
                    <a:pt x="5681" y="11433"/>
                    <a:pt x="4122" y="11235"/>
                    <a:pt x="3076" y="11196"/>
                  </a:cubicBezTo>
                  <a:cubicBezTo>
                    <a:pt x="2031" y="11156"/>
                    <a:pt x="1498" y="11275"/>
                    <a:pt x="1118" y="11354"/>
                  </a:cubicBezTo>
                  <a:cubicBezTo>
                    <a:pt x="738" y="11433"/>
                    <a:pt x="509" y="11473"/>
                    <a:pt x="357" y="11591"/>
                  </a:cubicBezTo>
                  <a:cubicBezTo>
                    <a:pt x="205" y="11710"/>
                    <a:pt x="129" y="11908"/>
                    <a:pt x="72" y="12600"/>
                  </a:cubicBezTo>
                  <a:cubicBezTo>
                    <a:pt x="15" y="13292"/>
                    <a:pt x="-23" y="14479"/>
                    <a:pt x="15" y="15804"/>
                  </a:cubicBezTo>
                  <a:cubicBezTo>
                    <a:pt x="53" y="17130"/>
                    <a:pt x="167" y="18593"/>
                    <a:pt x="281" y="19582"/>
                  </a:cubicBezTo>
                  <a:cubicBezTo>
                    <a:pt x="395" y="20571"/>
                    <a:pt x="509" y="21086"/>
                    <a:pt x="623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3092450" y="2794000"/>
              <a:ext cx="1968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3251199" y="2806700"/>
              <a:ext cx="1524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1350"/>
                    <a:pt x="13200" y="2700"/>
                    <a:pt x="9600" y="6300"/>
                  </a:cubicBezTo>
                  <a:cubicBezTo>
                    <a:pt x="6000" y="9900"/>
                    <a:pt x="3000" y="157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2308136" y="268587"/>
              <a:ext cx="807993" cy="1546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99" fill="norm" stroke="1" extrusionOk="0">
                  <a:moveTo>
                    <a:pt x="15652" y="1651"/>
                  </a:moveTo>
                  <a:cubicBezTo>
                    <a:pt x="15145" y="1210"/>
                    <a:pt x="14637" y="769"/>
                    <a:pt x="14130" y="460"/>
                  </a:cubicBezTo>
                  <a:cubicBezTo>
                    <a:pt x="13622" y="151"/>
                    <a:pt x="13114" y="-26"/>
                    <a:pt x="12269" y="3"/>
                  </a:cubicBezTo>
                  <a:cubicBezTo>
                    <a:pt x="11423" y="33"/>
                    <a:pt x="10238" y="268"/>
                    <a:pt x="8941" y="827"/>
                  </a:cubicBezTo>
                  <a:cubicBezTo>
                    <a:pt x="7644" y="1387"/>
                    <a:pt x="6234" y="2269"/>
                    <a:pt x="5247" y="3211"/>
                  </a:cubicBezTo>
                  <a:cubicBezTo>
                    <a:pt x="4260" y="4153"/>
                    <a:pt x="3696" y="5153"/>
                    <a:pt x="3217" y="6154"/>
                  </a:cubicBezTo>
                  <a:cubicBezTo>
                    <a:pt x="2737" y="7154"/>
                    <a:pt x="2343" y="8155"/>
                    <a:pt x="1891" y="9185"/>
                  </a:cubicBezTo>
                  <a:cubicBezTo>
                    <a:pt x="1440" y="10215"/>
                    <a:pt x="933" y="11274"/>
                    <a:pt x="566" y="12363"/>
                  </a:cubicBezTo>
                  <a:cubicBezTo>
                    <a:pt x="200" y="13452"/>
                    <a:pt x="-26" y="14570"/>
                    <a:pt x="2" y="15674"/>
                  </a:cubicBezTo>
                  <a:cubicBezTo>
                    <a:pt x="30" y="16777"/>
                    <a:pt x="312" y="17866"/>
                    <a:pt x="1017" y="18808"/>
                  </a:cubicBezTo>
                  <a:cubicBezTo>
                    <a:pt x="1722" y="19749"/>
                    <a:pt x="2850" y="20544"/>
                    <a:pt x="4345" y="21000"/>
                  </a:cubicBezTo>
                  <a:cubicBezTo>
                    <a:pt x="5839" y="21456"/>
                    <a:pt x="7700" y="21574"/>
                    <a:pt x="9505" y="21456"/>
                  </a:cubicBezTo>
                  <a:cubicBezTo>
                    <a:pt x="11310" y="21339"/>
                    <a:pt x="13058" y="20985"/>
                    <a:pt x="14665" y="20426"/>
                  </a:cubicBezTo>
                  <a:cubicBezTo>
                    <a:pt x="16273" y="19867"/>
                    <a:pt x="17739" y="19102"/>
                    <a:pt x="18811" y="18234"/>
                  </a:cubicBezTo>
                  <a:cubicBezTo>
                    <a:pt x="19882" y="17366"/>
                    <a:pt x="20559" y="16395"/>
                    <a:pt x="20982" y="15306"/>
                  </a:cubicBezTo>
                  <a:cubicBezTo>
                    <a:pt x="21405" y="14217"/>
                    <a:pt x="21574" y="13011"/>
                    <a:pt x="21518" y="11789"/>
                  </a:cubicBezTo>
                  <a:cubicBezTo>
                    <a:pt x="21461" y="10568"/>
                    <a:pt x="21179" y="9332"/>
                    <a:pt x="20756" y="8199"/>
                  </a:cubicBezTo>
                  <a:cubicBezTo>
                    <a:pt x="20333" y="7066"/>
                    <a:pt x="19769" y="6036"/>
                    <a:pt x="18839" y="5315"/>
                  </a:cubicBezTo>
                  <a:cubicBezTo>
                    <a:pt x="17908" y="4594"/>
                    <a:pt x="16611" y="4182"/>
                    <a:pt x="15850" y="4035"/>
                  </a:cubicBezTo>
                  <a:cubicBezTo>
                    <a:pt x="15088" y="3888"/>
                    <a:pt x="14863" y="4006"/>
                    <a:pt x="14637" y="412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2880999" y="1696629"/>
              <a:ext cx="2055068" cy="1325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81" fill="norm" stroke="1" extrusionOk="0">
                  <a:moveTo>
                    <a:pt x="1287" y="498"/>
                  </a:moveTo>
                  <a:cubicBezTo>
                    <a:pt x="1087" y="325"/>
                    <a:pt x="887" y="153"/>
                    <a:pt x="720" y="67"/>
                  </a:cubicBezTo>
                  <a:cubicBezTo>
                    <a:pt x="554" y="-19"/>
                    <a:pt x="420" y="-19"/>
                    <a:pt x="298" y="50"/>
                  </a:cubicBezTo>
                  <a:cubicBezTo>
                    <a:pt x="176" y="119"/>
                    <a:pt x="65" y="257"/>
                    <a:pt x="20" y="429"/>
                  </a:cubicBezTo>
                  <a:cubicBezTo>
                    <a:pt x="-24" y="601"/>
                    <a:pt x="-2" y="808"/>
                    <a:pt x="165" y="1325"/>
                  </a:cubicBezTo>
                  <a:cubicBezTo>
                    <a:pt x="332" y="1841"/>
                    <a:pt x="643" y="2668"/>
                    <a:pt x="1065" y="3564"/>
                  </a:cubicBezTo>
                  <a:cubicBezTo>
                    <a:pt x="1487" y="4459"/>
                    <a:pt x="2020" y="5424"/>
                    <a:pt x="2587" y="6216"/>
                  </a:cubicBezTo>
                  <a:cubicBezTo>
                    <a:pt x="3154" y="7009"/>
                    <a:pt x="3754" y="7629"/>
                    <a:pt x="4476" y="8111"/>
                  </a:cubicBezTo>
                  <a:cubicBezTo>
                    <a:pt x="5198" y="8593"/>
                    <a:pt x="6043" y="8938"/>
                    <a:pt x="6876" y="9179"/>
                  </a:cubicBezTo>
                  <a:cubicBezTo>
                    <a:pt x="7709" y="9420"/>
                    <a:pt x="8532" y="9558"/>
                    <a:pt x="9387" y="9679"/>
                  </a:cubicBezTo>
                  <a:cubicBezTo>
                    <a:pt x="10243" y="9799"/>
                    <a:pt x="11132" y="9903"/>
                    <a:pt x="12020" y="9971"/>
                  </a:cubicBezTo>
                  <a:cubicBezTo>
                    <a:pt x="12909" y="10040"/>
                    <a:pt x="13798" y="10075"/>
                    <a:pt x="14720" y="10092"/>
                  </a:cubicBezTo>
                  <a:cubicBezTo>
                    <a:pt x="15643" y="10109"/>
                    <a:pt x="16598" y="10109"/>
                    <a:pt x="17476" y="10195"/>
                  </a:cubicBezTo>
                  <a:cubicBezTo>
                    <a:pt x="18354" y="10281"/>
                    <a:pt x="19154" y="10454"/>
                    <a:pt x="19698" y="10712"/>
                  </a:cubicBezTo>
                  <a:cubicBezTo>
                    <a:pt x="20243" y="10970"/>
                    <a:pt x="20532" y="11315"/>
                    <a:pt x="20787" y="11746"/>
                  </a:cubicBezTo>
                  <a:cubicBezTo>
                    <a:pt x="21043" y="12176"/>
                    <a:pt x="21265" y="12693"/>
                    <a:pt x="21398" y="13520"/>
                  </a:cubicBezTo>
                  <a:cubicBezTo>
                    <a:pt x="21532" y="14347"/>
                    <a:pt x="21576" y="15483"/>
                    <a:pt x="21576" y="16706"/>
                  </a:cubicBezTo>
                  <a:cubicBezTo>
                    <a:pt x="21576" y="17929"/>
                    <a:pt x="21532" y="19238"/>
                    <a:pt x="21509" y="20065"/>
                  </a:cubicBezTo>
                  <a:cubicBezTo>
                    <a:pt x="21487" y="20892"/>
                    <a:pt x="21487" y="21237"/>
                    <a:pt x="21487" y="21581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4787900" y="2889250"/>
              <a:ext cx="165100" cy="78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9" fill="norm" stroke="1" extrusionOk="0">
                  <a:moveTo>
                    <a:pt x="0" y="0"/>
                  </a:moveTo>
                  <a:cubicBezTo>
                    <a:pt x="0" y="2842"/>
                    <a:pt x="0" y="5684"/>
                    <a:pt x="1800" y="9379"/>
                  </a:cubicBezTo>
                  <a:cubicBezTo>
                    <a:pt x="3600" y="13074"/>
                    <a:pt x="7200" y="17621"/>
                    <a:pt x="10800" y="19611"/>
                  </a:cubicBezTo>
                  <a:cubicBezTo>
                    <a:pt x="14400" y="21600"/>
                    <a:pt x="18000" y="21032"/>
                    <a:pt x="21600" y="2046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4902200" y="2933700"/>
              <a:ext cx="16510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954" y="4800"/>
                    <a:pt x="8308" y="9600"/>
                    <a:pt x="4708" y="13200"/>
                  </a:cubicBezTo>
                  <a:cubicBezTo>
                    <a:pt x="1108" y="16800"/>
                    <a:pt x="554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3117849" y="3170447"/>
              <a:ext cx="159043" cy="495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439" fill="norm" stroke="1" extrusionOk="0">
                  <a:moveTo>
                    <a:pt x="5891" y="4864"/>
                  </a:moveTo>
                  <a:cubicBezTo>
                    <a:pt x="5610" y="7793"/>
                    <a:pt x="5330" y="10722"/>
                    <a:pt x="5049" y="13193"/>
                  </a:cubicBezTo>
                  <a:cubicBezTo>
                    <a:pt x="4769" y="15664"/>
                    <a:pt x="4488" y="17678"/>
                    <a:pt x="4068" y="19097"/>
                  </a:cubicBezTo>
                  <a:cubicBezTo>
                    <a:pt x="3647" y="20515"/>
                    <a:pt x="3086" y="21339"/>
                    <a:pt x="2805" y="21430"/>
                  </a:cubicBezTo>
                  <a:cubicBezTo>
                    <a:pt x="2525" y="21522"/>
                    <a:pt x="2525" y="20881"/>
                    <a:pt x="2525" y="18502"/>
                  </a:cubicBezTo>
                  <a:cubicBezTo>
                    <a:pt x="2525" y="16122"/>
                    <a:pt x="2525" y="12003"/>
                    <a:pt x="3086" y="8800"/>
                  </a:cubicBezTo>
                  <a:cubicBezTo>
                    <a:pt x="3647" y="5597"/>
                    <a:pt x="4769" y="3308"/>
                    <a:pt x="5891" y="1981"/>
                  </a:cubicBezTo>
                  <a:cubicBezTo>
                    <a:pt x="7013" y="654"/>
                    <a:pt x="8135" y="288"/>
                    <a:pt x="9397" y="105"/>
                  </a:cubicBezTo>
                  <a:cubicBezTo>
                    <a:pt x="10660" y="-78"/>
                    <a:pt x="12062" y="-78"/>
                    <a:pt x="14166" y="563"/>
                  </a:cubicBezTo>
                  <a:cubicBezTo>
                    <a:pt x="16270" y="1203"/>
                    <a:pt x="19075" y="2485"/>
                    <a:pt x="20338" y="3675"/>
                  </a:cubicBezTo>
                  <a:cubicBezTo>
                    <a:pt x="21600" y="4864"/>
                    <a:pt x="21319" y="5963"/>
                    <a:pt x="18935" y="6832"/>
                  </a:cubicBezTo>
                  <a:cubicBezTo>
                    <a:pt x="16551" y="7702"/>
                    <a:pt x="12062" y="8342"/>
                    <a:pt x="8556" y="8663"/>
                  </a:cubicBezTo>
                  <a:cubicBezTo>
                    <a:pt x="5049" y="8983"/>
                    <a:pt x="2525" y="8983"/>
                    <a:pt x="0" y="8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3790949" y="3308350"/>
              <a:ext cx="190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3829050" y="3213099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3879850" y="3051960"/>
              <a:ext cx="139700" cy="434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21600" y="3264"/>
                  </a:moveTo>
                  <a:cubicBezTo>
                    <a:pt x="19309" y="2216"/>
                    <a:pt x="17018" y="1167"/>
                    <a:pt x="14891" y="591"/>
                  </a:cubicBezTo>
                  <a:cubicBezTo>
                    <a:pt x="12764" y="14"/>
                    <a:pt x="10800" y="-91"/>
                    <a:pt x="9327" y="66"/>
                  </a:cubicBezTo>
                  <a:cubicBezTo>
                    <a:pt x="7855" y="224"/>
                    <a:pt x="6873" y="643"/>
                    <a:pt x="6055" y="2163"/>
                  </a:cubicBezTo>
                  <a:cubicBezTo>
                    <a:pt x="5236" y="3684"/>
                    <a:pt x="4582" y="6305"/>
                    <a:pt x="3927" y="9451"/>
                  </a:cubicBezTo>
                  <a:cubicBezTo>
                    <a:pt x="3273" y="12596"/>
                    <a:pt x="2618" y="16266"/>
                    <a:pt x="1964" y="18363"/>
                  </a:cubicBezTo>
                  <a:cubicBezTo>
                    <a:pt x="1309" y="20460"/>
                    <a:pt x="655" y="20985"/>
                    <a:pt x="0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3854450" y="3312255"/>
              <a:ext cx="171450" cy="65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9" fill="norm" stroke="1" extrusionOk="0">
                  <a:moveTo>
                    <a:pt x="0" y="21029"/>
                  </a:moveTo>
                  <a:cubicBezTo>
                    <a:pt x="0" y="16979"/>
                    <a:pt x="0" y="12929"/>
                    <a:pt x="2933" y="9217"/>
                  </a:cubicBezTo>
                  <a:cubicBezTo>
                    <a:pt x="5867" y="5504"/>
                    <a:pt x="11733" y="2129"/>
                    <a:pt x="15333" y="779"/>
                  </a:cubicBezTo>
                  <a:cubicBezTo>
                    <a:pt x="18933" y="-571"/>
                    <a:pt x="20267" y="104"/>
                    <a:pt x="21600" y="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4310567" y="3266985"/>
              <a:ext cx="210634" cy="208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278" fill="norm" stroke="1" extrusionOk="0">
                  <a:moveTo>
                    <a:pt x="1393" y="1629"/>
                  </a:moveTo>
                  <a:cubicBezTo>
                    <a:pt x="2034" y="765"/>
                    <a:pt x="2676" y="-99"/>
                    <a:pt x="3852" y="9"/>
                  </a:cubicBezTo>
                  <a:cubicBezTo>
                    <a:pt x="5029" y="117"/>
                    <a:pt x="6739" y="1197"/>
                    <a:pt x="7916" y="3897"/>
                  </a:cubicBezTo>
                  <a:cubicBezTo>
                    <a:pt x="9092" y="6597"/>
                    <a:pt x="9733" y="10917"/>
                    <a:pt x="8985" y="14049"/>
                  </a:cubicBezTo>
                  <a:cubicBezTo>
                    <a:pt x="8236" y="17181"/>
                    <a:pt x="6098" y="19125"/>
                    <a:pt x="4387" y="20205"/>
                  </a:cubicBezTo>
                  <a:cubicBezTo>
                    <a:pt x="2676" y="21285"/>
                    <a:pt x="1393" y="21501"/>
                    <a:pt x="644" y="21069"/>
                  </a:cubicBezTo>
                  <a:cubicBezTo>
                    <a:pt x="-104" y="20637"/>
                    <a:pt x="-318" y="19557"/>
                    <a:pt x="644" y="17829"/>
                  </a:cubicBezTo>
                  <a:cubicBezTo>
                    <a:pt x="1607" y="16101"/>
                    <a:pt x="3745" y="13725"/>
                    <a:pt x="6098" y="11457"/>
                  </a:cubicBezTo>
                  <a:cubicBezTo>
                    <a:pt x="8450" y="9189"/>
                    <a:pt x="11017" y="7029"/>
                    <a:pt x="12941" y="5409"/>
                  </a:cubicBezTo>
                  <a:cubicBezTo>
                    <a:pt x="14866" y="3789"/>
                    <a:pt x="16149" y="2709"/>
                    <a:pt x="16256" y="2493"/>
                  </a:cubicBezTo>
                  <a:cubicBezTo>
                    <a:pt x="16363" y="2277"/>
                    <a:pt x="15294" y="2925"/>
                    <a:pt x="14118" y="4329"/>
                  </a:cubicBezTo>
                  <a:cubicBezTo>
                    <a:pt x="12941" y="5733"/>
                    <a:pt x="11658" y="7893"/>
                    <a:pt x="11231" y="9621"/>
                  </a:cubicBezTo>
                  <a:cubicBezTo>
                    <a:pt x="10803" y="11349"/>
                    <a:pt x="11231" y="12645"/>
                    <a:pt x="13048" y="13617"/>
                  </a:cubicBezTo>
                  <a:cubicBezTo>
                    <a:pt x="14866" y="14589"/>
                    <a:pt x="18074" y="15237"/>
                    <a:pt x="21282" y="15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4641849" y="3365500"/>
              <a:ext cx="508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4603749" y="3403600"/>
              <a:ext cx="1460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4806950" y="3321050"/>
              <a:ext cx="3810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842"/>
                    <a:pt x="12000" y="5684"/>
                    <a:pt x="8400" y="9284"/>
                  </a:cubicBezTo>
                  <a:cubicBezTo>
                    <a:pt x="4800" y="12884"/>
                    <a:pt x="2400" y="172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2942415" y="4075349"/>
              <a:ext cx="124102" cy="331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414" fill="norm" stroke="1" extrusionOk="0">
                  <a:moveTo>
                    <a:pt x="20118" y="4189"/>
                  </a:moveTo>
                  <a:cubicBezTo>
                    <a:pt x="20478" y="3505"/>
                    <a:pt x="20838" y="2822"/>
                    <a:pt x="21018" y="2138"/>
                  </a:cubicBezTo>
                  <a:cubicBezTo>
                    <a:pt x="21198" y="1455"/>
                    <a:pt x="21198" y="771"/>
                    <a:pt x="20118" y="361"/>
                  </a:cubicBezTo>
                  <a:cubicBezTo>
                    <a:pt x="19038" y="-49"/>
                    <a:pt x="16878" y="-186"/>
                    <a:pt x="14178" y="361"/>
                  </a:cubicBezTo>
                  <a:cubicBezTo>
                    <a:pt x="11478" y="908"/>
                    <a:pt x="8238" y="2138"/>
                    <a:pt x="5538" y="4804"/>
                  </a:cubicBezTo>
                  <a:cubicBezTo>
                    <a:pt x="2838" y="7470"/>
                    <a:pt x="678" y="11571"/>
                    <a:pt x="138" y="14373"/>
                  </a:cubicBezTo>
                  <a:cubicBezTo>
                    <a:pt x="-402" y="17176"/>
                    <a:pt x="678" y="18680"/>
                    <a:pt x="2838" y="19637"/>
                  </a:cubicBezTo>
                  <a:cubicBezTo>
                    <a:pt x="4998" y="20594"/>
                    <a:pt x="8238" y="21004"/>
                    <a:pt x="11478" y="21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3147155" y="4184650"/>
              <a:ext cx="27845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4871"/>
                    <a:pt x="4867" y="9741"/>
                    <a:pt x="1782" y="13341"/>
                  </a:cubicBezTo>
                  <a:cubicBezTo>
                    <a:pt x="-1304" y="16941"/>
                    <a:pt x="239" y="19271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3219450" y="4286249"/>
              <a:ext cx="1079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47" y="17100"/>
                    <a:pt x="1694" y="12600"/>
                    <a:pt x="5294" y="9000"/>
                  </a:cubicBezTo>
                  <a:cubicBezTo>
                    <a:pt x="8894" y="5400"/>
                    <a:pt x="15247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3375231" y="4150783"/>
              <a:ext cx="121913" cy="422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550" fill="norm" stroke="1" extrusionOk="0">
                  <a:moveTo>
                    <a:pt x="7103" y="6588"/>
                  </a:moveTo>
                  <a:cubicBezTo>
                    <a:pt x="5273" y="8748"/>
                    <a:pt x="3442" y="10908"/>
                    <a:pt x="2710" y="13176"/>
                  </a:cubicBezTo>
                  <a:cubicBezTo>
                    <a:pt x="1978" y="15444"/>
                    <a:pt x="2344" y="17820"/>
                    <a:pt x="2527" y="19332"/>
                  </a:cubicBezTo>
                  <a:cubicBezTo>
                    <a:pt x="2710" y="20844"/>
                    <a:pt x="2710" y="21492"/>
                    <a:pt x="2344" y="21546"/>
                  </a:cubicBezTo>
                  <a:cubicBezTo>
                    <a:pt x="1978" y="21600"/>
                    <a:pt x="1245" y="21060"/>
                    <a:pt x="696" y="19062"/>
                  </a:cubicBezTo>
                  <a:cubicBezTo>
                    <a:pt x="147" y="17064"/>
                    <a:pt x="-219" y="13608"/>
                    <a:pt x="147" y="10476"/>
                  </a:cubicBezTo>
                  <a:cubicBezTo>
                    <a:pt x="513" y="7344"/>
                    <a:pt x="1612" y="4536"/>
                    <a:pt x="2710" y="2916"/>
                  </a:cubicBezTo>
                  <a:cubicBezTo>
                    <a:pt x="3808" y="1296"/>
                    <a:pt x="4906" y="864"/>
                    <a:pt x="6371" y="540"/>
                  </a:cubicBezTo>
                  <a:cubicBezTo>
                    <a:pt x="7835" y="216"/>
                    <a:pt x="9666" y="0"/>
                    <a:pt x="11496" y="0"/>
                  </a:cubicBezTo>
                  <a:cubicBezTo>
                    <a:pt x="13327" y="0"/>
                    <a:pt x="15157" y="216"/>
                    <a:pt x="16988" y="918"/>
                  </a:cubicBezTo>
                  <a:cubicBezTo>
                    <a:pt x="18818" y="1620"/>
                    <a:pt x="20649" y="2808"/>
                    <a:pt x="21015" y="4104"/>
                  </a:cubicBezTo>
                  <a:cubicBezTo>
                    <a:pt x="21381" y="5400"/>
                    <a:pt x="20283" y="6804"/>
                    <a:pt x="18818" y="7722"/>
                  </a:cubicBezTo>
                  <a:cubicBezTo>
                    <a:pt x="17354" y="8640"/>
                    <a:pt x="15523" y="9072"/>
                    <a:pt x="12778" y="9234"/>
                  </a:cubicBezTo>
                  <a:cubicBezTo>
                    <a:pt x="10032" y="9396"/>
                    <a:pt x="6371" y="9288"/>
                    <a:pt x="2710" y="9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3505200" y="4083050"/>
              <a:ext cx="101137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7" h="21600" fill="norm" stroke="1" extrusionOk="0">
                  <a:moveTo>
                    <a:pt x="1271" y="0"/>
                  </a:moveTo>
                  <a:cubicBezTo>
                    <a:pt x="7200" y="1964"/>
                    <a:pt x="13129" y="3927"/>
                    <a:pt x="16729" y="6349"/>
                  </a:cubicBezTo>
                  <a:cubicBezTo>
                    <a:pt x="20329" y="8771"/>
                    <a:pt x="21600" y="11651"/>
                    <a:pt x="18424" y="14269"/>
                  </a:cubicBezTo>
                  <a:cubicBezTo>
                    <a:pt x="15247" y="16887"/>
                    <a:pt x="7624" y="192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3975100" y="4222750"/>
              <a:ext cx="635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4007845" y="4108449"/>
              <a:ext cx="81556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1366" y="21600"/>
                  </a:moveTo>
                  <a:cubicBezTo>
                    <a:pt x="286" y="14400"/>
                    <a:pt x="-794" y="7200"/>
                    <a:pt x="826" y="3600"/>
                  </a:cubicBezTo>
                  <a:cubicBezTo>
                    <a:pt x="2446" y="0"/>
                    <a:pt x="6766" y="0"/>
                    <a:pt x="10546" y="0"/>
                  </a:cubicBezTo>
                  <a:cubicBezTo>
                    <a:pt x="14326" y="0"/>
                    <a:pt x="17566" y="0"/>
                    <a:pt x="208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4081830" y="3984223"/>
              <a:ext cx="134571" cy="416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57" fill="norm" stroke="1" extrusionOk="0">
                  <a:moveTo>
                    <a:pt x="21457" y="3130"/>
                  </a:moveTo>
                  <a:cubicBezTo>
                    <a:pt x="18420" y="2039"/>
                    <a:pt x="15382" y="948"/>
                    <a:pt x="12851" y="402"/>
                  </a:cubicBezTo>
                  <a:cubicBezTo>
                    <a:pt x="10320" y="-143"/>
                    <a:pt x="8295" y="-143"/>
                    <a:pt x="6438" y="457"/>
                  </a:cubicBezTo>
                  <a:cubicBezTo>
                    <a:pt x="4582" y="1057"/>
                    <a:pt x="2894" y="2257"/>
                    <a:pt x="1713" y="4602"/>
                  </a:cubicBezTo>
                  <a:cubicBezTo>
                    <a:pt x="532" y="6948"/>
                    <a:pt x="-143" y="10439"/>
                    <a:pt x="26" y="13439"/>
                  </a:cubicBezTo>
                  <a:cubicBezTo>
                    <a:pt x="194" y="16439"/>
                    <a:pt x="1207" y="18948"/>
                    <a:pt x="2219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4086955" y="4229099"/>
              <a:ext cx="180246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290" y="21600"/>
                  </a:moveTo>
                  <a:cubicBezTo>
                    <a:pt x="39" y="15709"/>
                    <a:pt x="-212" y="9818"/>
                    <a:pt x="290" y="6218"/>
                  </a:cubicBezTo>
                  <a:cubicBezTo>
                    <a:pt x="793" y="2618"/>
                    <a:pt x="2048" y="1309"/>
                    <a:pt x="5690" y="655"/>
                  </a:cubicBezTo>
                  <a:cubicBezTo>
                    <a:pt x="9332" y="0"/>
                    <a:pt x="15360" y="0"/>
                    <a:pt x="213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4498069" y="4147520"/>
              <a:ext cx="245381" cy="213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140" fill="norm" stroke="1" extrusionOk="0">
                  <a:moveTo>
                    <a:pt x="4233" y="3678"/>
                  </a:moveTo>
                  <a:cubicBezTo>
                    <a:pt x="3494" y="2211"/>
                    <a:pt x="2756" y="743"/>
                    <a:pt x="2848" y="218"/>
                  </a:cubicBezTo>
                  <a:cubicBezTo>
                    <a:pt x="2940" y="-306"/>
                    <a:pt x="3864" y="113"/>
                    <a:pt x="5156" y="1477"/>
                  </a:cubicBezTo>
                  <a:cubicBezTo>
                    <a:pt x="6448" y="2840"/>
                    <a:pt x="8110" y="5146"/>
                    <a:pt x="8387" y="8082"/>
                  </a:cubicBezTo>
                  <a:cubicBezTo>
                    <a:pt x="8664" y="11018"/>
                    <a:pt x="7556" y="14583"/>
                    <a:pt x="6356" y="16890"/>
                  </a:cubicBezTo>
                  <a:cubicBezTo>
                    <a:pt x="5156" y="19197"/>
                    <a:pt x="3864" y="20245"/>
                    <a:pt x="2756" y="20770"/>
                  </a:cubicBezTo>
                  <a:cubicBezTo>
                    <a:pt x="1648" y="21294"/>
                    <a:pt x="725" y="21294"/>
                    <a:pt x="264" y="20560"/>
                  </a:cubicBezTo>
                  <a:cubicBezTo>
                    <a:pt x="-198" y="19826"/>
                    <a:pt x="-198" y="18358"/>
                    <a:pt x="1464" y="15632"/>
                  </a:cubicBezTo>
                  <a:cubicBezTo>
                    <a:pt x="3125" y="12906"/>
                    <a:pt x="6448" y="8921"/>
                    <a:pt x="8479" y="6614"/>
                  </a:cubicBezTo>
                  <a:cubicBezTo>
                    <a:pt x="10510" y="4308"/>
                    <a:pt x="11248" y="3678"/>
                    <a:pt x="12264" y="3049"/>
                  </a:cubicBezTo>
                  <a:cubicBezTo>
                    <a:pt x="13279" y="2420"/>
                    <a:pt x="14571" y="1791"/>
                    <a:pt x="14848" y="2106"/>
                  </a:cubicBezTo>
                  <a:cubicBezTo>
                    <a:pt x="15125" y="2420"/>
                    <a:pt x="14387" y="3678"/>
                    <a:pt x="13464" y="5461"/>
                  </a:cubicBezTo>
                  <a:cubicBezTo>
                    <a:pt x="12540" y="7244"/>
                    <a:pt x="11433" y="9550"/>
                    <a:pt x="10879" y="11228"/>
                  </a:cubicBezTo>
                  <a:cubicBezTo>
                    <a:pt x="10325" y="12906"/>
                    <a:pt x="10325" y="13954"/>
                    <a:pt x="11340" y="14793"/>
                  </a:cubicBezTo>
                  <a:cubicBezTo>
                    <a:pt x="12356" y="15632"/>
                    <a:pt x="14387" y="16261"/>
                    <a:pt x="16233" y="15946"/>
                  </a:cubicBezTo>
                  <a:cubicBezTo>
                    <a:pt x="18079" y="15632"/>
                    <a:pt x="19740" y="14374"/>
                    <a:pt x="21402" y="13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4845050" y="4190999"/>
              <a:ext cx="635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4806950" y="4273550"/>
              <a:ext cx="1460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4976958" y="4146550"/>
              <a:ext cx="157107" cy="198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1" h="21328" fill="norm" stroke="1" extrusionOk="0">
                  <a:moveTo>
                    <a:pt x="19546" y="5457"/>
                  </a:moveTo>
                  <a:cubicBezTo>
                    <a:pt x="15619" y="6139"/>
                    <a:pt x="11692" y="6821"/>
                    <a:pt x="8185" y="9208"/>
                  </a:cubicBezTo>
                  <a:cubicBezTo>
                    <a:pt x="4679" y="11596"/>
                    <a:pt x="1593" y="15688"/>
                    <a:pt x="471" y="18189"/>
                  </a:cubicBezTo>
                  <a:cubicBezTo>
                    <a:pt x="-651" y="20691"/>
                    <a:pt x="191" y="21600"/>
                    <a:pt x="3417" y="21259"/>
                  </a:cubicBezTo>
                  <a:cubicBezTo>
                    <a:pt x="6643" y="20918"/>
                    <a:pt x="12253" y="19326"/>
                    <a:pt x="15759" y="16598"/>
                  </a:cubicBezTo>
                  <a:cubicBezTo>
                    <a:pt x="19266" y="13869"/>
                    <a:pt x="20668" y="10004"/>
                    <a:pt x="20809" y="7048"/>
                  </a:cubicBezTo>
                  <a:cubicBezTo>
                    <a:pt x="20949" y="4093"/>
                    <a:pt x="19827" y="2046"/>
                    <a:pt x="187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3229897" y="4916787"/>
              <a:ext cx="149791" cy="243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6" h="21041" fill="norm" stroke="1" extrusionOk="0">
                  <a:moveTo>
                    <a:pt x="17824" y="2583"/>
                  </a:moveTo>
                  <a:cubicBezTo>
                    <a:pt x="16657" y="1668"/>
                    <a:pt x="15489" y="752"/>
                    <a:pt x="14030" y="295"/>
                  </a:cubicBezTo>
                  <a:cubicBezTo>
                    <a:pt x="12570" y="-163"/>
                    <a:pt x="10819" y="-163"/>
                    <a:pt x="9068" y="844"/>
                  </a:cubicBezTo>
                  <a:cubicBezTo>
                    <a:pt x="7316" y="1851"/>
                    <a:pt x="5565" y="3864"/>
                    <a:pt x="4105" y="5969"/>
                  </a:cubicBezTo>
                  <a:cubicBezTo>
                    <a:pt x="2646" y="8074"/>
                    <a:pt x="1478" y="10271"/>
                    <a:pt x="749" y="12742"/>
                  </a:cubicBezTo>
                  <a:cubicBezTo>
                    <a:pt x="19" y="15213"/>
                    <a:pt x="-273" y="17959"/>
                    <a:pt x="311" y="19515"/>
                  </a:cubicBezTo>
                  <a:cubicBezTo>
                    <a:pt x="895" y="21071"/>
                    <a:pt x="2354" y="21437"/>
                    <a:pt x="5711" y="20613"/>
                  </a:cubicBezTo>
                  <a:cubicBezTo>
                    <a:pt x="9068" y="19790"/>
                    <a:pt x="14322" y="17776"/>
                    <a:pt x="17386" y="15305"/>
                  </a:cubicBezTo>
                  <a:cubicBezTo>
                    <a:pt x="20451" y="12834"/>
                    <a:pt x="21327" y="9905"/>
                    <a:pt x="20159" y="7525"/>
                  </a:cubicBezTo>
                  <a:cubicBezTo>
                    <a:pt x="18992" y="5145"/>
                    <a:pt x="15781" y="3315"/>
                    <a:pt x="12570" y="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4077677" y="4978523"/>
              <a:ext cx="106973" cy="185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230" fill="norm" stroke="1" extrusionOk="0">
                  <a:moveTo>
                    <a:pt x="18863" y="10179"/>
                  </a:moveTo>
                  <a:cubicBezTo>
                    <a:pt x="18863" y="7752"/>
                    <a:pt x="18863" y="5325"/>
                    <a:pt x="18651" y="3505"/>
                  </a:cubicBezTo>
                  <a:cubicBezTo>
                    <a:pt x="18439" y="1685"/>
                    <a:pt x="18016" y="471"/>
                    <a:pt x="16745" y="107"/>
                  </a:cubicBezTo>
                  <a:cubicBezTo>
                    <a:pt x="15475" y="-257"/>
                    <a:pt x="13357" y="228"/>
                    <a:pt x="10392" y="2777"/>
                  </a:cubicBezTo>
                  <a:cubicBezTo>
                    <a:pt x="7428" y="5325"/>
                    <a:pt x="3616" y="9936"/>
                    <a:pt x="1710" y="12970"/>
                  </a:cubicBezTo>
                  <a:cubicBezTo>
                    <a:pt x="-196" y="16004"/>
                    <a:pt x="-196" y="17460"/>
                    <a:pt x="228" y="18795"/>
                  </a:cubicBezTo>
                  <a:cubicBezTo>
                    <a:pt x="651" y="20130"/>
                    <a:pt x="1498" y="21343"/>
                    <a:pt x="3828" y="21222"/>
                  </a:cubicBezTo>
                  <a:cubicBezTo>
                    <a:pt x="6157" y="21100"/>
                    <a:pt x="9969" y="19644"/>
                    <a:pt x="13145" y="16246"/>
                  </a:cubicBezTo>
                  <a:cubicBezTo>
                    <a:pt x="16322" y="12849"/>
                    <a:pt x="18863" y="7509"/>
                    <a:pt x="21404" y="2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4232185" y="4810432"/>
              <a:ext cx="276315" cy="377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027" fill="norm" stroke="1" extrusionOk="0">
                  <a:moveTo>
                    <a:pt x="10643" y="514"/>
                  </a:moveTo>
                  <a:cubicBezTo>
                    <a:pt x="10148" y="42"/>
                    <a:pt x="9653" y="-430"/>
                    <a:pt x="8911" y="691"/>
                  </a:cubicBezTo>
                  <a:cubicBezTo>
                    <a:pt x="8169" y="1813"/>
                    <a:pt x="7180" y="4527"/>
                    <a:pt x="6356" y="7832"/>
                  </a:cubicBezTo>
                  <a:cubicBezTo>
                    <a:pt x="5531" y="11137"/>
                    <a:pt x="4872" y="15032"/>
                    <a:pt x="4542" y="17275"/>
                  </a:cubicBezTo>
                  <a:cubicBezTo>
                    <a:pt x="4212" y="19518"/>
                    <a:pt x="4212" y="20108"/>
                    <a:pt x="4624" y="20521"/>
                  </a:cubicBezTo>
                  <a:cubicBezTo>
                    <a:pt x="5036" y="20934"/>
                    <a:pt x="5861" y="21170"/>
                    <a:pt x="6356" y="20934"/>
                  </a:cubicBezTo>
                  <a:cubicBezTo>
                    <a:pt x="6850" y="20698"/>
                    <a:pt x="7015" y="19990"/>
                    <a:pt x="6520" y="18573"/>
                  </a:cubicBezTo>
                  <a:cubicBezTo>
                    <a:pt x="6026" y="17157"/>
                    <a:pt x="4872" y="15032"/>
                    <a:pt x="3882" y="13734"/>
                  </a:cubicBezTo>
                  <a:cubicBezTo>
                    <a:pt x="2893" y="12436"/>
                    <a:pt x="2069" y="11963"/>
                    <a:pt x="1327" y="11432"/>
                  </a:cubicBezTo>
                  <a:cubicBezTo>
                    <a:pt x="585" y="10901"/>
                    <a:pt x="-75" y="10311"/>
                    <a:pt x="7" y="9898"/>
                  </a:cubicBezTo>
                  <a:cubicBezTo>
                    <a:pt x="90" y="9485"/>
                    <a:pt x="914" y="9249"/>
                    <a:pt x="2728" y="8600"/>
                  </a:cubicBezTo>
                  <a:cubicBezTo>
                    <a:pt x="4542" y="7950"/>
                    <a:pt x="7345" y="6888"/>
                    <a:pt x="9406" y="6003"/>
                  </a:cubicBezTo>
                  <a:cubicBezTo>
                    <a:pt x="11467" y="5118"/>
                    <a:pt x="12786" y="4409"/>
                    <a:pt x="13858" y="3996"/>
                  </a:cubicBezTo>
                  <a:cubicBezTo>
                    <a:pt x="14930" y="3583"/>
                    <a:pt x="15754" y="3465"/>
                    <a:pt x="16084" y="3878"/>
                  </a:cubicBezTo>
                  <a:cubicBezTo>
                    <a:pt x="16414" y="4291"/>
                    <a:pt x="16249" y="5236"/>
                    <a:pt x="15589" y="6888"/>
                  </a:cubicBezTo>
                  <a:cubicBezTo>
                    <a:pt x="14930" y="8540"/>
                    <a:pt x="13775" y="10901"/>
                    <a:pt x="13033" y="12377"/>
                  </a:cubicBezTo>
                  <a:cubicBezTo>
                    <a:pt x="12291" y="13852"/>
                    <a:pt x="11962" y="14442"/>
                    <a:pt x="11385" y="15150"/>
                  </a:cubicBezTo>
                  <a:cubicBezTo>
                    <a:pt x="10807" y="15859"/>
                    <a:pt x="9983" y="16685"/>
                    <a:pt x="9571" y="16744"/>
                  </a:cubicBezTo>
                  <a:cubicBezTo>
                    <a:pt x="9159" y="16803"/>
                    <a:pt x="9159" y="16095"/>
                    <a:pt x="10065" y="15268"/>
                  </a:cubicBezTo>
                  <a:cubicBezTo>
                    <a:pt x="10972" y="14442"/>
                    <a:pt x="12786" y="13498"/>
                    <a:pt x="14105" y="13026"/>
                  </a:cubicBezTo>
                  <a:cubicBezTo>
                    <a:pt x="15424" y="12554"/>
                    <a:pt x="16249" y="12554"/>
                    <a:pt x="17156" y="13380"/>
                  </a:cubicBezTo>
                  <a:cubicBezTo>
                    <a:pt x="18062" y="14206"/>
                    <a:pt x="19052" y="15859"/>
                    <a:pt x="19794" y="16921"/>
                  </a:cubicBezTo>
                  <a:cubicBezTo>
                    <a:pt x="20536" y="17983"/>
                    <a:pt x="21030" y="18455"/>
                    <a:pt x="21525" y="18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4528875" y="5018221"/>
              <a:ext cx="87575" cy="131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321" fill="norm" stroke="1" extrusionOk="0">
                  <a:moveTo>
                    <a:pt x="4307" y="15150"/>
                  </a:moveTo>
                  <a:cubicBezTo>
                    <a:pt x="6878" y="11378"/>
                    <a:pt x="9449" y="7607"/>
                    <a:pt x="10992" y="4864"/>
                  </a:cubicBezTo>
                  <a:cubicBezTo>
                    <a:pt x="12535" y="2121"/>
                    <a:pt x="13049" y="407"/>
                    <a:pt x="11764" y="64"/>
                  </a:cubicBezTo>
                  <a:cubicBezTo>
                    <a:pt x="10478" y="-279"/>
                    <a:pt x="7392" y="750"/>
                    <a:pt x="5078" y="3321"/>
                  </a:cubicBezTo>
                  <a:cubicBezTo>
                    <a:pt x="2764" y="5892"/>
                    <a:pt x="1221" y="10007"/>
                    <a:pt x="449" y="12921"/>
                  </a:cubicBezTo>
                  <a:cubicBezTo>
                    <a:pt x="-322" y="15835"/>
                    <a:pt x="-322" y="17550"/>
                    <a:pt x="2249" y="18921"/>
                  </a:cubicBezTo>
                  <a:cubicBezTo>
                    <a:pt x="4821" y="20292"/>
                    <a:pt x="9964" y="21321"/>
                    <a:pt x="13564" y="21321"/>
                  </a:cubicBezTo>
                  <a:cubicBezTo>
                    <a:pt x="17164" y="21321"/>
                    <a:pt x="19221" y="20292"/>
                    <a:pt x="21278" y="19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4648200" y="4991099"/>
              <a:ext cx="120650" cy="151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5" fill="norm" stroke="1" extrusionOk="0">
                  <a:moveTo>
                    <a:pt x="0" y="3551"/>
                  </a:moveTo>
                  <a:cubicBezTo>
                    <a:pt x="758" y="2071"/>
                    <a:pt x="1516" y="592"/>
                    <a:pt x="2842" y="296"/>
                  </a:cubicBezTo>
                  <a:cubicBezTo>
                    <a:pt x="4168" y="0"/>
                    <a:pt x="6063" y="888"/>
                    <a:pt x="7579" y="4142"/>
                  </a:cubicBezTo>
                  <a:cubicBezTo>
                    <a:pt x="9095" y="7397"/>
                    <a:pt x="10232" y="13019"/>
                    <a:pt x="10042" y="16570"/>
                  </a:cubicBezTo>
                  <a:cubicBezTo>
                    <a:pt x="9853" y="20121"/>
                    <a:pt x="8337" y="21600"/>
                    <a:pt x="7579" y="21008"/>
                  </a:cubicBezTo>
                  <a:cubicBezTo>
                    <a:pt x="6821" y="20416"/>
                    <a:pt x="6821" y="17753"/>
                    <a:pt x="7958" y="14203"/>
                  </a:cubicBezTo>
                  <a:cubicBezTo>
                    <a:pt x="9095" y="10652"/>
                    <a:pt x="11368" y="6214"/>
                    <a:pt x="13832" y="3699"/>
                  </a:cubicBezTo>
                  <a:cubicBezTo>
                    <a:pt x="16295" y="1184"/>
                    <a:pt x="18947" y="5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4775191" y="5016499"/>
              <a:ext cx="139710" cy="137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288" fill="norm" stroke="1" extrusionOk="0">
                  <a:moveTo>
                    <a:pt x="5804" y="0"/>
                  </a:moveTo>
                  <a:cubicBezTo>
                    <a:pt x="4192" y="3273"/>
                    <a:pt x="2580" y="6545"/>
                    <a:pt x="1452" y="9327"/>
                  </a:cubicBezTo>
                  <a:cubicBezTo>
                    <a:pt x="324" y="12109"/>
                    <a:pt x="-321" y="14400"/>
                    <a:pt x="163" y="15382"/>
                  </a:cubicBezTo>
                  <a:cubicBezTo>
                    <a:pt x="646" y="16364"/>
                    <a:pt x="2258" y="16036"/>
                    <a:pt x="3709" y="15055"/>
                  </a:cubicBezTo>
                  <a:cubicBezTo>
                    <a:pt x="5160" y="14073"/>
                    <a:pt x="6449" y="12436"/>
                    <a:pt x="7578" y="10800"/>
                  </a:cubicBezTo>
                  <a:cubicBezTo>
                    <a:pt x="8706" y="9164"/>
                    <a:pt x="9673" y="7527"/>
                    <a:pt x="9995" y="7527"/>
                  </a:cubicBezTo>
                  <a:cubicBezTo>
                    <a:pt x="10318" y="7527"/>
                    <a:pt x="9995" y="9164"/>
                    <a:pt x="9673" y="10800"/>
                  </a:cubicBezTo>
                  <a:cubicBezTo>
                    <a:pt x="9351" y="12436"/>
                    <a:pt x="9028" y="14073"/>
                    <a:pt x="9028" y="15873"/>
                  </a:cubicBezTo>
                  <a:cubicBezTo>
                    <a:pt x="9028" y="17673"/>
                    <a:pt x="9351" y="19636"/>
                    <a:pt x="10318" y="20618"/>
                  </a:cubicBezTo>
                  <a:cubicBezTo>
                    <a:pt x="11285" y="21600"/>
                    <a:pt x="12897" y="21600"/>
                    <a:pt x="14670" y="19964"/>
                  </a:cubicBezTo>
                  <a:cubicBezTo>
                    <a:pt x="16443" y="18327"/>
                    <a:pt x="18378" y="15055"/>
                    <a:pt x="19506" y="12109"/>
                  </a:cubicBezTo>
                  <a:cubicBezTo>
                    <a:pt x="20634" y="9164"/>
                    <a:pt x="20957" y="6545"/>
                    <a:pt x="21279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4959349" y="5041899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4991100" y="4978399"/>
              <a:ext cx="254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5041900" y="4983530"/>
              <a:ext cx="120650" cy="18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21600" y="1578"/>
                  </a:moveTo>
                  <a:cubicBezTo>
                    <a:pt x="16674" y="858"/>
                    <a:pt x="11747" y="138"/>
                    <a:pt x="8337" y="18"/>
                  </a:cubicBezTo>
                  <a:cubicBezTo>
                    <a:pt x="4926" y="-102"/>
                    <a:pt x="3032" y="378"/>
                    <a:pt x="2084" y="1218"/>
                  </a:cubicBezTo>
                  <a:cubicBezTo>
                    <a:pt x="1137" y="2058"/>
                    <a:pt x="1137" y="3258"/>
                    <a:pt x="3221" y="5778"/>
                  </a:cubicBezTo>
                  <a:cubicBezTo>
                    <a:pt x="5305" y="8298"/>
                    <a:pt x="9474" y="12138"/>
                    <a:pt x="11558" y="14658"/>
                  </a:cubicBezTo>
                  <a:cubicBezTo>
                    <a:pt x="13642" y="17178"/>
                    <a:pt x="13642" y="18378"/>
                    <a:pt x="12884" y="19338"/>
                  </a:cubicBezTo>
                  <a:cubicBezTo>
                    <a:pt x="12126" y="20298"/>
                    <a:pt x="10611" y="21018"/>
                    <a:pt x="8526" y="21258"/>
                  </a:cubicBezTo>
                  <a:cubicBezTo>
                    <a:pt x="6442" y="21498"/>
                    <a:pt x="3789" y="21258"/>
                    <a:pt x="2274" y="20298"/>
                  </a:cubicBezTo>
                  <a:cubicBezTo>
                    <a:pt x="758" y="19338"/>
                    <a:pt x="379" y="17658"/>
                    <a:pt x="0" y="15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5149849" y="4982917"/>
              <a:ext cx="139701" cy="180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6" fill="norm" stroke="1" extrusionOk="0">
                  <a:moveTo>
                    <a:pt x="0" y="9152"/>
                  </a:moveTo>
                  <a:cubicBezTo>
                    <a:pt x="4582" y="8159"/>
                    <a:pt x="9164" y="7166"/>
                    <a:pt x="12109" y="6173"/>
                  </a:cubicBezTo>
                  <a:cubicBezTo>
                    <a:pt x="15055" y="5180"/>
                    <a:pt x="16364" y="4187"/>
                    <a:pt x="17345" y="3070"/>
                  </a:cubicBezTo>
                  <a:cubicBezTo>
                    <a:pt x="18327" y="1952"/>
                    <a:pt x="18982" y="711"/>
                    <a:pt x="18491" y="215"/>
                  </a:cubicBezTo>
                  <a:cubicBezTo>
                    <a:pt x="18000" y="-282"/>
                    <a:pt x="16364" y="-34"/>
                    <a:pt x="13418" y="2201"/>
                  </a:cubicBezTo>
                  <a:cubicBezTo>
                    <a:pt x="10473" y="4435"/>
                    <a:pt x="6218" y="8656"/>
                    <a:pt x="3927" y="11759"/>
                  </a:cubicBezTo>
                  <a:cubicBezTo>
                    <a:pt x="1636" y="14863"/>
                    <a:pt x="1309" y="16849"/>
                    <a:pt x="2782" y="18339"/>
                  </a:cubicBezTo>
                  <a:cubicBezTo>
                    <a:pt x="4255" y="19828"/>
                    <a:pt x="7527" y="20821"/>
                    <a:pt x="10964" y="21070"/>
                  </a:cubicBezTo>
                  <a:cubicBezTo>
                    <a:pt x="14400" y="21318"/>
                    <a:pt x="18000" y="20821"/>
                    <a:pt x="21600" y="20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355600" y="7461250"/>
              <a:ext cx="35984" cy="1079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08"/>
                  </a:moveTo>
                  <a:cubicBezTo>
                    <a:pt x="2541" y="254"/>
                    <a:pt x="5082" y="0"/>
                    <a:pt x="6353" y="0"/>
                  </a:cubicBezTo>
                  <a:cubicBezTo>
                    <a:pt x="7624" y="0"/>
                    <a:pt x="7624" y="254"/>
                    <a:pt x="9529" y="1038"/>
                  </a:cubicBezTo>
                  <a:cubicBezTo>
                    <a:pt x="11435" y="1821"/>
                    <a:pt x="15247" y="3134"/>
                    <a:pt x="17788" y="4701"/>
                  </a:cubicBezTo>
                  <a:cubicBezTo>
                    <a:pt x="20329" y="6268"/>
                    <a:pt x="21600" y="8089"/>
                    <a:pt x="21600" y="9868"/>
                  </a:cubicBezTo>
                  <a:cubicBezTo>
                    <a:pt x="21600" y="11647"/>
                    <a:pt x="20329" y="13384"/>
                    <a:pt x="19694" y="15162"/>
                  </a:cubicBezTo>
                  <a:cubicBezTo>
                    <a:pt x="19059" y="16941"/>
                    <a:pt x="19059" y="18762"/>
                    <a:pt x="19059" y="19842"/>
                  </a:cubicBezTo>
                  <a:cubicBezTo>
                    <a:pt x="19059" y="20922"/>
                    <a:pt x="19059" y="21261"/>
                    <a:pt x="190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0" y="3352800"/>
              <a:ext cx="635000" cy="263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0" y="4147"/>
                  </a:moveTo>
                  <a:cubicBezTo>
                    <a:pt x="288" y="9331"/>
                    <a:pt x="576" y="14515"/>
                    <a:pt x="864" y="17539"/>
                  </a:cubicBezTo>
                  <a:cubicBezTo>
                    <a:pt x="1152" y="20563"/>
                    <a:pt x="1440" y="21427"/>
                    <a:pt x="2052" y="21514"/>
                  </a:cubicBezTo>
                  <a:cubicBezTo>
                    <a:pt x="2664" y="21600"/>
                    <a:pt x="3600" y="20909"/>
                    <a:pt x="5076" y="18922"/>
                  </a:cubicBezTo>
                  <a:cubicBezTo>
                    <a:pt x="6552" y="16934"/>
                    <a:pt x="8568" y="13651"/>
                    <a:pt x="10656" y="10800"/>
                  </a:cubicBezTo>
                  <a:cubicBezTo>
                    <a:pt x="12744" y="7949"/>
                    <a:pt x="14904" y="5530"/>
                    <a:pt x="16740" y="3802"/>
                  </a:cubicBezTo>
                  <a:cubicBezTo>
                    <a:pt x="18576" y="2074"/>
                    <a:pt x="20088" y="10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577850" y="5721350"/>
              <a:ext cx="535305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9" y="0"/>
                    <a:pt x="359" y="0"/>
                    <a:pt x="641" y="0"/>
                  </a:cubicBezTo>
                  <a:cubicBezTo>
                    <a:pt x="922" y="0"/>
                    <a:pt x="1307" y="0"/>
                    <a:pt x="1674" y="0"/>
                  </a:cubicBezTo>
                  <a:cubicBezTo>
                    <a:pt x="2041" y="0"/>
                    <a:pt x="2391" y="0"/>
                    <a:pt x="2712" y="189"/>
                  </a:cubicBezTo>
                  <a:cubicBezTo>
                    <a:pt x="3032" y="379"/>
                    <a:pt x="3322" y="758"/>
                    <a:pt x="3643" y="1042"/>
                  </a:cubicBezTo>
                  <a:cubicBezTo>
                    <a:pt x="3963" y="1326"/>
                    <a:pt x="4313" y="1516"/>
                    <a:pt x="4633" y="1800"/>
                  </a:cubicBezTo>
                  <a:cubicBezTo>
                    <a:pt x="4954" y="2084"/>
                    <a:pt x="5244" y="2463"/>
                    <a:pt x="5535" y="2747"/>
                  </a:cubicBezTo>
                  <a:cubicBezTo>
                    <a:pt x="5825" y="3032"/>
                    <a:pt x="6115" y="3221"/>
                    <a:pt x="6410" y="3411"/>
                  </a:cubicBezTo>
                  <a:cubicBezTo>
                    <a:pt x="6705" y="3600"/>
                    <a:pt x="7004" y="3789"/>
                    <a:pt x="7294" y="3979"/>
                  </a:cubicBezTo>
                  <a:cubicBezTo>
                    <a:pt x="7584" y="4168"/>
                    <a:pt x="7866" y="4358"/>
                    <a:pt x="8157" y="4547"/>
                  </a:cubicBezTo>
                  <a:cubicBezTo>
                    <a:pt x="8447" y="4737"/>
                    <a:pt x="8746" y="4926"/>
                    <a:pt x="9041" y="5211"/>
                  </a:cubicBezTo>
                  <a:cubicBezTo>
                    <a:pt x="9335" y="5495"/>
                    <a:pt x="9626" y="5874"/>
                    <a:pt x="9937" y="6158"/>
                  </a:cubicBezTo>
                  <a:cubicBezTo>
                    <a:pt x="10249" y="6442"/>
                    <a:pt x="10582" y="6632"/>
                    <a:pt x="10915" y="6916"/>
                  </a:cubicBezTo>
                  <a:cubicBezTo>
                    <a:pt x="11248" y="7200"/>
                    <a:pt x="11581" y="7579"/>
                    <a:pt x="11927" y="7863"/>
                  </a:cubicBezTo>
                  <a:cubicBezTo>
                    <a:pt x="12273" y="8147"/>
                    <a:pt x="12632" y="8337"/>
                    <a:pt x="12986" y="8621"/>
                  </a:cubicBezTo>
                  <a:cubicBezTo>
                    <a:pt x="13341" y="8905"/>
                    <a:pt x="13691" y="9284"/>
                    <a:pt x="14037" y="9663"/>
                  </a:cubicBezTo>
                  <a:cubicBezTo>
                    <a:pt x="14383" y="10042"/>
                    <a:pt x="14725" y="10421"/>
                    <a:pt x="15053" y="10705"/>
                  </a:cubicBezTo>
                  <a:cubicBezTo>
                    <a:pt x="15382" y="10989"/>
                    <a:pt x="15698" y="11179"/>
                    <a:pt x="16014" y="11558"/>
                  </a:cubicBezTo>
                  <a:cubicBezTo>
                    <a:pt x="16330" y="11937"/>
                    <a:pt x="16646" y="12505"/>
                    <a:pt x="16988" y="13074"/>
                  </a:cubicBezTo>
                  <a:cubicBezTo>
                    <a:pt x="17330" y="13642"/>
                    <a:pt x="17697" y="14211"/>
                    <a:pt x="18043" y="14779"/>
                  </a:cubicBezTo>
                  <a:cubicBezTo>
                    <a:pt x="18389" y="15347"/>
                    <a:pt x="18713" y="15916"/>
                    <a:pt x="19051" y="16579"/>
                  </a:cubicBezTo>
                  <a:cubicBezTo>
                    <a:pt x="19388" y="17242"/>
                    <a:pt x="19738" y="18000"/>
                    <a:pt x="20097" y="18663"/>
                  </a:cubicBezTo>
                  <a:cubicBezTo>
                    <a:pt x="20456" y="19326"/>
                    <a:pt x="20823" y="19895"/>
                    <a:pt x="21075" y="20368"/>
                  </a:cubicBezTo>
                  <a:cubicBezTo>
                    <a:pt x="21327" y="20842"/>
                    <a:pt x="21463" y="212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827237" y="6245106"/>
              <a:ext cx="290543" cy="885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526" fill="norm" stroke="1" extrusionOk="0">
                  <a:moveTo>
                    <a:pt x="9662" y="5172"/>
                  </a:moveTo>
                  <a:cubicBezTo>
                    <a:pt x="9196" y="6766"/>
                    <a:pt x="8730" y="8360"/>
                    <a:pt x="8186" y="10057"/>
                  </a:cubicBezTo>
                  <a:cubicBezTo>
                    <a:pt x="7642" y="11755"/>
                    <a:pt x="7020" y="13555"/>
                    <a:pt x="6243" y="15380"/>
                  </a:cubicBezTo>
                  <a:cubicBezTo>
                    <a:pt x="5466" y="17206"/>
                    <a:pt x="4534" y="19057"/>
                    <a:pt x="3990" y="20137"/>
                  </a:cubicBezTo>
                  <a:cubicBezTo>
                    <a:pt x="3446" y="21217"/>
                    <a:pt x="3291" y="21526"/>
                    <a:pt x="3213" y="21526"/>
                  </a:cubicBezTo>
                  <a:cubicBezTo>
                    <a:pt x="3135" y="21526"/>
                    <a:pt x="3135" y="21217"/>
                    <a:pt x="3446" y="20060"/>
                  </a:cubicBezTo>
                  <a:cubicBezTo>
                    <a:pt x="3757" y="18903"/>
                    <a:pt x="4378" y="16897"/>
                    <a:pt x="5000" y="14943"/>
                  </a:cubicBezTo>
                  <a:cubicBezTo>
                    <a:pt x="5622" y="12989"/>
                    <a:pt x="6243" y="11086"/>
                    <a:pt x="6943" y="9337"/>
                  </a:cubicBezTo>
                  <a:cubicBezTo>
                    <a:pt x="7642" y="7589"/>
                    <a:pt x="8419" y="5995"/>
                    <a:pt x="9196" y="4606"/>
                  </a:cubicBezTo>
                  <a:cubicBezTo>
                    <a:pt x="9973" y="3217"/>
                    <a:pt x="10750" y="2035"/>
                    <a:pt x="11604" y="1263"/>
                  </a:cubicBezTo>
                  <a:cubicBezTo>
                    <a:pt x="12459" y="492"/>
                    <a:pt x="13391" y="132"/>
                    <a:pt x="14635" y="29"/>
                  </a:cubicBezTo>
                  <a:cubicBezTo>
                    <a:pt x="15878" y="-74"/>
                    <a:pt x="17432" y="80"/>
                    <a:pt x="18830" y="826"/>
                  </a:cubicBezTo>
                  <a:cubicBezTo>
                    <a:pt x="20229" y="1572"/>
                    <a:pt x="21472" y="2909"/>
                    <a:pt x="21317" y="4272"/>
                  </a:cubicBezTo>
                  <a:cubicBezTo>
                    <a:pt x="21161" y="5635"/>
                    <a:pt x="19607" y="7023"/>
                    <a:pt x="16577" y="8026"/>
                  </a:cubicBezTo>
                  <a:cubicBezTo>
                    <a:pt x="13547" y="9029"/>
                    <a:pt x="9040" y="9646"/>
                    <a:pt x="6399" y="9980"/>
                  </a:cubicBezTo>
                  <a:cubicBezTo>
                    <a:pt x="3757" y="10315"/>
                    <a:pt x="2980" y="10366"/>
                    <a:pt x="2203" y="10366"/>
                  </a:cubicBezTo>
                  <a:cubicBezTo>
                    <a:pt x="1426" y="10366"/>
                    <a:pt x="649" y="10315"/>
                    <a:pt x="260" y="10160"/>
                  </a:cubicBezTo>
                  <a:cubicBezTo>
                    <a:pt x="-128" y="10006"/>
                    <a:pt x="-128" y="9749"/>
                    <a:pt x="571" y="9569"/>
                  </a:cubicBezTo>
                  <a:cubicBezTo>
                    <a:pt x="1271" y="9389"/>
                    <a:pt x="2669" y="9286"/>
                    <a:pt x="4068" y="91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1117600" y="6597650"/>
              <a:ext cx="15240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3200"/>
                    <a:pt x="9000" y="6400"/>
                    <a:pt x="12600" y="10000"/>
                  </a:cubicBezTo>
                  <a:cubicBezTo>
                    <a:pt x="16200" y="13600"/>
                    <a:pt x="18900" y="17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1145116" y="6629400"/>
              <a:ext cx="220135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77" y="1252"/>
                    <a:pt x="14954" y="2504"/>
                    <a:pt x="11631" y="5009"/>
                  </a:cubicBezTo>
                  <a:cubicBezTo>
                    <a:pt x="8308" y="7513"/>
                    <a:pt x="4985" y="11270"/>
                    <a:pt x="2908" y="14009"/>
                  </a:cubicBezTo>
                  <a:cubicBezTo>
                    <a:pt x="831" y="16748"/>
                    <a:pt x="0" y="18470"/>
                    <a:pt x="0" y="19565"/>
                  </a:cubicBezTo>
                  <a:cubicBezTo>
                    <a:pt x="0" y="20661"/>
                    <a:pt x="831" y="21130"/>
                    <a:pt x="166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1476970" y="6322604"/>
              <a:ext cx="135930" cy="399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480" fill="norm" stroke="1" extrusionOk="0">
                  <a:moveTo>
                    <a:pt x="21017" y="107"/>
                  </a:moveTo>
                  <a:cubicBezTo>
                    <a:pt x="19381" y="-6"/>
                    <a:pt x="17744" y="-120"/>
                    <a:pt x="15453" y="278"/>
                  </a:cubicBezTo>
                  <a:cubicBezTo>
                    <a:pt x="13162" y="676"/>
                    <a:pt x="10217" y="1585"/>
                    <a:pt x="7272" y="3688"/>
                  </a:cubicBezTo>
                  <a:cubicBezTo>
                    <a:pt x="4326" y="5792"/>
                    <a:pt x="1381" y="9088"/>
                    <a:pt x="399" y="12101"/>
                  </a:cubicBezTo>
                  <a:cubicBezTo>
                    <a:pt x="-583" y="15114"/>
                    <a:pt x="399" y="17842"/>
                    <a:pt x="1708" y="19434"/>
                  </a:cubicBezTo>
                  <a:cubicBezTo>
                    <a:pt x="3017" y="21025"/>
                    <a:pt x="4653" y="21480"/>
                    <a:pt x="6781" y="21480"/>
                  </a:cubicBezTo>
                  <a:cubicBezTo>
                    <a:pt x="8908" y="21480"/>
                    <a:pt x="11526" y="21025"/>
                    <a:pt x="14144" y="205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1638300" y="6399670"/>
              <a:ext cx="254000" cy="278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0" y="4471"/>
                  </a:moveTo>
                  <a:cubicBezTo>
                    <a:pt x="180" y="3172"/>
                    <a:pt x="360" y="1873"/>
                    <a:pt x="990" y="1223"/>
                  </a:cubicBezTo>
                  <a:cubicBezTo>
                    <a:pt x="1620" y="574"/>
                    <a:pt x="2700" y="574"/>
                    <a:pt x="4140" y="1792"/>
                  </a:cubicBezTo>
                  <a:cubicBezTo>
                    <a:pt x="5580" y="3010"/>
                    <a:pt x="7380" y="5446"/>
                    <a:pt x="7920" y="8369"/>
                  </a:cubicBezTo>
                  <a:cubicBezTo>
                    <a:pt x="8460" y="11292"/>
                    <a:pt x="7740" y="14703"/>
                    <a:pt x="6660" y="16977"/>
                  </a:cubicBezTo>
                  <a:cubicBezTo>
                    <a:pt x="5580" y="19250"/>
                    <a:pt x="4140" y="20387"/>
                    <a:pt x="2970" y="20956"/>
                  </a:cubicBezTo>
                  <a:cubicBezTo>
                    <a:pt x="1800" y="21524"/>
                    <a:pt x="900" y="21524"/>
                    <a:pt x="450" y="21118"/>
                  </a:cubicBezTo>
                  <a:cubicBezTo>
                    <a:pt x="0" y="20712"/>
                    <a:pt x="0" y="19900"/>
                    <a:pt x="1440" y="17545"/>
                  </a:cubicBezTo>
                  <a:cubicBezTo>
                    <a:pt x="2880" y="15190"/>
                    <a:pt x="5760" y="11292"/>
                    <a:pt x="8190" y="8450"/>
                  </a:cubicBezTo>
                  <a:cubicBezTo>
                    <a:pt x="10620" y="5608"/>
                    <a:pt x="12600" y="3822"/>
                    <a:pt x="14220" y="2441"/>
                  </a:cubicBezTo>
                  <a:cubicBezTo>
                    <a:pt x="15840" y="1061"/>
                    <a:pt x="17100" y="86"/>
                    <a:pt x="17550" y="5"/>
                  </a:cubicBezTo>
                  <a:cubicBezTo>
                    <a:pt x="18000" y="-76"/>
                    <a:pt x="17640" y="736"/>
                    <a:pt x="16560" y="2929"/>
                  </a:cubicBezTo>
                  <a:cubicBezTo>
                    <a:pt x="15480" y="5121"/>
                    <a:pt x="13680" y="8694"/>
                    <a:pt x="13050" y="11374"/>
                  </a:cubicBezTo>
                  <a:cubicBezTo>
                    <a:pt x="12420" y="14053"/>
                    <a:pt x="12960" y="15840"/>
                    <a:pt x="14580" y="16895"/>
                  </a:cubicBezTo>
                  <a:cubicBezTo>
                    <a:pt x="16200" y="17951"/>
                    <a:pt x="18900" y="18276"/>
                    <a:pt x="21600" y="186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1917700" y="6299200"/>
              <a:ext cx="132341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2" h="21600" fill="norm" stroke="1" extrusionOk="0">
                  <a:moveTo>
                    <a:pt x="10800" y="0"/>
                  </a:moveTo>
                  <a:cubicBezTo>
                    <a:pt x="13745" y="1265"/>
                    <a:pt x="16691" y="2530"/>
                    <a:pt x="18655" y="4622"/>
                  </a:cubicBezTo>
                  <a:cubicBezTo>
                    <a:pt x="20618" y="6714"/>
                    <a:pt x="21600" y="9632"/>
                    <a:pt x="18327" y="12600"/>
                  </a:cubicBezTo>
                  <a:cubicBezTo>
                    <a:pt x="15055" y="15568"/>
                    <a:pt x="7527" y="185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2260600" y="6546850"/>
              <a:ext cx="273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6" y="10800"/>
                    <a:pt x="11051" y="0"/>
                    <a:pt x="14651" y="0"/>
                  </a:cubicBezTo>
                  <a:cubicBezTo>
                    <a:pt x="18251" y="0"/>
                    <a:pt x="19926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2298700" y="6705600"/>
              <a:ext cx="2095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2648946" y="7285566"/>
              <a:ext cx="3099921" cy="232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600" fill="norm" stroke="1" extrusionOk="0">
                  <a:moveTo>
                    <a:pt x="170" y="393"/>
                  </a:moveTo>
                  <a:cubicBezTo>
                    <a:pt x="81" y="196"/>
                    <a:pt x="-7" y="0"/>
                    <a:pt x="0" y="0"/>
                  </a:cubicBezTo>
                  <a:cubicBezTo>
                    <a:pt x="8" y="0"/>
                    <a:pt x="111" y="196"/>
                    <a:pt x="428" y="295"/>
                  </a:cubicBezTo>
                  <a:cubicBezTo>
                    <a:pt x="745" y="393"/>
                    <a:pt x="1276" y="393"/>
                    <a:pt x="1799" y="393"/>
                  </a:cubicBezTo>
                  <a:cubicBezTo>
                    <a:pt x="2323" y="393"/>
                    <a:pt x="2839" y="393"/>
                    <a:pt x="3414" y="491"/>
                  </a:cubicBezTo>
                  <a:cubicBezTo>
                    <a:pt x="3989" y="589"/>
                    <a:pt x="4623" y="785"/>
                    <a:pt x="5198" y="1080"/>
                  </a:cubicBezTo>
                  <a:cubicBezTo>
                    <a:pt x="5773" y="1375"/>
                    <a:pt x="6289" y="1767"/>
                    <a:pt x="6849" y="2258"/>
                  </a:cubicBezTo>
                  <a:cubicBezTo>
                    <a:pt x="7409" y="2749"/>
                    <a:pt x="8014" y="3338"/>
                    <a:pt x="8618" y="3927"/>
                  </a:cubicBezTo>
                  <a:cubicBezTo>
                    <a:pt x="9223" y="4516"/>
                    <a:pt x="9827" y="5105"/>
                    <a:pt x="10439" y="5793"/>
                  </a:cubicBezTo>
                  <a:cubicBezTo>
                    <a:pt x="11051" y="6480"/>
                    <a:pt x="11670" y="7265"/>
                    <a:pt x="12297" y="8051"/>
                  </a:cubicBezTo>
                  <a:cubicBezTo>
                    <a:pt x="12924" y="8836"/>
                    <a:pt x="13558" y="9622"/>
                    <a:pt x="14184" y="10505"/>
                  </a:cubicBezTo>
                  <a:cubicBezTo>
                    <a:pt x="14811" y="11389"/>
                    <a:pt x="15430" y="12371"/>
                    <a:pt x="16005" y="13353"/>
                  </a:cubicBezTo>
                  <a:cubicBezTo>
                    <a:pt x="16580" y="14335"/>
                    <a:pt x="17111" y="15316"/>
                    <a:pt x="17656" y="16298"/>
                  </a:cubicBezTo>
                  <a:cubicBezTo>
                    <a:pt x="18202" y="17280"/>
                    <a:pt x="18762" y="18262"/>
                    <a:pt x="19315" y="19145"/>
                  </a:cubicBezTo>
                  <a:cubicBezTo>
                    <a:pt x="19868" y="20029"/>
                    <a:pt x="20413" y="20815"/>
                    <a:pt x="20767" y="21207"/>
                  </a:cubicBezTo>
                  <a:cubicBezTo>
                    <a:pt x="21121" y="21600"/>
                    <a:pt x="21283" y="21600"/>
                    <a:pt x="21401" y="21600"/>
                  </a:cubicBezTo>
                  <a:cubicBezTo>
                    <a:pt x="21519" y="21600"/>
                    <a:pt x="21593" y="21600"/>
                    <a:pt x="21593" y="21600"/>
                  </a:cubicBezTo>
                  <a:cubicBezTo>
                    <a:pt x="21593" y="21600"/>
                    <a:pt x="21519" y="21600"/>
                    <a:pt x="2144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2897301" y="3616069"/>
              <a:ext cx="1808050" cy="282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539" fill="norm" stroke="1" extrusionOk="0">
                  <a:moveTo>
                    <a:pt x="359" y="5581"/>
                  </a:moveTo>
                  <a:cubicBezTo>
                    <a:pt x="283" y="4775"/>
                    <a:pt x="207" y="3969"/>
                    <a:pt x="132" y="3082"/>
                  </a:cubicBezTo>
                  <a:cubicBezTo>
                    <a:pt x="56" y="2196"/>
                    <a:pt x="-20" y="1229"/>
                    <a:pt x="5" y="664"/>
                  </a:cubicBezTo>
                  <a:cubicBezTo>
                    <a:pt x="31" y="100"/>
                    <a:pt x="157" y="-61"/>
                    <a:pt x="637" y="20"/>
                  </a:cubicBezTo>
                  <a:cubicBezTo>
                    <a:pt x="1117" y="100"/>
                    <a:pt x="1951" y="423"/>
                    <a:pt x="2847" y="745"/>
                  </a:cubicBezTo>
                  <a:cubicBezTo>
                    <a:pt x="3744" y="1067"/>
                    <a:pt x="4704" y="1390"/>
                    <a:pt x="5588" y="1712"/>
                  </a:cubicBezTo>
                  <a:cubicBezTo>
                    <a:pt x="6473" y="2035"/>
                    <a:pt x="7281" y="2357"/>
                    <a:pt x="8140" y="2760"/>
                  </a:cubicBezTo>
                  <a:cubicBezTo>
                    <a:pt x="8999" y="3163"/>
                    <a:pt x="9908" y="3646"/>
                    <a:pt x="10868" y="4291"/>
                  </a:cubicBezTo>
                  <a:cubicBezTo>
                    <a:pt x="11828" y="4936"/>
                    <a:pt x="12839" y="5742"/>
                    <a:pt x="13786" y="6387"/>
                  </a:cubicBezTo>
                  <a:cubicBezTo>
                    <a:pt x="14734" y="7032"/>
                    <a:pt x="15618" y="7515"/>
                    <a:pt x="15984" y="7838"/>
                  </a:cubicBezTo>
                  <a:cubicBezTo>
                    <a:pt x="16351" y="8160"/>
                    <a:pt x="16199" y="8321"/>
                    <a:pt x="15580" y="8402"/>
                  </a:cubicBezTo>
                  <a:cubicBezTo>
                    <a:pt x="14961" y="8482"/>
                    <a:pt x="13875" y="8482"/>
                    <a:pt x="12788" y="8563"/>
                  </a:cubicBezTo>
                  <a:cubicBezTo>
                    <a:pt x="11702" y="8643"/>
                    <a:pt x="10616" y="8805"/>
                    <a:pt x="9631" y="8966"/>
                  </a:cubicBezTo>
                  <a:cubicBezTo>
                    <a:pt x="8645" y="9127"/>
                    <a:pt x="7761" y="9288"/>
                    <a:pt x="6776" y="9369"/>
                  </a:cubicBezTo>
                  <a:cubicBezTo>
                    <a:pt x="5791" y="9449"/>
                    <a:pt x="4704" y="9449"/>
                    <a:pt x="3668" y="9530"/>
                  </a:cubicBezTo>
                  <a:cubicBezTo>
                    <a:pt x="2633" y="9611"/>
                    <a:pt x="1647" y="9772"/>
                    <a:pt x="1079" y="9852"/>
                  </a:cubicBezTo>
                  <a:cubicBezTo>
                    <a:pt x="511" y="9933"/>
                    <a:pt x="359" y="9933"/>
                    <a:pt x="725" y="10014"/>
                  </a:cubicBezTo>
                  <a:cubicBezTo>
                    <a:pt x="1092" y="10094"/>
                    <a:pt x="1976" y="10255"/>
                    <a:pt x="2911" y="10336"/>
                  </a:cubicBezTo>
                  <a:cubicBezTo>
                    <a:pt x="3845" y="10417"/>
                    <a:pt x="4831" y="10417"/>
                    <a:pt x="5727" y="10417"/>
                  </a:cubicBezTo>
                  <a:cubicBezTo>
                    <a:pt x="6624" y="10417"/>
                    <a:pt x="7433" y="10417"/>
                    <a:pt x="8279" y="10417"/>
                  </a:cubicBezTo>
                  <a:cubicBezTo>
                    <a:pt x="9125" y="10417"/>
                    <a:pt x="10009" y="10417"/>
                    <a:pt x="11045" y="10820"/>
                  </a:cubicBezTo>
                  <a:cubicBezTo>
                    <a:pt x="12081" y="11223"/>
                    <a:pt x="13268" y="12029"/>
                    <a:pt x="14418" y="12915"/>
                  </a:cubicBezTo>
                  <a:cubicBezTo>
                    <a:pt x="15567" y="13802"/>
                    <a:pt x="16679" y="14769"/>
                    <a:pt x="17866" y="16220"/>
                  </a:cubicBezTo>
                  <a:cubicBezTo>
                    <a:pt x="19054" y="17670"/>
                    <a:pt x="20317" y="19605"/>
                    <a:pt x="21580" y="215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2727012" y="4616875"/>
              <a:ext cx="2241948" cy="177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548" fill="norm" stroke="1" extrusionOk="0">
                  <a:moveTo>
                    <a:pt x="94" y="9977"/>
                  </a:moveTo>
                  <a:cubicBezTo>
                    <a:pt x="33" y="8948"/>
                    <a:pt x="-28" y="7919"/>
                    <a:pt x="13" y="7277"/>
                  </a:cubicBezTo>
                  <a:cubicBezTo>
                    <a:pt x="53" y="6634"/>
                    <a:pt x="196" y="6377"/>
                    <a:pt x="583" y="5862"/>
                  </a:cubicBezTo>
                  <a:cubicBezTo>
                    <a:pt x="970" y="5348"/>
                    <a:pt x="1601" y="4577"/>
                    <a:pt x="2293" y="4062"/>
                  </a:cubicBezTo>
                  <a:cubicBezTo>
                    <a:pt x="2985" y="3548"/>
                    <a:pt x="3738" y="3291"/>
                    <a:pt x="4492" y="3162"/>
                  </a:cubicBezTo>
                  <a:cubicBezTo>
                    <a:pt x="5245" y="3034"/>
                    <a:pt x="5998" y="3034"/>
                    <a:pt x="6812" y="3034"/>
                  </a:cubicBezTo>
                  <a:cubicBezTo>
                    <a:pt x="7627" y="3034"/>
                    <a:pt x="8502" y="3034"/>
                    <a:pt x="9265" y="3291"/>
                  </a:cubicBezTo>
                  <a:cubicBezTo>
                    <a:pt x="10029" y="3548"/>
                    <a:pt x="10680" y="4062"/>
                    <a:pt x="11301" y="4705"/>
                  </a:cubicBezTo>
                  <a:cubicBezTo>
                    <a:pt x="11922" y="5348"/>
                    <a:pt x="12513" y="6119"/>
                    <a:pt x="13113" y="6891"/>
                  </a:cubicBezTo>
                  <a:cubicBezTo>
                    <a:pt x="13714" y="7662"/>
                    <a:pt x="14324" y="8434"/>
                    <a:pt x="15047" y="9334"/>
                  </a:cubicBezTo>
                  <a:cubicBezTo>
                    <a:pt x="15770" y="10234"/>
                    <a:pt x="16605" y="11262"/>
                    <a:pt x="17409" y="12291"/>
                  </a:cubicBezTo>
                  <a:cubicBezTo>
                    <a:pt x="18213" y="13319"/>
                    <a:pt x="18987" y="14348"/>
                    <a:pt x="19638" y="14862"/>
                  </a:cubicBezTo>
                  <a:cubicBezTo>
                    <a:pt x="20289" y="15377"/>
                    <a:pt x="20819" y="15377"/>
                    <a:pt x="21134" y="15248"/>
                  </a:cubicBezTo>
                  <a:cubicBezTo>
                    <a:pt x="21450" y="15119"/>
                    <a:pt x="21552" y="14862"/>
                    <a:pt x="21562" y="14348"/>
                  </a:cubicBezTo>
                  <a:cubicBezTo>
                    <a:pt x="21572" y="13834"/>
                    <a:pt x="21491" y="13062"/>
                    <a:pt x="21083" y="12034"/>
                  </a:cubicBezTo>
                  <a:cubicBezTo>
                    <a:pt x="20676" y="11005"/>
                    <a:pt x="19943" y="9719"/>
                    <a:pt x="19139" y="8434"/>
                  </a:cubicBezTo>
                  <a:cubicBezTo>
                    <a:pt x="18335" y="7148"/>
                    <a:pt x="17460" y="5862"/>
                    <a:pt x="16594" y="4834"/>
                  </a:cubicBezTo>
                  <a:cubicBezTo>
                    <a:pt x="15729" y="3805"/>
                    <a:pt x="14874" y="3034"/>
                    <a:pt x="14050" y="2391"/>
                  </a:cubicBezTo>
                  <a:cubicBezTo>
                    <a:pt x="13225" y="1748"/>
                    <a:pt x="12431" y="1234"/>
                    <a:pt x="11678" y="848"/>
                  </a:cubicBezTo>
                  <a:cubicBezTo>
                    <a:pt x="10925" y="462"/>
                    <a:pt x="10212" y="205"/>
                    <a:pt x="9428" y="77"/>
                  </a:cubicBezTo>
                  <a:cubicBezTo>
                    <a:pt x="8645" y="-52"/>
                    <a:pt x="7790" y="-52"/>
                    <a:pt x="6985" y="334"/>
                  </a:cubicBezTo>
                  <a:cubicBezTo>
                    <a:pt x="6181" y="719"/>
                    <a:pt x="5428" y="1491"/>
                    <a:pt x="4665" y="2391"/>
                  </a:cubicBezTo>
                  <a:cubicBezTo>
                    <a:pt x="3901" y="3291"/>
                    <a:pt x="3128" y="4319"/>
                    <a:pt x="2629" y="5091"/>
                  </a:cubicBezTo>
                  <a:cubicBezTo>
                    <a:pt x="2130" y="5862"/>
                    <a:pt x="1906" y="6377"/>
                    <a:pt x="1764" y="7148"/>
                  </a:cubicBezTo>
                  <a:cubicBezTo>
                    <a:pt x="1621" y="7919"/>
                    <a:pt x="1560" y="8948"/>
                    <a:pt x="1641" y="9719"/>
                  </a:cubicBezTo>
                  <a:cubicBezTo>
                    <a:pt x="1723" y="10491"/>
                    <a:pt x="1947" y="11005"/>
                    <a:pt x="2384" y="11391"/>
                  </a:cubicBezTo>
                  <a:cubicBezTo>
                    <a:pt x="2822" y="11777"/>
                    <a:pt x="3474" y="12034"/>
                    <a:pt x="4176" y="12291"/>
                  </a:cubicBezTo>
                  <a:cubicBezTo>
                    <a:pt x="4878" y="12548"/>
                    <a:pt x="5632" y="12805"/>
                    <a:pt x="6314" y="12934"/>
                  </a:cubicBezTo>
                  <a:cubicBezTo>
                    <a:pt x="6996" y="13062"/>
                    <a:pt x="7606" y="13062"/>
                    <a:pt x="8278" y="13062"/>
                  </a:cubicBezTo>
                  <a:cubicBezTo>
                    <a:pt x="8950" y="13062"/>
                    <a:pt x="9683" y="13062"/>
                    <a:pt x="10589" y="13319"/>
                  </a:cubicBezTo>
                  <a:cubicBezTo>
                    <a:pt x="11495" y="13577"/>
                    <a:pt x="12574" y="14091"/>
                    <a:pt x="13561" y="14734"/>
                  </a:cubicBezTo>
                  <a:cubicBezTo>
                    <a:pt x="14548" y="15377"/>
                    <a:pt x="15444" y="16148"/>
                    <a:pt x="16330" y="17048"/>
                  </a:cubicBezTo>
                  <a:cubicBezTo>
                    <a:pt x="17215" y="17948"/>
                    <a:pt x="18091" y="18977"/>
                    <a:pt x="18600" y="19748"/>
                  </a:cubicBezTo>
                  <a:cubicBezTo>
                    <a:pt x="19109" y="20519"/>
                    <a:pt x="19251" y="21034"/>
                    <a:pt x="19394" y="215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3163479" y="6500010"/>
              <a:ext cx="212391" cy="640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145" fill="norm" stroke="1" extrusionOk="0">
                  <a:moveTo>
                    <a:pt x="6235" y="4273"/>
                  </a:moveTo>
                  <a:cubicBezTo>
                    <a:pt x="5388" y="4483"/>
                    <a:pt x="4541" y="4692"/>
                    <a:pt x="4011" y="5322"/>
                  </a:cubicBezTo>
                  <a:cubicBezTo>
                    <a:pt x="3482" y="5951"/>
                    <a:pt x="3270" y="6999"/>
                    <a:pt x="3058" y="8887"/>
                  </a:cubicBezTo>
                  <a:cubicBezTo>
                    <a:pt x="2847" y="10774"/>
                    <a:pt x="2635" y="13500"/>
                    <a:pt x="2106" y="15632"/>
                  </a:cubicBezTo>
                  <a:cubicBezTo>
                    <a:pt x="1576" y="17764"/>
                    <a:pt x="729" y="19302"/>
                    <a:pt x="306" y="20246"/>
                  </a:cubicBezTo>
                  <a:cubicBezTo>
                    <a:pt x="-118" y="21189"/>
                    <a:pt x="-118" y="21539"/>
                    <a:pt x="411" y="20560"/>
                  </a:cubicBezTo>
                  <a:cubicBezTo>
                    <a:pt x="941" y="19582"/>
                    <a:pt x="2000" y="17275"/>
                    <a:pt x="2953" y="14968"/>
                  </a:cubicBezTo>
                  <a:cubicBezTo>
                    <a:pt x="3906" y="12661"/>
                    <a:pt x="4753" y="10355"/>
                    <a:pt x="5811" y="8222"/>
                  </a:cubicBezTo>
                  <a:cubicBezTo>
                    <a:pt x="6870" y="6090"/>
                    <a:pt x="8141" y="4133"/>
                    <a:pt x="9623" y="2805"/>
                  </a:cubicBezTo>
                  <a:cubicBezTo>
                    <a:pt x="11106" y="1477"/>
                    <a:pt x="12800" y="778"/>
                    <a:pt x="14282" y="393"/>
                  </a:cubicBezTo>
                  <a:cubicBezTo>
                    <a:pt x="15764" y="9"/>
                    <a:pt x="17035" y="-61"/>
                    <a:pt x="17988" y="44"/>
                  </a:cubicBezTo>
                  <a:cubicBezTo>
                    <a:pt x="18941" y="149"/>
                    <a:pt x="19576" y="428"/>
                    <a:pt x="20211" y="1162"/>
                  </a:cubicBezTo>
                  <a:cubicBezTo>
                    <a:pt x="20847" y="1896"/>
                    <a:pt x="21482" y="3085"/>
                    <a:pt x="21164" y="4308"/>
                  </a:cubicBezTo>
                  <a:cubicBezTo>
                    <a:pt x="20847" y="5531"/>
                    <a:pt x="19576" y="6789"/>
                    <a:pt x="17458" y="7628"/>
                  </a:cubicBezTo>
                  <a:cubicBezTo>
                    <a:pt x="15341" y="8467"/>
                    <a:pt x="12376" y="8887"/>
                    <a:pt x="9411" y="8956"/>
                  </a:cubicBezTo>
                  <a:cubicBezTo>
                    <a:pt x="6447" y="9026"/>
                    <a:pt x="3482" y="8747"/>
                    <a:pt x="517" y="84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3422649" y="6248447"/>
              <a:ext cx="228601" cy="166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3" fill="norm" stroke="1" extrusionOk="0">
                  <a:moveTo>
                    <a:pt x="0" y="2394"/>
                  </a:moveTo>
                  <a:cubicBezTo>
                    <a:pt x="800" y="1594"/>
                    <a:pt x="1600" y="794"/>
                    <a:pt x="2500" y="660"/>
                  </a:cubicBezTo>
                  <a:cubicBezTo>
                    <a:pt x="3400" y="527"/>
                    <a:pt x="4400" y="1060"/>
                    <a:pt x="5300" y="2660"/>
                  </a:cubicBezTo>
                  <a:cubicBezTo>
                    <a:pt x="6200" y="4260"/>
                    <a:pt x="7000" y="6927"/>
                    <a:pt x="6800" y="10127"/>
                  </a:cubicBezTo>
                  <a:cubicBezTo>
                    <a:pt x="6600" y="13327"/>
                    <a:pt x="5400" y="17060"/>
                    <a:pt x="4300" y="19060"/>
                  </a:cubicBezTo>
                  <a:cubicBezTo>
                    <a:pt x="3200" y="21060"/>
                    <a:pt x="2200" y="21327"/>
                    <a:pt x="1600" y="20794"/>
                  </a:cubicBezTo>
                  <a:cubicBezTo>
                    <a:pt x="1000" y="20260"/>
                    <a:pt x="800" y="18927"/>
                    <a:pt x="1700" y="17327"/>
                  </a:cubicBezTo>
                  <a:cubicBezTo>
                    <a:pt x="2600" y="15727"/>
                    <a:pt x="4600" y="13860"/>
                    <a:pt x="7300" y="11460"/>
                  </a:cubicBezTo>
                  <a:cubicBezTo>
                    <a:pt x="10000" y="9060"/>
                    <a:pt x="13400" y="6127"/>
                    <a:pt x="15300" y="3994"/>
                  </a:cubicBezTo>
                  <a:cubicBezTo>
                    <a:pt x="17200" y="1860"/>
                    <a:pt x="17600" y="527"/>
                    <a:pt x="17300" y="127"/>
                  </a:cubicBezTo>
                  <a:cubicBezTo>
                    <a:pt x="17000" y="-273"/>
                    <a:pt x="16000" y="260"/>
                    <a:pt x="14900" y="1860"/>
                  </a:cubicBezTo>
                  <a:cubicBezTo>
                    <a:pt x="13800" y="3460"/>
                    <a:pt x="12600" y="6127"/>
                    <a:pt x="11900" y="8260"/>
                  </a:cubicBezTo>
                  <a:cubicBezTo>
                    <a:pt x="11200" y="10394"/>
                    <a:pt x="11000" y="11994"/>
                    <a:pt x="11000" y="13460"/>
                  </a:cubicBezTo>
                  <a:cubicBezTo>
                    <a:pt x="11000" y="14927"/>
                    <a:pt x="11200" y="16260"/>
                    <a:pt x="13000" y="17460"/>
                  </a:cubicBezTo>
                  <a:cubicBezTo>
                    <a:pt x="14800" y="18660"/>
                    <a:pt x="18200" y="19727"/>
                    <a:pt x="21600" y="207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3665966" y="6517277"/>
              <a:ext cx="174990" cy="281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104" fill="norm" stroke="1" extrusionOk="0">
                  <a:moveTo>
                    <a:pt x="19812" y="4602"/>
                  </a:moveTo>
                  <a:cubicBezTo>
                    <a:pt x="20326" y="3808"/>
                    <a:pt x="20841" y="3013"/>
                    <a:pt x="21098" y="2219"/>
                  </a:cubicBezTo>
                  <a:cubicBezTo>
                    <a:pt x="21355" y="1425"/>
                    <a:pt x="21355" y="631"/>
                    <a:pt x="20712" y="234"/>
                  </a:cubicBezTo>
                  <a:cubicBezTo>
                    <a:pt x="20069" y="-163"/>
                    <a:pt x="18784" y="-163"/>
                    <a:pt x="15955" y="1108"/>
                  </a:cubicBezTo>
                  <a:cubicBezTo>
                    <a:pt x="13126" y="2378"/>
                    <a:pt x="8755" y="4919"/>
                    <a:pt x="5798" y="7858"/>
                  </a:cubicBezTo>
                  <a:cubicBezTo>
                    <a:pt x="2841" y="10796"/>
                    <a:pt x="1298" y="14131"/>
                    <a:pt x="526" y="16196"/>
                  </a:cubicBezTo>
                  <a:cubicBezTo>
                    <a:pt x="-245" y="18261"/>
                    <a:pt x="-245" y="19055"/>
                    <a:pt x="1041" y="19849"/>
                  </a:cubicBezTo>
                  <a:cubicBezTo>
                    <a:pt x="2326" y="20643"/>
                    <a:pt x="4898" y="21437"/>
                    <a:pt x="7598" y="20961"/>
                  </a:cubicBezTo>
                  <a:cubicBezTo>
                    <a:pt x="10298" y="20484"/>
                    <a:pt x="13126" y="18737"/>
                    <a:pt x="15955" y="169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3896783" y="6572250"/>
              <a:ext cx="33868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880"/>
                    <a:pt x="10800" y="5760"/>
                    <a:pt x="6750" y="8820"/>
                  </a:cubicBezTo>
                  <a:cubicBezTo>
                    <a:pt x="2700" y="11880"/>
                    <a:pt x="0" y="15120"/>
                    <a:pt x="0" y="17280"/>
                  </a:cubicBezTo>
                  <a:cubicBezTo>
                    <a:pt x="0" y="19440"/>
                    <a:pt x="2700" y="20520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3987800" y="6737350"/>
              <a:ext cx="146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4213472" y="6571583"/>
              <a:ext cx="205131" cy="466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436" fill="norm" stroke="1" extrusionOk="0">
                  <a:moveTo>
                    <a:pt x="9562" y="5285"/>
                  </a:moveTo>
                  <a:cubicBezTo>
                    <a:pt x="8680" y="5577"/>
                    <a:pt x="7799" y="5868"/>
                    <a:pt x="7248" y="6890"/>
                  </a:cubicBezTo>
                  <a:cubicBezTo>
                    <a:pt x="6697" y="7912"/>
                    <a:pt x="6476" y="9663"/>
                    <a:pt x="5815" y="12047"/>
                  </a:cubicBezTo>
                  <a:cubicBezTo>
                    <a:pt x="5154" y="14431"/>
                    <a:pt x="4052" y="17447"/>
                    <a:pt x="3060" y="19198"/>
                  </a:cubicBezTo>
                  <a:cubicBezTo>
                    <a:pt x="2068" y="20950"/>
                    <a:pt x="1186" y="21436"/>
                    <a:pt x="635" y="21436"/>
                  </a:cubicBezTo>
                  <a:cubicBezTo>
                    <a:pt x="84" y="21436"/>
                    <a:pt x="-136" y="20950"/>
                    <a:pt x="84" y="18906"/>
                  </a:cubicBezTo>
                  <a:cubicBezTo>
                    <a:pt x="305" y="16863"/>
                    <a:pt x="966" y="13263"/>
                    <a:pt x="2399" y="10198"/>
                  </a:cubicBezTo>
                  <a:cubicBezTo>
                    <a:pt x="3831" y="7133"/>
                    <a:pt x="6035" y="4604"/>
                    <a:pt x="8019" y="2998"/>
                  </a:cubicBezTo>
                  <a:cubicBezTo>
                    <a:pt x="10003" y="1393"/>
                    <a:pt x="11766" y="712"/>
                    <a:pt x="13419" y="322"/>
                  </a:cubicBezTo>
                  <a:cubicBezTo>
                    <a:pt x="15072" y="-67"/>
                    <a:pt x="16615" y="-164"/>
                    <a:pt x="18158" y="371"/>
                  </a:cubicBezTo>
                  <a:cubicBezTo>
                    <a:pt x="19701" y="906"/>
                    <a:pt x="21244" y="2074"/>
                    <a:pt x="21354" y="3485"/>
                  </a:cubicBezTo>
                  <a:cubicBezTo>
                    <a:pt x="21464" y="4895"/>
                    <a:pt x="20142" y="6550"/>
                    <a:pt x="17827" y="7717"/>
                  </a:cubicBezTo>
                  <a:cubicBezTo>
                    <a:pt x="15513" y="8885"/>
                    <a:pt x="12207" y="9566"/>
                    <a:pt x="10223" y="9712"/>
                  </a:cubicBezTo>
                  <a:cubicBezTo>
                    <a:pt x="8240" y="9858"/>
                    <a:pt x="7578" y="9468"/>
                    <a:pt x="6917" y="90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4445000" y="6515100"/>
              <a:ext cx="119857" cy="296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68" fill="norm" stroke="1" extrusionOk="0">
                  <a:moveTo>
                    <a:pt x="18189" y="0"/>
                  </a:moveTo>
                  <a:cubicBezTo>
                    <a:pt x="19326" y="613"/>
                    <a:pt x="20463" y="1226"/>
                    <a:pt x="21032" y="2911"/>
                  </a:cubicBezTo>
                  <a:cubicBezTo>
                    <a:pt x="21600" y="4596"/>
                    <a:pt x="21600" y="7353"/>
                    <a:pt x="21032" y="10034"/>
                  </a:cubicBezTo>
                  <a:cubicBezTo>
                    <a:pt x="20463" y="12715"/>
                    <a:pt x="19326" y="15319"/>
                    <a:pt x="17242" y="17234"/>
                  </a:cubicBezTo>
                  <a:cubicBezTo>
                    <a:pt x="15158" y="19149"/>
                    <a:pt x="12126" y="20374"/>
                    <a:pt x="9474" y="20987"/>
                  </a:cubicBezTo>
                  <a:cubicBezTo>
                    <a:pt x="6821" y="21600"/>
                    <a:pt x="4547" y="21600"/>
                    <a:pt x="3032" y="21140"/>
                  </a:cubicBezTo>
                  <a:cubicBezTo>
                    <a:pt x="1516" y="20681"/>
                    <a:pt x="758" y="19762"/>
                    <a:pt x="0" y="188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4648200" y="6337300"/>
              <a:ext cx="25400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4743450" y="6426200"/>
              <a:ext cx="1016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4914900" y="6361099"/>
              <a:ext cx="165100" cy="1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4" fill="norm" stroke="1" extrusionOk="0">
                  <a:moveTo>
                    <a:pt x="0" y="204"/>
                  </a:moveTo>
                  <a:cubicBezTo>
                    <a:pt x="1385" y="-66"/>
                    <a:pt x="2769" y="-336"/>
                    <a:pt x="4431" y="1284"/>
                  </a:cubicBezTo>
                  <a:cubicBezTo>
                    <a:pt x="6092" y="2904"/>
                    <a:pt x="8031" y="6414"/>
                    <a:pt x="8031" y="9114"/>
                  </a:cubicBezTo>
                  <a:cubicBezTo>
                    <a:pt x="8031" y="11814"/>
                    <a:pt x="6092" y="13704"/>
                    <a:pt x="4431" y="14784"/>
                  </a:cubicBezTo>
                  <a:cubicBezTo>
                    <a:pt x="2769" y="15864"/>
                    <a:pt x="1385" y="16134"/>
                    <a:pt x="1108" y="15594"/>
                  </a:cubicBezTo>
                  <a:cubicBezTo>
                    <a:pt x="831" y="15054"/>
                    <a:pt x="1662" y="13704"/>
                    <a:pt x="4708" y="11544"/>
                  </a:cubicBezTo>
                  <a:cubicBezTo>
                    <a:pt x="7754" y="9384"/>
                    <a:pt x="13015" y="6414"/>
                    <a:pt x="16338" y="4389"/>
                  </a:cubicBezTo>
                  <a:cubicBezTo>
                    <a:pt x="19662" y="2364"/>
                    <a:pt x="21046" y="1284"/>
                    <a:pt x="20908" y="1284"/>
                  </a:cubicBezTo>
                  <a:cubicBezTo>
                    <a:pt x="20769" y="1284"/>
                    <a:pt x="19108" y="2364"/>
                    <a:pt x="17862" y="4929"/>
                  </a:cubicBezTo>
                  <a:cubicBezTo>
                    <a:pt x="16615" y="7494"/>
                    <a:pt x="15785" y="11544"/>
                    <a:pt x="16477" y="14514"/>
                  </a:cubicBezTo>
                  <a:cubicBezTo>
                    <a:pt x="17169" y="17484"/>
                    <a:pt x="19385" y="19374"/>
                    <a:pt x="21600" y="212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2714535" y="7534634"/>
              <a:ext cx="194871" cy="469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0719" fill="norm" stroke="1" extrusionOk="0">
                  <a:moveTo>
                    <a:pt x="2449" y="9662"/>
                  </a:moveTo>
                  <a:cubicBezTo>
                    <a:pt x="1984" y="13028"/>
                    <a:pt x="1520" y="16395"/>
                    <a:pt x="1171" y="18499"/>
                  </a:cubicBezTo>
                  <a:cubicBezTo>
                    <a:pt x="823" y="20602"/>
                    <a:pt x="591" y="21444"/>
                    <a:pt x="591" y="19995"/>
                  </a:cubicBezTo>
                  <a:cubicBezTo>
                    <a:pt x="591" y="18545"/>
                    <a:pt x="823" y="14805"/>
                    <a:pt x="1636" y="11392"/>
                  </a:cubicBezTo>
                  <a:cubicBezTo>
                    <a:pt x="2449" y="7979"/>
                    <a:pt x="3842" y="4893"/>
                    <a:pt x="5236" y="2976"/>
                  </a:cubicBezTo>
                  <a:cubicBezTo>
                    <a:pt x="6629" y="1060"/>
                    <a:pt x="8023" y="312"/>
                    <a:pt x="10113" y="78"/>
                  </a:cubicBezTo>
                  <a:cubicBezTo>
                    <a:pt x="12204" y="-156"/>
                    <a:pt x="14991" y="125"/>
                    <a:pt x="17313" y="1106"/>
                  </a:cubicBezTo>
                  <a:cubicBezTo>
                    <a:pt x="19636" y="2088"/>
                    <a:pt x="21494" y="3771"/>
                    <a:pt x="21378" y="5501"/>
                  </a:cubicBezTo>
                  <a:cubicBezTo>
                    <a:pt x="21262" y="7231"/>
                    <a:pt x="19171" y="9008"/>
                    <a:pt x="15688" y="10130"/>
                  </a:cubicBezTo>
                  <a:cubicBezTo>
                    <a:pt x="12204" y="11252"/>
                    <a:pt x="7326" y="11719"/>
                    <a:pt x="4307" y="11860"/>
                  </a:cubicBezTo>
                  <a:cubicBezTo>
                    <a:pt x="1288" y="12000"/>
                    <a:pt x="126" y="11813"/>
                    <a:pt x="10" y="11486"/>
                  </a:cubicBezTo>
                  <a:cubicBezTo>
                    <a:pt x="-106" y="11158"/>
                    <a:pt x="823" y="10691"/>
                    <a:pt x="1752" y="102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3009900" y="770255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3088882" y="7533216"/>
              <a:ext cx="263918" cy="246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57" fill="norm" stroke="1" extrusionOk="0">
                  <a:moveTo>
                    <a:pt x="1832" y="2563"/>
                  </a:moveTo>
                  <a:cubicBezTo>
                    <a:pt x="2346" y="1831"/>
                    <a:pt x="2861" y="1098"/>
                    <a:pt x="4061" y="1007"/>
                  </a:cubicBezTo>
                  <a:cubicBezTo>
                    <a:pt x="5261" y="915"/>
                    <a:pt x="7146" y="1464"/>
                    <a:pt x="8518" y="3295"/>
                  </a:cubicBezTo>
                  <a:cubicBezTo>
                    <a:pt x="9889" y="5125"/>
                    <a:pt x="10746" y="8237"/>
                    <a:pt x="9718" y="11441"/>
                  </a:cubicBezTo>
                  <a:cubicBezTo>
                    <a:pt x="8689" y="14644"/>
                    <a:pt x="5775" y="17939"/>
                    <a:pt x="3804" y="19678"/>
                  </a:cubicBezTo>
                  <a:cubicBezTo>
                    <a:pt x="1832" y="21417"/>
                    <a:pt x="804" y="21600"/>
                    <a:pt x="289" y="21142"/>
                  </a:cubicBezTo>
                  <a:cubicBezTo>
                    <a:pt x="-225" y="20685"/>
                    <a:pt x="-225" y="19586"/>
                    <a:pt x="1746" y="17298"/>
                  </a:cubicBezTo>
                  <a:cubicBezTo>
                    <a:pt x="3718" y="15010"/>
                    <a:pt x="7661" y="11532"/>
                    <a:pt x="10918" y="8695"/>
                  </a:cubicBezTo>
                  <a:cubicBezTo>
                    <a:pt x="14175" y="5858"/>
                    <a:pt x="16746" y="3661"/>
                    <a:pt x="18289" y="2197"/>
                  </a:cubicBezTo>
                  <a:cubicBezTo>
                    <a:pt x="19832" y="732"/>
                    <a:pt x="20346" y="0"/>
                    <a:pt x="20089" y="0"/>
                  </a:cubicBezTo>
                  <a:cubicBezTo>
                    <a:pt x="19832" y="0"/>
                    <a:pt x="18804" y="732"/>
                    <a:pt x="17775" y="2837"/>
                  </a:cubicBezTo>
                  <a:cubicBezTo>
                    <a:pt x="16746" y="4942"/>
                    <a:pt x="15718" y="8420"/>
                    <a:pt x="16318" y="11166"/>
                  </a:cubicBezTo>
                  <a:cubicBezTo>
                    <a:pt x="16918" y="13912"/>
                    <a:pt x="19146" y="15925"/>
                    <a:pt x="21375" y="179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3568699" y="7702550"/>
              <a:ext cx="273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56" y="21600"/>
                    <a:pt x="9712" y="21600"/>
                    <a:pt x="13312" y="18000"/>
                  </a:cubicBezTo>
                  <a:cubicBezTo>
                    <a:pt x="16912" y="14400"/>
                    <a:pt x="19256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3723216" y="7575549"/>
              <a:ext cx="4235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040"/>
                    <a:pt x="0" y="10080"/>
                    <a:pt x="0" y="13680"/>
                  </a:cubicBezTo>
                  <a:cubicBezTo>
                    <a:pt x="0" y="17280"/>
                    <a:pt x="10800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3965591" y="7522856"/>
              <a:ext cx="136510" cy="274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418" fill="norm" stroke="1" extrusionOk="0">
                  <a:moveTo>
                    <a:pt x="21107" y="148"/>
                  </a:moveTo>
                  <a:cubicBezTo>
                    <a:pt x="18816" y="-17"/>
                    <a:pt x="16525" y="-182"/>
                    <a:pt x="14398" y="478"/>
                  </a:cubicBezTo>
                  <a:cubicBezTo>
                    <a:pt x="12271" y="1137"/>
                    <a:pt x="10307" y="2621"/>
                    <a:pt x="7852" y="5424"/>
                  </a:cubicBezTo>
                  <a:cubicBezTo>
                    <a:pt x="5398" y="8227"/>
                    <a:pt x="2452" y="12349"/>
                    <a:pt x="980" y="14905"/>
                  </a:cubicBezTo>
                  <a:cubicBezTo>
                    <a:pt x="-493" y="17461"/>
                    <a:pt x="-493" y="18450"/>
                    <a:pt x="2289" y="19274"/>
                  </a:cubicBezTo>
                  <a:cubicBezTo>
                    <a:pt x="5071" y="20099"/>
                    <a:pt x="10634" y="20758"/>
                    <a:pt x="16198" y="214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4160951" y="7581900"/>
              <a:ext cx="2370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20153" y="0"/>
                  </a:moveTo>
                  <a:cubicBezTo>
                    <a:pt x="11153" y="3497"/>
                    <a:pt x="2153" y="6994"/>
                    <a:pt x="353" y="10594"/>
                  </a:cubicBezTo>
                  <a:cubicBezTo>
                    <a:pt x="-1447" y="14194"/>
                    <a:pt x="3953" y="17897"/>
                    <a:pt x="935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4222749" y="7721600"/>
              <a:ext cx="1333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7100"/>
                    <a:pt x="2057" y="12600"/>
                    <a:pt x="5657" y="9000"/>
                  </a:cubicBezTo>
                  <a:cubicBezTo>
                    <a:pt x="9257" y="5400"/>
                    <a:pt x="15429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4441536" y="7561327"/>
              <a:ext cx="159299" cy="427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289" fill="norm" stroke="1" extrusionOk="0">
                  <a:moveTo>
                    <a:pt x="1284" y="6398"/>
                  </a:moveTo>
                  <a:cubicBezTo>
                    <a:pt x="730" y="9348"/>
                    <a:pt x="176" y="12298"/>
                    <a:pt x="37" y="14353"/>
                  </a:cubicBezTo>
                  <a:cubicBezTo>
                    <a:pt x="-101" y="16407"/>
                    <a:pt x="176" y="17566"/>
                    <a:pt x="314" y="18725"/>
                  </a:cubicBezTo>
                  <a:cubicBezTo>
                    <a:pt x="453" y="19885"/>
                    <a:pt x="453" y="21044"/>
                    <a:pt x="453" y="21254"/>
                  </a:cubicBezTo>
                  <a:cubicBezTo>
                    <a:pt x="453" y="21465"/>
                    <a:pt x="453" y="20727"/>
                    <a:pt x="591" y="18778"/>
                  </a:cubicBezTo>
                  <a:cubicBezTo>
                    <a:pt x="730" y="16829"/>
                    <a:pt x="1007" y="13668"/>
                    <a:pt x="1976" y="10612"/>
                  </a:cubicBezTo>
                  <a:cubicBezTo>
                    <a:pt x="2945" y="7557"/>
                    <a:pt x="4607" y="4606"/>
                    <a:pt x="5714" y="2868"/>
                  </a:cubicBezTo>
                  <a:cubicBezTo>
                    <a:pt x="6822" y="1129"/>
                    <a:pt x="7376" y="603"/>
                    <a:pt x="8345" y="286"/>
                  </a:cubicBezTo>
                  <a:cubicBezTo>
                    <a:pt x="9314" y="-30"/>
                    <a:pt x="10699" y="-135"/>
                    <a:pt x="12776" y="234"/>
                  </a:cubicBezTo>
                  <a:cubicBezTo>
                    <a:pt x="14853" y="603"/>
                    <a:pt x="17622" y="1445"/>
                    <a:pt x="19284" y="2446"/>
                  </a:cubicBezTo>
                  <a:cubicBezTo>
                    <a:pt x="20945" y="3447"/>
                    <a:pt x="21499" y="4606"/>
                    <a:pt x="19837" y="5765"/>
                  </a:cubicBezTo>
                  <a:cubicBezTo>
                    <a:pt x="18176" y="6925"/>
                    <a:pt x="14299" y="8084"/>
                    <a:pt x="10837" y="8558"/>
                  </a:cubicBezTo>
                  <a:cubicBezTo>
                    <a:pt x="7376" y="9032"/>
                    <a:pt x="4330" y="8821"/>
                    <a:pt x="1284" y="86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4635499" y="7518400"/>
              <a:ext cx="66917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600" fill="norm" stroke="1" extrusionOk="0">
                  <a:moveTo>
                    <a:pt x="8100" y="0"/>
                  </a:moveTo>
                  <a:cubicBezTo>
                    <a:pt x="11475" y="514"/>
                    <a:pt x="14850" y="1029"/>
                    <a:pt x="17212" y="2657"/>
                  </a:cubicBezTo>
                  <a:cubicBezTo>
                    <a:pt x="19575" y="4286"/>
                    <a:pt x="20925" y="7029"/>
                    <a:pt x="21262" y="9771"/>
                  </a:cubicBezTo>
                  <a:cubicBezTo>
                    <a:pt x="21600" y="12514"/>
                    <a:pt x="20925" y="15257"/>
                    <a:pt x="17212" y="17229"/>
                  </a:cubicBezTo>
                  <a:cubicBezTo>
                    <a:pt x="13500" y="19200"/>
                    <a:pt x="675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4781550" y="7677150"/>
              <a:ext cx="254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4906160" y="7526481"/>
              <a:ext cx="123041" cy="274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369" fill="norm" stroke="1" extrusionOk="0">
                  <a:moveTo>
                    <a:pt x="21281" y="1844"/>
                  </a:moveTo>
                  <a:cubicBezTo>
                    <a:pt x="20183" y="1019"/>
                    <a:pt x="19084" y="195"/>
                    <a:pt x="17437" y="30"/>
                  </a:cubicBezTo>
                  <a:cubicBezTo>
                    <a:pt x="15789" y="-135"/>
                    <a:pt x="13593" y="360"/>
                    <a:pt x="10664" y="2009"/>
                  </a:cubicBezTo>
                  <a:cubicBezTo>
                    <a:pt x="7735" y="3657"/>
                    <a:pt x="4074" y="6460"/>
                    <a:pt x="2061" y="9676"/>
                  </a:cubicBezTo>
                  <a:cubicBezTo>
                    <a:pt x="47" y="12891"/>
                    <a:pt x="-319" y="16518"/>
                    <a:pt x="230" y="18580"/>
                  </a:cubicBezTo>
                  <a:cubicBezTo>
                    <a:pt x="779" y="20641"/>
                    <a:pt x="2244" y="21135"/>
                    <a:pt x="3891" y="21300"/>
                  </a:cubicBezTo>
                  <a:cubicBezTo>
                    <a:pt x="5539" y="21465"/>
                    <a:pt x="7369" y="21300"/>
                    <a:pt x="9200" y="211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5058833" y="7569200"/>
              <a:ext cx="40218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0"/>
                  </a:moveTo>
                  <a:cubicBezTo>
                    <a:pt x="12960" y="5000"/>
                    <a:pt x="5400" y="10000"/>
                    <a:pt x="2160" y="13600"/>
                  </a:cubicBezTo>
                  <a:cubicBezTo>
                    <a:pt x="-1080" y="17200"/>
                    <a:pt x="0" y="19400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5149850" y="7718922"/>
              <a:ext cx="1143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200" y="12302"/>
                    <a:pt x="10400" y="4448"/>
                    <a:pt x="14000" y="1502"/>
                  </a:cubicBezTo>
                  <a:cubicBezTo>
                    <a:pt x="17600" y="-1443"/>
                    <a:pt x="196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5346823" y="7619488"/>
              <a:ext cx="203078" cy="160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047" fill="norm" stroke="1" extrusionOk="0">
                  <a:moveTo>
                    <a:pt x="655" y="2559"/>
                  </a:moveTo>
                  <a:cubicBezTo>
                    <a:pt x="1323" y="1452"/>
                    <a:pt x="1991" y="344"/>
                    <a:pt x="2882" y="67"/>
                  </a:cubicBezTo>
                  <a:cubicBezTo>
                    <a:pt x="3772" y="-210"/>
                    <a:pt x="4886" y="344"/>
                    <a:pt x="6110" y="2282"/>
                  </a:cubicBezTo>
                  <a:cubicBezTo>
                    <a:pt x="7335" y="4221"/>
                    <a:pt x="8671" y="7544"/>
                    <a:pt x="8115" y="10867"/>
                  </a:cubicBezTo>
                  <a:cubicBezTo>
                    <a:pt x="7558" y="14190"/>
                    <a:pt x="5108" y="17513"/>
                    <a:pt x="3327" y="19313"/>
                  </a:cubicBezTo>
                  <a:cubicBezTo>
                    <a:pt x="1545" y="21113"/>
                    <a:pt x="432" y="21390"/>
                    <a:pt x="98" y="20698"/>
                  </a:cubicBezTo>
                  <a:cubicBezTo>
                    <a:pt x="-236" y="20005"/>
                    <a:pt x="209" y="18344"/>
                    <a:pt x="2548" y="15436"/>
                  </a:cubicBezTo>
                  <a:cubicBezTo>
                    <a:pt x="4886" y="12528"/>
                    <a:pt x="9117" y="8375"/>
                    <a:pt x="11789" y="6159"/>
                  </a:cubicBezTo>
                  <a:cubicBezTo>
                    <a:pt x="14461" y="3944"/>
                    <a:pt x="15574" y="3667"/>
                    <a:pt x="15686" y="3944"/>
                  </a:cubicBezTo>
                  <a:cubicBezTo>
                    <a:pt x="15797" y="4221"/>
                    <a:pt x="14906" y="5052"/>
                    <a:pt x="13793" y="6852"/>
                  </a:cubicBezTo>
                  <a:cubicBezTo>
                    <a:pt x="12679" y="8652"/>
                    <a:pt x="11343" y="11421"/>
                    <a:pt x="10675" y="13498"/>
                  </a:cubicBezTo>
                  <a:cubicBezTo>
                    <a:pt x="10007" y="15575"/>
                    <a:pt x="10007" y="16959"/>
                    <a:pt x="11121" y="18067"/>
                  </a:cubicBezTo>
                  <a:cubicBezTo>
                    <a:pt x="12234" y="19175"/>
                    <a:pt x="14461" y="20005"/>
                    <a:pt x="16354" y="20005"/>
                  </a:cubicBezTo>
                  <a:cubicBezTo>
                    <a:pt x="18246" y="20005"/>
                    <a:pt x="19805" y="19175"/>
                    <a:pt x="21364" y="183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5613399" y="7537450"/>
              <a:ext cx="87590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4" h="21600" fill="norm" stroke="1" extrusionOk="0">
                  <a:moveTo>
                    <a:pt x="4418" y="0"/>
                  </a:moveTo>
                  <a:cubicBezTo>
                    <a:pt x="10800" y="3462"/>
                    <a:pt x="17182" y="6923"/>
                    <a:pt x="19391" y="9969"/>
                  </a:cubicBezTo>
                  <a:cubicBezTo>
                    <a:pt x="21600" y="13015"/>
                    <a:pt x="19636" y="15646"/>
                    <a:pt x="15709" y="17515"/>
                  </a:cubicBezTo>
                  <a:cubicBezTo>
                    <a:pt x="11782" y="19385"/>
                    <a:pt x="5891" y="204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556122" y="5804429"/>
              <a:ext cx="4874207" cy="1638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572" fill="norm" stroke="1" extrusionOk="0">
                  <a:moveTo>
                    <a:pt x="3948" y="3338"/>
                  </a:moveTo>
                  <a:cubicBezTo>
                    <a:pt x="3919" y="2864"/>
                    <a:pt x="3891" y="2390"/>
                    <a:pt x="3835" y="2097"/>
                  </a:cubicBezTo>
                  <a:cubicBezTo>
                    <a:pt x="3779" y="1805"/>
                    <a:pt x="3695" y="1693"/>
                    <a:pt x="3516" y="1735"/>
                  </a:cubicBezTo>
                  <a:cubicBezTo>
                    <a:pt x="3338" y="1777"/>
                    <a:pt x="3067" y="1972"/>
                    <a:pt x="2809" y="2251"/>
                  </a:cubicBezTo>
                  <a:cubicBezTo>
                    <a:pt x="2551" y="2529"/>
                    <a:pt x="2308" y="2892"/>
                    <a:pt x="2050" y="3379"/>
                  </a:cubicBezTo>
                  <a:cubicBezTo>
                    <a:pt x="1792" y="3867"/>
                    <a:pt x="1520" y="4480"/>
                    <a:pt x="1267" y="5177"/>
                  </a:cubicBezTo>
                  <a:cubicBezTo>
                    <a:pt x="1014" y="5874"/>
                    <a:pt x="780" y="6654"/>
                    <a:pt x="588" y="7532"/>
                  </a:cubicBezTo>
                  <a:cubicBezTo>
                    <a:pt x="396" y="8410"/>
                    <a:pt x="246" y="9386"/>
                    <a:pt x="152" y="10305"/>
                  </a:cubicBezTo>
                  <a:cubicBezTo>
                    <a:pt x="59" y="11225"/>
                    <a:pt x="21" y="12089"/>
                    <a:pt x="7" y="13106"/>
                  </a:cubicBezTo>
                  <a:cubicBezTo>
                    <a:pt x="-7" y="14124"/>
                    <a:pt x="2" y="15294"/>
                    <a:pt x="12" y="16242"/>
                  </a:cubicBezTo>
                  <a:cubicBezTo>
                    <a:pt x="21" y="17189"/>
                    <a:pt x="30" y="17914"/>
                    <a:pt x="82" y="18569"/>
                  </a:cubicBezTo>
                  <a:cubicBezTo>
                    <a:pt x="134" y="19224"/>
                    <a:pt x="227" y="19809"/>
                    <a:pt x="396" y="20255"/>
                  </a:cubicBezTo>
                  <a:cubicBezTo>
                    <a:pt x="565" y="20701"/>
                    <a:pt x="808" y="21008"/>
                    <a:pt x="1080" y="21217"/>
                  </a:cubicBezTo>
                  <a:cubicBezTo>
                    <a:pt x="1352" y="21426"/>
                    <a:pt x="1652" y="21537"/>
                    <a:pt x="1952" y="21565"/>
                  </a:cubicBezTo>
                  <a:cubicBezTo>
                    <a:pt x="2251" y="21593"/>
                    <a:pt x="2551" y="21537"/>
                    <a:pt x="2879" y="21426"/>
                  </a:cubicBezTo>
                  <a:cubicBezTo>
                    <a:pt x="3207" y="21314"/>
                    <a:pt x="3563" y="21147"/>
                    <a:pt x="3910" y="20952"/>
                  </a:cubicBezTo>
                  <a:cubicBezTo>
                    <a:pt x="4257" y="20757"/>
                    <a:pt x="4594" y="20534"/>
                    <a:pt x="4950" y="20325"/>
                  </a:cubicBezTo>
                  <a:cubicBezTo>
                    <a:pt x="5306" y="20116"/>
                    <a:pt x="5681" y="19921"/>
                    <a:pt x="6051" y="19740"/>
                  </a:cubicBezTo>
                  <a:cubicBezTo>
                    <a:pt x="6421" y="19558"/>
                    <a:pt x="6787" y="19391"/>
                    <a:pt x="7120" y="19252"/>
                  </a:cubicBezTo>
                  <a:cubicBezTo>
                    <a:pt x="7452" y="19112"/>
                    <a:pt x="7752" y="19001"/>
                    <a:pt x="8075" y="18903"/>
                  </a:cubicBezTo>
                  <a:cubicBezTo>
                    <a:pt x="8399" y="18806"/>
                    <a:pt x="8745" y="18722"/>
                    <a:pt x="9097" y="18653"/>
                  </a:cubicBezTo>
                  <a:cubicBezTo>
                    <a:pt x="9448" y="18583"/>
                    <a:pt x="9804" y="18527"/>
                    <a:pt x="10179" y="18499"/>
                  </a:cubicBezTo>
                  <a:cubicBezTo>
                    <a:pt x="10554" y="18471"/>
                    <a:pt x="10948" y="18471"/>
                    <a:pt x="11327" y="18499"/>
                  </a:cubicBezTo>
                  <a:cubicBezTo>
                    <a:pt x="11707" y="18527"/>
                    <a:pt x="12072" y="18583"/>
                    <a:pt x="12414" y="18639"/>
                  </a:cubicBezTo>
                  <a:cubicBezTo>
                    <a:pt x="12756" y="18694"/>
                    <a:pt x="13075" y="18750"/>
                    <a:pt x="13412" y="18834"/>
                  </a:cubicBezTo>
                  <a:cubicBezTo>
                    <a:pt x="13750" y="18917"/>
                    <a:pt x="14106" y="19029"/>
                    <a:pt x="14452" y="19154"/>
                  </a:cubicBezTo>
                  <a:cubicBezTo>
                    <a:pt x="14799" y="19280"/>
                    <a:pt x="15136" y="19419"/>
                    <a:pt x="15432" y="19531"/>
                  </a:cubicBezTo>
                  <a:cubicBezTo>
                    <a:pt x="15727" y="19642"/>
                    <a:pt x="15980" y="19726"/>
                    <a:pt x="16270" y="19809"/>
                  </a:cubicBezTo>
                  <a:cubicBezTo>
                    <a:pt x="16561" y="19893"/>
                    <a:pt x="16889" y="19976"/>
                    <a:pt x="17221" y="20004"/>
                  </a:cubicBezTo>
                  <a:cubicBezTo>
                    <a:pt x="17554" y="20032"/>
                    <a:pt x="17891" y="20004"/>
                    <a:pt x="18182" y="19879"/>
                  </a:cubicBezTo>
                  <a:cubicBezTo>
                    <a:pt x="18472" y="19754"/>
                    <a:pt x="18716" y="19531"/>
                    <a:pt x="18983" y="19238"/>
                  </a:cubicBezTo>
                  <a:cubicBezTo>
                    <a:pt x="19250" y="18945"/>
                    <a:pt x="19541" y="18583"/>
                    <a:pt x="19813" y="18123"/>
                  </a:cubicBezTo>
                  <a:cubicBezTo>
                    <a:pt x="20084" y="17663"/>
                    <a:pt x="20337" y="17106"/>
                    <a:pt x="20562" y="16451"/>
                  </a:cubicBezTo>
                  <a:cubicBezTo>
                    <a:pt x="20787" y="15796"/>
                    <a:pt x="20984" y="15043"/>
                    <a:pt x="21139" y="14305"/>
                  </a:cubicBezTo>
                  <a:cubicBezTo>
                    <a:pt x="21293" y="13566"/>
                    <a:pt x="21406" y="12842"/>
                    <a:pt x="21481" y="12019"/>
                  </a:cubicBezTo>
                  <a:cubicBezTo>
                    <a:pt x="21556" y="11197"/>
                    <a:pt x="21593" y="10277"/>
                    <a:pt x="21574" y="9469"/>
                  </a:cubicBezTo>
                  <a:cubicBezTo>
                    <a:pt x="21556" y="8661"/>
                    <a:pt x="21481" y="7964"/>
                    <a:pt x="21307" y="7295"/>
                  </a:cubicBezTo>
                  <a:cubicBezTo>
                    <a:pt x="21134" y="6626"/>
                    <a:pt x="20862" y="5985"/>
                    <a:pt x="20576" y="5484"/>
                  </a:cubicBezTo>
                  <a:cubicBezTo>
                    <a:pt x="20290" y="4982"/>
                    <a:pt x="19991" y="4620"/>
                    <a:pt x="19658" y="4285"/>
                  </a:cubicBezTo>
                  <a:cubicBezTo>
                    <a:pt x="19325" y="3951"/>
                    <a:pt x="18960" y="3644"/>
                    <a:pt x="18599" y="3379"/>
                  </a:cubicBezTo>
                  <a:cubicBezTo>
                    <a:pt x="18238" y="3115"/>
                    <a:pt x="17882" y="2892"/>
                    <a:pt x="17545" y="2696"/>
                  </a:cubicBezTo>
                  <a:cubicBezTo>
                    <a:pt x="17207" y="2501"/>
                    <a:pt x="16889" y="2334"/>
                    <a:pt x="16556" y="2167"/>
                  </a:cubicBezTo>
                  <a:cubicBezTo>
                    <a:pt x="16223" y="2000"/>
                    <a:pt x="15877" y="1832"/>
                    <a:pt x="15525" y="1679"/>
                  </a:cubicBezTo>
                  <a:cubicBezTo>
                    <a:pt x="15174" y="1526"/>
                    <a:pt x="14818" y="1387"/>
                    <a:pt x="14466" y="1247"/>
                  </a:cubicBezTo>
                  <a:cubicBezTo>
                    <a:pt x="14115" y="1108"/>
                    <a:pt x="13768" y="968"/>
                    <a:pt x="13426" y="829"/>
                  </a:cubicBezTo>
                  <a:cubicBezTo>
                    <a:pt x="13084" y="690"/>
                    <a:pt x="12747" y="550"/>
                    <a:pt x="12414" y="439"/>
                  </a:cubicBezTo>
                  <a:cubicBezTo>
                    <a:pt x="12082" y="327"/>
                    <a:pt x="11754" y="244"/>
                    <a:pt x="11397" y="174"/>
                  </a:cubicBezTo>
                  <a:cubicBezTo>
                    <a:pt x="11041" y="104"/>
                    <a:pt x="10657" y="49"/>
                    <a:pt x="10282" y="21"/>
                  </a:cubicBezTo>
                  <a:cubicBezTo>
                    <a:pt x="9907" y="-7"/>
                    <a:pt x="9542" y="-7"/>
                    <a:pt x="9162" y="21"/>
                  </a:cubicBezTo>
                  <a:cubicBezTo>
                    <a:pt x="8783" y="49"/>
                    <a:pt x="8389" y="104"/>
                    <a:pt x="8000" y="188"/>
                  </a:cubicBezTo>
                  <a:cubicBezTo>
                    <a:pt x="7612" y="272"/>
                    <a:pt x="7227" y="383"/>
                    <a:pt x="6871" y="495"/>
                  </a:cubicBezTo>
                  <a:cubicBezTo>
                    <a:pt x="6515" y="606"/>
                    <a:pt x="6187" y="718"/>
                    <a:pt x="5864" y="857"/>
                  </a:cubicBezTo>
                  <a:cubicBezTo>
                    <a:pt x="5541" y="996"/>
                    <a:pt x="5222" y="1164"/>
                    <a:pt x="4871" y="1373"/>
                  </a:cubicBezTo>
                  <a:cubicBezTo>
                    <a:pt x="4519" y="1582"/>
                    <a:pt x="4135" y="1832"/>
                    <a:pt x="3755" y="2125"/>
                  </a:cubicBezTo>
                  <a:cubicBezTo>
                    <a:pt x="3376" y="2418"/>
                    <a:pt x="3001" y="2752"/>
                    <a:pt x="2678" y="3156"/>
                  </a:cubicBezTo>
                  <a:cubicBezTo>
                    <a:pt x="2354" y="3560"/>
                    <a:pt x="2083" y="4034"/>
                    <a:pt x="1811" y="45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1" name="Drawing"/>
          <p:cNvGrpSpPr/>
          <p:nvPr/>
        </p:nvGrpSpPr>
        <p:grpSpPr>
          <a:xfrm>
            <a:off x="514350" y="1790700"/>
            <a:ext cx="5582204" cy="2395637"/>
            <a:chOff x="0" y="0"/>
            <a:chExt cx="5582203" cy="2395636"/>
          </a:xfrm>
        </p:grpSpPr>
        <p:sp>
          <p:nvSpPr>
            <p:cNvPr id="1191" name="Line"/>
            <p:cNvSpPr/>
            <p:nvPr/>
          </p:nvSpPr>
          <p:spPr>
            <a:xfrm>
              <a:off x="0" y="175467"/>
              <a:ext cx="236645" cy="325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13" fill="norm" stroke="1" extrusionOk="0">
                  <a:moveTo>
                    <a:pt x="0" y="2662"/>
                  </a:moveTo>
                  <a:cubicBezTo>
                    <a:pt x="382" y="3359"/>
                    <a:pt x="765" y="4056"/>
                    <a:pt x="2198" y="4404"/>
                  </a:cubicBezTo>
                  <a:cubicBezTo>
                    <a:pt x="3632" y="4752"/>
                    <a:pt x="6117" y="4752"/>
                    <a:pt x="9271" y="4195"/>
                  </a:cubicBezTo>
                  <a:cubicBezTo>
                    <a:pt x="12425" y="3638"/>
                    <a:pt x="16248" y="2523"/>
                    <a:pt x="18542" y="1687"/>
                  </a:cubicBezTo>
                  <a:cubicBezTo>
                    <a:pt x="20835" y="850"/>
                    <a:pt x="21600" y="293"/>
                    <a:pt x="21313" y="84"/>
                  </a:cubicBezTo>
                  <a:cubicBezTo>
                    <a:pt x="21027" y="-125"/>
                    <a:pt x="19688" y="14"/>
                    <a:pt x="17012" y="990"/>
                  </a:cubicBezTo>
                  <a:cubicBezTo>
                    <a:pt x="14336" y="1965"/>
                    <a:pt x="10322" y="3777"/>
                    <a:pt x="8124" y="5031"/>
                  </a:cubicBezTo>
                  <a:cubicBezTo>
                    <a:pt x="5926" y="6285"/>
                    <a:pt x="5543" y="6982"/>
                    <a:pt x="5830" y="7400"/>
                  </a:cubicBezTo>
                  <a:cubicBezTo>
                    <a:pt x="6117" y="7818"/>
                    <a:pt x="7073" y="7958"/>
                    <a:pt x="8028" y="8167"/>
                  </a:cubicBezTo>
                  <a:cubicBezTo>
                    <a:pt x="8984" y="8376"/>
                    <a:pt x="9940" y="8654"/>
                    <a:pt x="10609" y="9142"/>
                  </a:cubicBezTo>
                  <a:cubicBezTo>
                    <a:pt x="11278" y="9630"/>
                    <a:pt x="11660" y="10327"/>
                    <a:pt x="11565" y="11093"/>
                  </a:cubicBezTo>
                  <a:cubicBezTo>
                    <a:pt x="11469" y="11860"/>
                    <a:pt x="10896" y="12696"/>
                    <a:pt x="9844" y="13810"/>
                  </a:cubicBezTo>
                  <a:cubicBezTo>
                    <a:pt x="8793" y="14925"/>
                    <a:pt x="7264" y="16319"/>
                    <a:pt x="6499" y="17503"/>
                  </a:cubicBezTo>
                  <a:cubicBezTo>
                    <a:pt x="5735" y="18688"/>
                    <a:pt x="5735" y="19663"/>
                    <a:pt x="6212" y="20360"/>
                  </a:cubicBezTo>
                  <a:cubicBezTo>
                    <a:pt x="6690" y="21057"/>
                    <a:pt x="7646" y="21475"/>
                    <a:pt x="9749" y="21405"/>
                  </a:cubicBezTo>
                  <a:cubicBezTo>
                    <a:pt x="11851" y="21336"/>
                    <a:pt x="15101" y="20778"/>
                    <a:pt x="17204" y="20081"/>
                  </a:cubicBezTo>
                  <a:cubicBezTo>
                    <a:pt x="19306" y="19385"/>
                    <a:pt x="20262" y="18549"/>
                    <a:pt x="21218" y="17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207242" y="280396"/>
              <a:ext cx="256309" cy="205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95" fill="norm" stroke="1" extrusionOk="0">
                  <a:moveTo>
                    <a:pt x="1787" y="11798"/>
                  </a:moveTo>
                  <a:cubicBezTo>
                    <a:pt x="1255" y="10916"/>
                    <a:pt x="724" y="10035"/>
                    <a:pt x="370" y="9043"/>
                  </a:cubicBezTo>
                  <a:cubicBezTo>
                    <a:pt x="16" y="8051"/>
                    <a:pt x="-161" y="6949"/>
                    <a:pt x="193" y="6178"/>
                  </a:cubicBezTo>
                  <a:cubicBezTo>
                    <a:pt x="547" y="5406"/>
                    <a:pt x="1432" y="4965"/>
                    <a:pt x="2406" y="4855"/>
                  </a:cubicBezTo>
                  <a:cubicBezTo>
                    <a:pt x="3380" y="4745"/>
                    <a:pt x="4442" y="4965"/>
                    <a:pt x="5239" y="6839"/>
                  </a:cubicBezTo>
                  <a:cubicBezTo>
                    <a:pt x="6036" y="8712"/>
                    <a:pt x="6567" y="12239"/>
                    <a:pt x="6567" y="14663"/>
                  </a:cubicBezTo>
                  <a:cubicBezTo>
                    <a:pt x="6567" y="17088"/>
                    <a:pt x="6036" y="18410"/>
                    <a:pt x="5328" y="19512"/>
                  </a:cubicBezTo>
                  <a:cubicBezTo>
                    <a:pt x="4619" y="20614"/>
                    <a:pt x="3734" y="21496"/>
                    <a:pt x="3380" y="21386"/>
                  </a:cubicBezTo>
                  <a:cubicBezTo>
                    <a:pt x="3026" y="21276"/>
                    <a:pt x="3203" y="20174"/>
                    <a:pt x="4619" y="16978"/>
                  </a:cubicBezTo>
                  <a:cubicBezTo>
                    <a:pt x="6036" y="13782"/>
                    <a:pt x="8691" y="8492"/>
                    <a:pt x="10285" y="5076"/>
                  </a:cubicBezTo>
                  <a:cubicBezTo>
                    <a:pt x="11878" y="1659"/>
                    <a:pt x="12409" y="116"/>
                    <a:pt x="12498" y="6"/>
                  </a:cubicBezTo>
                  <a:cubicBezTo>
                    <a:pt x="12587" y="-104"/>
                    <a:pt x="12232" y="1218"/>
                    <a:pt x="12055" y="3202"/>
                  </a:cubicBezTo>
                  <a:cubicBezTo>
                    <a:pt x="11878" y="5186"/>
                    <a:pt x="11878" y="7831"/>
                    <a:pt x="13472" y="9594"/>
                  </a:cubicBezTo>
                  <a:cubicBezTo>
                    <a:pt x="15065" y="11357"/>
                    <a:pt x="18252" y="12239"/>
                    <a:pt x="21439" y="13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536485" y="134417"/>
              <a:ext cx="269965" cy="232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09" fill="norm" stroke="1" extrusionOk="0">
                  <a:moveTo>
                    <a:pt x="1273" y="2821"/>
                  </a:moveTo>
                  <a:cubicBezTo>
                    <a:pt x="598" y="2237"/>
                    <a:pt x="-77" y="1653"/>
                    <a:pt x="7" y="1167"/>
                  </a:cubicBezTo>
                  <a:cubicBezTo>
                    <a:pt x="92" y="680"/>
                    <a:pt x="935" y="291"/>
                    <a:pt x="2285" y="97"/>
                  </a:cubicBezTo>
                  <a:cubicBezTo>
                    <a:pt x="3635" y="-98"/>
                    <a:pt x="5492" y="-98"/>
                    <a:pt x="6842" y="1070"/>
                  </a:cubicBezTo>
                  <a:cubicBezTo>
                    <a:pt x="8192" y="2237"/>
                    <a:pt x="9035" y="4572"/>
                    <a:pt x="8782" y="7199"/>
                  </a:cubicBezTo>
                  <a:cubicBezTo>
                    <a:pt x="8529" y="9826"/>
                    <a:pt x="7179" y="12745"/>
                    <a:pt x="6167" y="14691"/>
                  </a:cubicBezTo>
                  <a:cubicBezTo>
                    <a:pt x="5154" y="16637"/>
                    <a:pt x="4479" y="17610"/>
                    <a:pt x="4057" y="18583"/>
                  </a:cubicBezTo>
                  <a:cubicBezTo>
                    <a:pt x="3635" y="19556"/>
                    <a:pt x="3467" y="20529"/>
                    <a:pt x="3973" y="21016"/>
                  </a:cubicBezTo>
                  <a:cubicBezTo>
                    <a:pt x="4479" y="21502"/>
                    <a:pt x="5661" y="21502"/>
                    <a:pt x="8698" y="21210"/>
                  </a:cubicBezTo>
                  <a:cubicBezTo>
                    <a:pt x="11736" y="20918"/>
                    <a:pt x="16629" y="20334"/>
                    <a:pt x="21523" y="19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76200" y="507999"/>
              <a:ext cx="5969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79" y="19309"/>
                    <a:pt x="2757" y="17018"/>
                    <a:pt x="4672" y="14891"/>
                  </a:cubicBezTo>
                  <a:cubicBezTo>
                    <a:pt x="6587" y="12764"/>
                    <a:pt x="9038" y="10800"/>
                    <a:pt x="11949" y="8345"/>
                  </a:cubicBezTo>
                  <a:cubicBezTo>
                    <a:pt x="14860" y="5891"/>
                    <a:pt x="18230" y="29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344784" y="520700"/>
              <a:ext cx="328317" cy="117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39" fill="norm" stroke="1" extrusionOk="0">
                  <a:moveTo>
                    <a:pt x="1539" y="18514"/>
                  </a:moveTo>
                  <a:cubicBezTo>
                    <a:pt x="708" y="19671"/>
                    <a:pt x="-123" y="20829"/>
                    <a:pt x="15" y="21214"/>
                  </a:cubicBezTo>
                  <a:cubicBezTo>
                    <a:pt x="154" y="21600"/>
                    <a:pt x="1262" y="21214"/>
                    <a:pt x="4239" y="18321"/>
                  </a:cubicBezTo>
                  <a:cubicBezTo>
                    <a:pt x="7215" y="15429"/>
                    <a:pt x="12062" y="10029"/>
                    <a:pt x="15246" y="6557"/>
                  </a:cubicBezTo>
                  <a:cubicBezTo>
                    <a:pt x="18431" y="3086"/>
                    <a:pt x="19954" y="1543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939800" y="184150"/>
              <a:ext cx="254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965200" y="311150"/>
              <a:ext cx="63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1930400" y="101600"/>
              <a:ext cx="254000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80" y="3600"/>
                    <a:pt x="7560" y="7200"/>
                    <a:pt x="10710" y="10452"/>
                  </a:cubicBezTo>
                  <a:cubicBezTo>
                    <a:pt x="13860" y="13703"/>
                    <a:pt x="16380" y="16606"/>
                    <a:pt x="18090" y="18406"/>
                  </a:cubicBezTo>
                  <a:cubicBezTo>
                    <a:pt x="19800" y="20206"/>
                    <a:pt x="20700" y="209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1951566" y="74471"/>
              <a:ext cx="251885" cy="439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21600" y="84"/>
                  </a:moveTo>
                  <a:cubicBezTo>
                    <a:pt x="20692" y="-19"/>
                    <a:pt x="19785" y="-121"/>
                    <a:pt x="18514" y="391"/>
                  </a:cubicBezTo>
                  <a:cubicBezTo>
                    <a:pt x="17244" y="903"/>
                    <a:pt x="15610" y="2029"/>
                    <a:pt x="13613" y="4076"/>
                  </a:cubicBezTo>
                  <a:cubicBezTo>
                    <a:pt x="11617" y="6124"/>
                    <a:pt x="9257" y="9092"/>
                    <a:pt x="7170" y="11703"/>
                  </a:cubicBezTo>
                  <a:cubicBezTo>
                    <a:pt x="5082" y="14313"/>
                    <a:pt x="3267" y="16565"/>
                    <a:pt x="1997" y="18203"/>
                  </a:cubicBezTo>
                  <a:cubicBezTo>
                    <a:pt x="726" y="19841"/>
                    <a:pt x="0" y="20865"/>
                    <a:pt x="0" y="21172"/>
                  </a:cubicBezTo>
                  <a:cubicBezTo>
                    <a:pt x="0" y="21479"/>
                    <a:pt x="726" y="21070"/>
                    <a:pt x="1452" y="20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2360677" y="267983"/>
              <a:ext cx="280924" cy="98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0527" fill="norm" stroke="1" extrusionOk="0">
                  <a:moveTo>
                    <a:pt x="2534" y="16925"/>
                  </a:moveTo>
                  <a:cubicBezTo>
                    <a:pt x="1728" y="17806"/>
                    <a:pt x="922" y="18688"/>
                    <a:pt x="439" y="18027"/>
                  </a:cubicBezTo>
                  <a:cubicBezTo>
                    <a:pt x="-45" y="17365"/>
                    <a:pt x="-206" y="15161"/>
                    <a:pt x="358" y="12076"/>
                  </a:cubicBezTo>
                  <a:cubicBezTo>
                    <a:pt x="922" y="8990"/>
                    <a:pt x="2212" y="5023"/>
                    <a:pt x="3260" y="2598"/>
                  </a:cubicBezTo>
                  <a:cubicBezTo>
                    <a:pt x="4307" y="174"/>
                    <a:pt x="5113" y="-708"/>
                    <a:pt x="6081" y="614"/>
                  </a:cubicBezTo>
                  <a:cubicBezTo>
                    <a:pt x="7048" y="1937"/>
                    <a:pt x="8176" y="5463"/>
                    <a:pt x="8901" y="8329"/>
                  </a:cubicBezTo>
                  <a:cubicBezTo>
                    <a:pt x="9627" y="11194"/>
                    <a:pt x="9949" y="13398"/>
                    <a:pt x="10352" y="15382"/>
                  </a:cubicBezTo>
                  <a:cubicBezTo>
                    <a:pt x="10755" y="17365"/>
                    <a:pt x="11239" y="19129"/>
                    <a:pt x="11964" y="20010"/>
                  </a:cubicBezTo>
                  <a:cubicBezTo>
                    <a:pt x="12690" y="20892"/>
                    <a:pt x="13657" y="20892"/>
                    <a:pt x="15188" y="18027"/>
                  </a:cubicBezTo>
                  <a:cubicBezTo>
                    <a:pt x="16719" y="15161"/>
                    <a:pt x="18815" y="9431"/>
                    <a:pt x="19943" y="6345"/>
                  </a:cubicBezTo>
                  <a:cubicBezTo>
                    <a:pt x="21072" y="3259"/>
                    <a:pt x="21233" y="2819"/>
                    <a:pt x="21394" y="2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3086100" y="88900"/>
              <a:ext cx="3175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120"/>
                    <a:pt x="12960" y="6240"/>
                    <a:pt x="9360" y="9840"/>
                  </a:cubicBezTo>
                  <a:cubicBezTo>
                    <a:pt x="5760" y="13440"/>
                    <a:pt x="2880" y="175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2990850" y="74977"/>
              <a:ext cx="298450" cy="77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21353"/>
                  </a:moveTo>
                  <a:cubicBezTo>
                    <a:pt x="2451" y="15515"/>
                    <a:pt x="4902" y="9677"/>
                    <a:pt x="8043" y="5883"/>
                  </a:cubicBezTo>
                  <a:cubicBezTo>
                    <a:pt x="11183" y="2088"/>
                    <a:pt x="15013" y="337"/>
                    <a:pt x="17387" y="45"/>
                  </a:cubicBezTo>
                  <a:cubicBezTo>
                    <a:pt x="19762" y="-247"/>
                    <a:pt x="20681" y="921"/>
                    <a:pt x="21600" y="2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2978149" y="438150"/>
              <a:ext cx="2095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3282950" y="301195"/>
              <a:ext cx="117294" cy="164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245" fill="norm" stroke="1" extrusionOk="0">
                  <a:moveTo>
                    <a:pt x="0" y="1286"/>
                  </a:moveTo>
                  <a:cubicBezTo>
                    <a:pt x="386" y="5660"/>
                    <a:pt x="771" y="10035"/>
                    <a:pt x="964" y="12906"/>
                  </a:cubicBezTo>
                  <a:cubicBezTo>
                    <a:pt x="1157" y="15777"/>
                    <a:pt x="1157" y="17144"/>
                    <a:pt x="964" y="18511"/>
                  </a:cubicBezTo>
                  <a:cubicBezTo>
                    <a:pt x="771" y="19878"/>
                    <a:pt x="386" y="21245"/>
                    <a:pt x="193" y="21245"/>
                  </a:cubicBezTo>
                  <a:cubicBezTo>
                    <a:pt x="0" y="21245"/>
                    <a:pt x="0" y="19878"/>
                    <a:pt x="964" y="17144"/>
                  </a:cubicBezTo>
                  <a:cubicBezTo>
                    <a:pt x="1929" y="14410"/>
                    <a:pt x="3857" y="10308"/>
                    <a:pt x="5979" y="7164"/>
                  </a:cubicBezTo>
                  <a:cubicBezTo>
                    <a:pt x="8100" y="4020"/>
                    <a:pt x="10414" y="1832"/>
                    <a:pt x="12536" y="739"/>
                  </a:cubicBezTo>
                  <a:cubicBezTo>
                    <a:pt x="14657" y="-355"/>
                    <a:pt x="16586" y="-355"/>
                    <a:pt x="18129" y="1559"/>
                  </a:cubicBezTo>
                  <a:cubicBezTo>
                    <a:pt x="19671" y="3473"/>
                    <a:pt x="20829" y="7301"/>
                    <a:pt x="21214" y="10718"/>
                  </a:cubicBezTo>
                  <a:cubicBezTo>
                    <a:pt x="21600" y="14136"/>
                    <a:pt x="21214" y="17144"/>
                    <a:pt x="20829" y="20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3456516" y="9439"/>
              <a:ext cx="181477" cy="444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383" fill="norm" stroke="1" extrusionOk="0">
                  <a:moveTo>
                    <a:pt x="13312" y="15745"/>
                  </a:moveTo>
                  <a:cubicBezTo>
                    <a:pt x="13563" y="15134"/>
                    <a:pt x="13814" y="14523"/>
                    <a:pt x="13186" y="14217"/>
                  </a:cubicBezTo>
                  <a:cubicBezTo>
                    <a:pt x="12558" y="13911"/>
                    <a:pt x="11051" y="13911"/>
                    <a:pt x="8791" y="14472"/>
                  </a:cubicBezTo>
                  <a:cubicBezTo>
                    <a:pt x="6530" y="15032"/>
                    <a:pt x="3516" y="16153"/>
                    <a:pt x="1884" y="16968"/>
                  </a:cubicBezTo>
                  <a:cubicBezTo>
                    <a:pt x="251" y="17783"/>
                    <a:pt x="0" y="18293"/>
                    <a:pt x="0" y="19006"/>
                  </a:cubicBezTo>
                  <a:cubicBezTo>
                    <a:pt x="0" y="19719"/>
                    <a:pt x="251" y="20636"/>
                    <a:pt x="1130" y="21095"/>
                  </a:cubicBezTo>
                  <a:cubicBezTo>
                    <a:pt x="2009" y="21553"/>
                    <a:pt x="3516" y="21553"/>
                    <a:pt x="6153" y="20432"/>
                  </a:cubicBezTo>
                  <a:cubicBezTo>
                    <a:pt x="8791" y="19311"/>
                    <a:pt x="12558" y="17070"/>
                    <a:pt x="15321" y="14115"/>
                  </a:cubicBezTo>
                  <a:cubicBezTo>
                    <a:pt x="18084" y="11161"/>
                    <a:pt x="19842" y="7493"/>
                    <a:pt x="20721" y="5200"/>
                  </a:cubicBezTo>
                  <a:cubicBezTo>
                    <a:pt x="21600" y="2908"/>
                    <a:pt x="21600" y="1991"/>
                    <a:pt x="21474" y="1278"/>
                  </a:cubicBezTo>
                  <a:cubicBezTo>
                    <a:pt x="21349" y="564"/>
                    <a:pt x="21098" y="55"/>
                    <a:pt x="20595" y="4"/>
                  </a:cubicBezTo>
                  <a:cubicBezTo>
                    <a:pt x="20093" y="-47"/>
                    <a:pt x="19340" y="361"/>
                    <a:pt x="18586" y="2144"/>
                  </a:cubicBezTo>
                  <a:cubicBezTo>
                    <a:pt x="17833" y="3927"/>
                    <a:pt x="17079" y="7085"/>
                    <a:pt x="16451" y="9836"/>
                  </a:cubicBezTo>
                  <a:cubicBezTo>
                    <a:pt x="15823" y="12587"/>
                    <a:pt x="15321" y="14930"/>
                    <a:pt x="15070" y="16408"/>
                  </a:cubicBezTo>
                  <a:cubicBezTo>
                    <a:pt x="14819" y="17885"/>
                    <a:pt x="14819" y="18496"/>
                    <a:pt x="15447" y="18802"/>
                  </a:cubicBezTo>
                  <a:cubicBezTo>
                    <a:pt x="16074" y="19108"/>
                    <a:pt x="17330" y="19108"/>
                    <a:pt x="18586" y="19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3644900" y="317499"/>
              <a:ext cx="127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3683000" y="215900"/>
              <a:ext cx="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3744069" y="290359"/>
              <a:ext cx="135782" cy="152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0815" fill="norm" stroke="1" extrusionOk="0">
                  <a:moveTo>
                    <a:pt x="21317" y="1965"/>
                  </a:moveTo>
                  <a:cubicBezTo>
                    <a:pt x="19988" y="813"/>
                    <a:pt x="18659" y="-339"/>
                    <a:pt x="15834" y="93"/>
                  </a:cubicBezTo>
                  <a:cubicBezTo>
                    <a:pt x="13009" y="525"/>
                    <a:pt x="8689" y="2541"/>
                    <a:pt x="5532" y="5277"/>
                  </a:cubicBezTo>
                  <a:cubicBezTo>
                    <a:pt x="2375" y="8013"/>
                    <a:pt x="382" y="11469"/>
                    <a:pt x="49" y="14493"/>
                  </a:cubicBezTo>
                  <a:cubicBezTo>
                    <a:pt x="-283" y="17517"/>
                    <a:pt x="1046" y="20109"/>
                    <a:pt x="4702" y="20685"/>
                  </a:cubicBezTo>
                  <a:cubicBezTo>
                    <a:pt x="8357" y="21261"/>
                    <a:pt x="14339" y="19821"/>
                    <a:pt x="20320" y="18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3900715" y="290327"/>
              <a:ext cx="195035" cy="162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0986" fill="norm" stroke="1" extrusionOk="0">
                  <a:moveTo>
                    <a:pt x="12343" y="7611"/>
                  </a:moveTo>
                  <a:cubicBezTo>
                    <a:pt x="12343" y="6244"/>
                    <a:pt x="12343" y="4877"/>
                    <a:pt x="12111" y="3510"/>
                  </a:cubicBezTo>
                  <a:cubicBezTo>
                    <a:pt x="11878" y="2143"/>
                    <a:pt x="11414" y="776"/>
                    <a:pt x="10485" y="229"/>
                  </a:cubicBezTo>
                  <a:cubicBezTo>
                    <a:pt x="9556" y="-318"/>
                    <a:pt x="8162" y="-45"/>
                    <a:pt x="6304" y="2826"/>
                  </a:cubicBezTo>
                  <a:cubicBezTo>
                    <a:pt x="4446" y="5697"/>
                    <a:pt x="2124" y="11166"/>
                    <a:pt x="962" y="14583"/>
                  </a:cubicBezTo>
                  <a:cubicBezTo>
                    <a:pt x="-199" y="18001"/>
                    <a:pt x="-199" y="19368"/>
                    <a:pt x="382" y="20188"/>
                  </a:cubicBezTo>
                  <a:cubicBezTo>
                    <a:pt x="962" y="21009"/>
                    <a:pt x="2124" y="21282"/>
                    <a:pt x="3866" y="20598"/>
                  </a:cubicBezTo>
                  <a:cubicBezTo>
                    <a:pt x="5607" y="19915"/>
                    <a:pt x="7930" y="18274"/>
                    <a:pt x="9324" y="16771"/>
                  </a:cubicBezTo>
                  <a:cubicBezTo>
                    <a:pt x="10717" y="15267"/>
                    <a:pt x="11182" y="13900"/>
                    <a:pt x="11878" y="11986"/>
                  </a:cubicBezTo>
                  <a:cubicBezTo>
                    <a:pt x="12575" y="10072"/>
                    <a:pt x="13504" y="7611"/>
                    <a:pt x="13969" y="7201"/>
                  </a:cubicBezTo>
                  <a:cubicBezTo>
                    <a:pt x="14433" y="6791"/>
                    <a:pt x="14433" y="8431"/>
                    <a:pt x="15595" y="10619"/>
                  </a:cubicBezTo>
                  <a:cubicBezTo>
                    <a:pt x="16756" y="12806"/>
                    <a:pt x="19078" y="15540"/>
                    <a:pt x="21401" y="18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4182533" y="0"/>
              <a:ext cx="84667" cy="511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5" fill="norm" stroke="1" extrusionOk="0">
                  <a:moveTo>
                    <a:pt x="21600" y="0"/>
                  </a:moveTo>
                  <a:cubicBezTo>
                    <a:pt x="18360" y="1600"/>
                    <a:pt x="15120" y="3200"/>
                    <a:pt x="11880" y="5644"/>
                  </a:cubicBezTo>
                  <a:cubicBezTo>
                    <a:pt x="8640" y="8089"/>
                    <a:pt x="5400" y="11378"/>
                    <a:pt x="3240" y="13911"/>
                  </a:cubicBezTo>
                  <a:cubicBezTo>
                    <a:pt x="1080" y="16444"/>
                    <a:pt x="0" y="18222"/>
                    <a:pt x="0" y="19378"/>
                  </a:cubicBezTo>
                  <a:cubicBezTo>
                    <a:pt x="0" y="20533"/>
                    <a:pt x="1080" y="21067"/>
                    <a:pt x="2970" y="21333"/>
                  </a:cubicBezTo>
                  <a:cubicBezTo>
                    <a:pt x="4860" y="21600"/>
                    <a:pt x="7560" y="21600"/>
                    <a:pt x="10530" y="20844"/>
                  </a:cubicBezTo>
                  <a:cubicBezTo>
                    <a:pt x="13500" y="20089"/>
                    <a:pt x="16740" y="18578"/>
                    <a:pt x="19980" y="17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4165600" y="286885"/>
              <a:ext cx="243503" cy="170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57" fill="norm" stroke="1" extrusionOk="0">
                  <a:moveTo>
                    <a:pt x="0" y="1457"/>
                  </a:moveTo>
                  <a:cubicBezTo>
                    <a:pt x="5214" y="924"/>
                    <a:pt x="10428" y="390"/>
                    <a:pt x="13128" y="124"/>
                  </a:cubicBezTo>
                  <a:cubicBezTo>
                    <a:pt x="15828" y="-143"/>
                    <a:pt x="16014" y="-143"/>
                    <a:pt x="15083" y="1857"/>
                  </a:cubicBezTo>
                  <a:cubicBezTo>
                    <a:pt x="14152" y="3857"/>
                    <a:pt x="12103" y="7857"/>
                    <a:pt x="11172" y="11190"/>
                  </a:cubicBezTo>
                  <a:cubicBezTo>
                    <a:pt x="10241" y="14524"/>
                    <a:pt x="10428" y="17190"/>
                    <a:pt x="10986" y="18924"/>
                  </a:cubicBezTo>
                  <a:cubicBezTo>
                    <a:pt x="11545" y="20657"/>
                    <a:pt x="12476" y="21457"/>
                    <a:pt x="13872" y="21457"/>
                  </a:cubicBezTo>
                  <a:cubicBezTo>
                    <a:pt x="15269" y="21457"/>
                    <a:pt x="17131" y="20657"/>
                    <a:pt x="18528" y="17857"/>
                  </a:cubicBezTo>
                  <a:cubicBezTo>
                    <a:pt x="19924" y="15057"/>
                    <a:pt x="20855" y="10257"/>
                    <a:pt x="21228" y="7190"/>
                  </a:cubicBezTo>
                  <a:cubicBezTo>
                    <a:pt x="21600" y="4124"/>
                    <a:pt x="21414" y="2790"/>
                    <a:pt x="20855" y="2257"/>
                  </a:cubicBezTo>
                  <a:cubicBezTo>
                    <a:pt x="20297" y="1724"/>
                    <a:pt x="19366" y="1990"/>
                    <a:pt x="18434" y="2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4400550" y="266700"/>
              <a:ext cx="215900" cy="258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2634"/>
                  </a:moveTo>
                  <a:cubicBezTo>
                    <a:pt x="847" y="2107"/>
                    <a:pt x="1694" y="1580"/>
                    <a:pt x="3282" y="1844"/>
                  </a:cubicBezTo>
                  <a:cubicBezTo>
                    <a:pt x="4871" y="2107"/>
                    <a:pt x="7200" y="3161"/>
                    <a:pt x="8788" y="6059"/>
                  </a:cubicBezTo>
                  <a:cubicBezTo>
                    <a:pt x="10376" y="8956"/>
                    <a:pt x="11224" y="13698"/>
                    <a:pt x="11329" y="16420"/>
                  </a:cubicBezTo>
                  <a:cubicBezTo>
                    <a:pt x="11435" y="19141"/>
                    <a:pt x="10800" y="19844"/>
                    <a:pt x="9953" y="20459"/>
                  </a:cubicBezTo>
                  <a:cubicBezTo>
                    <a:pt x="9106" y="21073"/>
                    <a:pt x="8047" y="21600"/>
                    <a:pt x="7306" y="21337"/>
                  </a:cubicBezTo>
                  <a:cubicBezTo>
                    <a:pt x="6565" y="21073"/>
                    <a:pt x="6141" y="20020"/>
                    <a:pt x="6459" y="17385"/>
                  </a:cubicBezTo>
                  <a:cubicBezTo>
                    <a:pt x="6776" y="14751"/>
                    <a:pt x="7835" y="10537"/>
                    <a:pt x="10482" y="7376"/>
                  </a:cubicBezTo>
                  <a:cubicBezTo>
                    <a:pt x="13129" y="4215"/>
                    <a:pt x="17365" y="21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4839696" y="83492"/>
              <a:ext cx="170454" cy="483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440" fill="norm" stroke="1" extrusionOk="0">
                  <a:moveTo>
                    <a:pt x="21474" y="1930"/>
                  </a:moveTo>
                  <a:cubicBezTo>
                    <a:pt x="21207" y="1461"/>
                    <a:pt x="20941" y="991"/>
                    <a:pt x="20274" y="615"/>
                  </a:cubicBezTo>
                  <a:cubicBezTo>
                    <a:pt x="19607" y="240"/>
                    <a:pt x="18541" y="-42"/>
                    <a:pt x="17474" y="5"/>
                  </a:cubicBezTo>
                  <a:cubicBezTo>
                    <a:pt x="16407" y="52"/>
                    <a:pt x="15341" y="428"/>
                    <a:pt x="12941" y="1836"/>
                  </a:cubicBezTo>
                  <a:cubicBezTo>
                    <a:pt x="10541" y="3245"/>
                    <a:pt x="6807" y="5687"/>
                    <a:pt x="4141" y="8504"/>
                  </a:cubicBezTo>
                  <a:cubicBezTo>
                    <a:pt x="1474" y="11321"/>
                    <a:pt x="-126" y="14515"/>
                    <a:pt x="7" y="16721"/>
                  </a:cubicBezTo>
                  <a:cubicBezTo>
                    <a:pt x="141" y="18928"/>
                    <a:pt x="2007" y="20149"/>
                    <a:pt x="4274" y="20807"/>
                  </a:cubicBezTo>
                  <a:cubicBezTo>
                    <a:pt x="6541" y="21464"/>
                    <a:pt x="9207" y="21558"/>
                    <a:pt x="11607" y="21323"/>
                  </a:cubicBezTo>
                  <a:cubicBezTo>
                    <a:pt x="14007" y="21088"/>
                    <a:pt x="16141" y="20525"/>
                    <a:pt x="18274" y="19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5068211" y="159994"/>
              <a:ext cx="221340" cy="340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32" fill="norm" stroke="1" extrusionOk="0">
                  <a:moveTo>
                    <a:pt x="21511" y="320"/>
                  </a:moveTo>
                  <a:cubicBezTo>
                    <a:pt x="20482" y="55"/>
                    <a:pt x="19454" y="-210"/>
                    <a:pt x="17500" y="254"/>
                  </a:cubicBezTo>
                  <a:cubicBezTo>
                    <a:pt x="15545" y="718"/>
                    <a:pt x="12665" y="1910"/>
                    <a:pt x="9888" y="4030"/>
                  </a:cubicBezTo>
                  <a:cubicBezTo>
                    <a:pt x="7111" y="6151"/>
                    <a:pt x="4437" y="9199"/>
                    <a:pt x="2791" y="11518"/>
                  </a:cubicBezTo>
                  <a:cubicBezTo>
                    <a:pt x="1145" y="13837"/>
                    <a:pt x="528" y="15427"/>
                    <a:pt x="220" y="16752"/>
                  </a:cubicBezTo>
                  <a:cubicBezTo>
                    <a:pt x="-89" y="18077"/>
                    <a:pt x="-89" y="19137"/>
                    <a:pt x="322" y="19866"/>
                  </a:cubicBezTo>
                  <a:cubicBezTo>
                    <a:pt x="734" y="20595"/>
                    <a:pt x="1557" y="20992"/>
                    <a:pt x="3922" y="21191"/>
                  </a:cubicBezTo>
                  <a:cubicBezTo>
                    <a:pt x="6288" y="21390"/>
                    <a:pt x="10197" y="21390"/>
                    <a:pt x="13282" y="21125"/>
                  </a:cubicBezTo>
                  <a:cubicBezTo>
                    <a:pt x="16368" y="20860"/>
                    <a:pt x="18631" y="20330"/>
                    <a:pt x="20894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5137149" y="304800"/>
              <a:ext cx="1841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45" y="18000"/>
                    <a:pt x="1490" y="14400"/>
                    <a:pt x="5090" y="10800"/>
                  </a:cubicBezTo>
                  <a:cubicBezTo>
                    <a:pt x="8690" y="7200"/>
                    <a:pt x="1514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5435600" y="81097"/>
              <a:ext cx="146604" cy="528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487" fill="norm" stroke="1" extrusionOk="0">
                  <a:moveTo>
                    <a:pt x="5476" y="59"/>
                  </a:moveTo>
                  <a:cubicBezTo>
                    <a:pt x="7910" y="-27"/>
                    <a:pt x="10344" y="-113"/>
                    <a:pt x="13082" y="532"/>
                  </a:cubicBezTo>
                  <a:cubicBezTo>
                    <a:pt x="15820" y="1178"/>
                    <a:pt x="18862" y="2555"/>
                    <a:pt x="20231" y="4663"/>
                  </a:cubicBezTo>
                  <a:cubicBezTo>
                    <a:pt x="21600" y="6771"/>
                    <a:pt x="21296" y="9611"/>
                    <a:pt x="19318" y="12193"/>
                  </a:cubicBezTo>
                  <a:cubicBezTo>
                    <a:pt x="17341" y="14775"/>
                    <a:pt x="13690" y="17098"/>
                    <a:pt x="10192" y="18604"/>
                  </a:cubicBezTo>
                  <a:cubicBezTo>
                    <a:pt x="6693" y="20110"/>
                    <a:pt x="3346" y="20799"/>
                    <a:pt x="0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3238500" y="1079500"/>
              <a:ext cx="12700" cy="393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0" y="0"/>
                  </a:moveTo>
                  <a:cubicBezTo>
                    <a:pt x="7200" y="4043"/>
                    <a:pt x="14400" y="8086"/>
                    <a:pt x="18000" y="11320"/>
                  </a:cubicBezTo>
                  <a:cubicBezTo>
                    <a:pt x="21600" y="14554"/>
                    <a:pt x="21600" y="16980"/>
                    <a:pt x="21600" y="18655"/>
                  </a:cubicBezTo>
                  <a:cubicBezTo>
                    <a:pt x="21600" y="20329"/>
                    <a:pt x="21600" y="21253"/>
                    <a:pt x="19800" y="21427"/>
                  </a:cubicBezTo>
                  <a:cubicBezTo>
                    <a:pt x="18000" y="21600"/>
                    <a:pt x="14400" y="21022"/>
                    <a:pt x="10800" y="20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3115733" y="1080441"/>
              <a:ext cx="313267" cy="56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244" fill="norm" stroke="1" extrusionOk="0">
                  <a:moveTo>
                    <a:pt x="145" y="21244"/>
                  </a:moveTo>
                  <a:cubicBezTo>
                    <a:pt x="0" y="16444"/>
                    <a:pt x="-145" y="11644"/>
                    <a:pt x="290" y="8844"/>
                  </a:cubicBezTo>
                  <a:cubicBezTo>
                    <a:pt x="725" y="6044"/>
                    <a:pt x="1740" y="5244"/>
                    <a:pt x="4711" y="3644"/>
                  </a:cubicBezTo>
                  <a:cubicBezTo>
                    <a:pt x="7683" y="2044"/>
                    <a:pt x="12612" y="-356"/>
                    <a:pt x="15729" y="44"/>
                  </a:cubicBezTo>
                  <a:cubicBezTo>
                    <a:pt x="18846" y="444"/>
                    <a:pt x="20150" y="3644"/>
                    <a:pt x="21455" y="6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3111500" y="1460500"/>
              <a:ext cx="2349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03" y="16800"/>
                    <a:pt x="7005" y="12000"/>
                    <a:pt x="10605" y="8400"/>
                  </a:cubicBezTo>
                  <a:cubicBezTo>
                    <a:pt x="14205" y="4800"/>
                    <a:pt x="1790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3532188" y="1075258"/>
              <a:ext cx="169863" cy="40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38" fill="norm" stroke="1" extrusionOk="0">
                  <a:moveTo>
                    <a:pt x="21400" y="1238"/>
                  </a:moveTo>
                  <a:cubicBezTo>
                    <a:pt x="20600" y="788"/>
                    <a:pt x="19800" y="338"/>
                    <a:pt x="18600" y="113"/>
                  </a:cubicBezTo>
                  <a:cubicBezTo>
                    <a:pt x="17400" y="-112"/>
                    <a:pt x="15800" y="-112"/>
                    <a:pt x="13133" y="1182"/>
                  </a:cubicBezTo>
                  <a:cubicBezTo>
                    <a:pt x="10467" y="2475"/>
                    <a:pt x="6733" y="5063"/>
                    <a:pt x="4333" y="8269"/>
                  </a:cubicBezTo>
                  <a:cubicBezTo>
                    <a:pt x="1933" y="11475"/>
                    <a:pt x="867" y="15300"/>
                    <a:pt x="333" y="17494"/>
                  </a:cubicBezTo>
                  <a:cubicBezTo>
                    <a:pt x="-200" y="19688"/>
                    <a:pt x="-200" y="20250"/>
                    <a:pt x="1133" y="20700"/>
                  </a:cubicBezTo>
                  <a:cubicBezTo>
                    <a:pt x="2467" y="21151"/>
                    <a:pt x="5133" y="21488"/>
                    <a:pt x="7400" y="21432"/>
                  </a:cubicBezTo>
                  <a:cubicBezTo>
                    <a:pt x="9667" y="21375"/>
                    <a:pt x="11533" y="20925"/>
                    <a:pt x="13400" y="20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3797300" y="1135433"/>
              <a:ext cx="190500" cy="352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21600" y="845"/>
                  </a:moveTo>
                  <a:cubicBezTo>
                    <a:pt x="20640" y="459"/>
                    <a:pt x="19680" y="74"/>
                    <a:pt x="18000" y="9"/>
                  </a:cubicBezTo>
                  <a:cubicBezTo>
                    <a:pt x="16320" y="-55"/>
                    <a:pt x="13920" y="202"/>
                    <a:pt x="11520" y="845"/>
                  </a:cubicBezTo>
                  <a:cubicBezTo>
                    <a:pt x="9120" y="1488"/>
                    <a:pt x="6720" y="2516"/>
                    <a:pt x="5280" y="4059"/>
                  </a:cubicBezTo>
                  <a:cubicBezTo>
                    <a:pt x="3840" y="5602"/>
                    <a:pt x="3360" y="7659"/>
                    <a:pt x="2640" y="9716"/>
                  </a:cubicBezTo>
                  <a:cubicBezTo>
                    <a:pt x="1920" y="11774"/>
                    <a:pt x="960" y="13831"/>
                    <a:pt x="480" y="15438"/>
                  </a:cubicBezTo>
                  <a:cubicBezTo>
                    <a:pt x="0" y="17045"/>
                    <a:pt x="0" y="18202"/>
                    <a:pt x="0" y="19102"/>
                  </a:cubicBezTo>
                  <a:cubicBezTo>
                    <a:pt x="0" y="20002"/>
                    <a:pt x="0" y="20645"/>
                    <a:pt x="600" y="21031"/>
                  </a:cubicBezTo>
                  <a:cubicBezTo>
                    <a:pt x="1200" y="21416"/>
                    <a:pt x="2400" y="21545"/>
                    <a:pt x="5880" y="21288"/>
                  </a:cubicBezTo>
                  <a:cubicBezTo>
                    <a:pt x="9360" y="21031"/>
                    <a:pt x="15120" y="20388"/>
                    <a:pt x="20880" y="19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3822700" y="1358900"/>
              <a:ext cx="1587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4070350" y="1051469"/>
              <a:ext cx="115431" cy="459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27" fill="norm" stroke="1" extrusionOk="0">
                  <a:moveTo>
                    <a:pt x="7069" y="419"/>
                  </a:moveTo>
                  <a:cubicBezTo>
                    <a:pt x="8640" y="123"/>
                    <a:pt x="10211" y="-173"/>
                    <a:pt x="11782" y="123"/>
                  </a:cubicBezTo>
                  <a:cubicBezTo>
                    <a:pt x="13353" y="419"/>
                    <a:pt x="14924" y="1306"/>
                    <a:pt x="16887" y="3180"/>
                  </a:cubicBezTo>
                  <a:cubicBezTo>
                    <a:pt x="18851" y="5054"/>
                    <a:pt x="21207" y="7915"/>
                    <a:pt x="21404" y="10627"/>
                  </a:cubicBezTo>
                  <a:cubicBezTo>
                    <a:pt x="21600" y="13339"/>
                    <a:pt x="19636" y="15904"/>
                    <a:pt x="15709" y="17679"/>
                  </a:cubicBezTo>
                  <a:cubicBezTo>
                    <a:pt x="11782" y="19454"/>
                    <a:pt x="5891" y="20441"/>
                    <a:pt x="0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3816349" y="1689100"/>
              <a:ext cx="4445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71" y="3671"/>
                    <a:pt x="19543" y="7341"/>
                    <a:pt x="15943" y="10941"/>
                  </a:cubicBezTo>
                  <a:cubicBezTo>
                    <a:pt x="12343" y="14541"/>
                    <a:pt x="6171" y="180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3775281" y="1720850"/>
              <a:ext cx="168069" cy="70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04" fill="norm" stroke="1" extrusionOk="0">
                  <a:moveTo>
                    <a:pt x="6049" y="0"/>
                  </a:moveTo>
                  <a:cubicBezTo>
                    <a:pt x="4699" y="1271"/>
                    <a:pt x="3349" y="2541"/>
                    <a:pt x="2404" y="4765"/>
                  </a:cubicBezTo>
                  <a:cubicBezTo>
                    <a:pt x="1459" y="6988"/>
                    <a:pt x="919" y="10165"/>
                    <a:pt x="514" y="13659"/>
                  </a:cubicBezTo>
                  <a:cubicBezTo>
                    <a:pt x="109" y="17153"/>
                    <a:pt x="-161" y="20965"/>
                    <a:pt x="109" y="21282"/>
                  </a:cubicBezTo>
                  <a:cubicBezTo>
                    <a:pt x="379" y="21600"/>
                    <a:pt x="1189" y="18424"/>
                    <a:pt x="3484" y="13659"/>
                  </a:cubicBezTo>
                  <a:cubicBezTo>
                    <a:pt x="5779" y="8894"/>
                    <a:pt x="9559" y="2541"/>
                    <a:pt x="12664" y="1906"/>
                  </a:cubicBezTo>
                  <a:cubicBezTo>
                    <a:pt x="15769" y="1271"/>
                    <a:pt x="18199" y="6353"/>
                    <a:pt x="19549" y="10482"/>
                  </a:cubicBezTo>
                  <a:cubicBezTo>
                    <a:pt x="20899" y="14612"/>
                    <a:pt x="21169" y="17788"/>
                    <a:pt x="21439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3752850" y="2176615"/>
              <a:ext cx="146050" cy="137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7" fill="norm" stroke="1" extrusionOk="0">
                  <a:moveTo>
                    <a:pt x="0" y="8923"/>
                  </a:moveTo>
                  <a:cubicBezTo>
                    <a:pt x="939" y="10213"/>
                    <a:pt x="1878" y="11502"/>
                    <a:pt x="3130" y="12147"/>
                  </a:cubicBezTo>
                  <a:cubicBezTo>
                    <a:pt x="4383" y="12792"/>
                    <a:pt x="5948" y="12792"/>
                    <a:pt x="8609" y="11664"/>
                  </a:cubicBezTo>
                  <a:cubicBezTo>
                    <a:pt x="11270" y="10535"/>
                    <a:pt x="15026" y="8278"/>
                    <a:pt x="16904" y="6183"/>
                  </a:cubicBezTo>
                  <a:cubicBezTo>
                    <a:pt x="18783" y="4087"/>
                    <a:pt x="18783" y="2153"/>
                    <a:pt x="18000" y="1025"/>
                  </a:cubicBezTo>
                  <a:cubicBezTo>
                    <a:pt x="17217" y="-104"/>
                    <a:pt x="15652" y="-426"/>
                    <a:pt x="13617" y="702"/>
                  </a:cubicBezTo>
                  <a:cubicBezTo>
                    <a:pt x="11583" y="1831"/>
                    <a:pt x="9078" y="4410"/>
                    <a:pt x="7513" y="7473"/>
                  </a:cubicBezTo>
                  <a:cubicBezTo>
                    <a:pt x="5948" y="10535"/>
                    <a:pt x="5322" y="14081"/>
                    <a:pt x="5478" y="16499"/>
                  </a:cubicBezTo>
                  <a:cubicBezTo>
                    <a:pt x="5635" y="18917"/>
                    <a:pt x="6574" y="20207"/>
                    <a:pt x="8765" y="20690"/>
                  </a:cubicBezTo>
                  <a:cubicBezTo>
                    <a:pt x="10957" y="21174"/>
                    <a:pt x="14400" y="20852"/>
                    <a:pt x="16748" y="20046"/>
                  </a:cubicBezTo>
                  <a:cubicBezTo>
                    <a:pt x="19096" y="19240"/>
                    <a:pt x="20348" y="17950"/>
                    <a:pt x="21600" y="16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3968750" y="2184400"/>
              <a:ext cx="120650" cy="125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7" fill="norm" stroke="1" extrusionOk="0">
                  <a:moveTo>
                    <a:pt x="0" y="0"/>
                  </a:moveTo>
                  <a:cubicBezTo>
                    <a:pt x="758" y="5760"/>
                    <a:pt x="1516" y="11520"/>
                    <a:pt x="2463" y="15300"/>
                  </a:cubicBezTo>
                  <a:cubicBezTo>
                    <a:pt x="3411" y="19080"/>
                    <a:pt x="4547" y="20880"/>
                    <a:pt x="5874" y="21240"/>
                  </a:cubicBezTo>
                  <a:cubicBezTo>
                    <a:pt x="7200" y="21600"/>
                    <a:pt x="8716" y="20520"/>
                    <a:pt x="11368" y="17820"/>
                  </a:cubicBezTo>
                  <a:cubicBezTo>
                    <a:pt x="14021" y="15120"/>
                    <a:pt x="17811" y="10800"/>
                    <a:pt x="21600" y="6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4089400" y="2180458"/>
              <a:ext cx="206464" cy="129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0905" fill="norm" stroke="1" extrusionOk="0">
                  <a:moveTo>
                    <a:pt x="0" y="6810"/>
                  </a:moveTo>
                  <a:cubicBezTo>
                    <a:pt x="882" y="7839"/>
                    <a:pt x="1763" y="8867"/>
                    <a:pt x="2976" y="8696"/>
                  </a:cubicBezTo>
                  <a:cubicBezTo>
                    <a:pt x="4188" y="8524"/>
                    <a:pt x="5731" y="7153"/>
                    <a:pt x="6612" y="5610"/>
                  </a:cubicBezTo>
                  <a:cubicBezTo>
                    <a:pt x="7494" y="4067"/>
                    <a:pt x="7714" y="2353"/>
                    <a:pt x="7273" y="1667"/>
                  </a:cubicBezTo>
                  <a:cubicBezTo>
                    <a:pt x="6833" y="981"/>
                    <a:pt x="5731" y="1324"/>
                    <a:pt x="4408" y="3039"/>
                  </a:cubicBezTo>
                  <a:cubicBezTo>
                    <a:pt x="3086" y="4753"/>
                    <a:pt x="1543" y="7839"/>
                    <a:pt x="771" y="10239"/>
                  </a:cubicBezTo>
                  <a:cubicBezTo>
                    <a:pt x="0" y="12639"/>
                    <a:pt x="0" y="14353"/>
                    <a:pt x="551" y="15553"/>
                  </a:cubicBezTo>
                  <a:cubicBezTo>
                    <a:pt x="1102" y="16753"/>
                    <a:pt x="2204" y="17439"/>
                    <a:pt x="3306" y="17439"/>
                  </a:cubicBezTo>
                  <a:cubicBezTo>
                    <a:pt x="4408" y="17439"/>
                    <a:pt x="5510" y="16753"/>
                    <a:pt x="6392" y="15724"/>
                  </a:cubicBezTo>
                  <a:cubicBezTo>
                    <a:pt x="7273" y="14696"/>
                    <a:pt x="7935" y="13324"/>
                    <a:pt x="8486" y="13496"/>
                  </a:cubicBezTo>
                  <a:cubicBezTo>
                    <a:pt x="9037" y="13667"/>
                    <a:pt x="9478" y="15381"/>
                    <a:pt x="9588" y="17267"/>
                  </a:cubicBezTo>
                  <a:cubicBezTo>
                    <a:pt x="9698" y="19153"/>
                    <a:pt x="9478" y="21210"/>
                    <a:pt x="9478" y="20867"/>
                  </a:cubicBezTo>
                  <a:cubicBezTo>
                    <a:pt x="9478" y="20524"/>
                    <a:pt x="9698" y="17781"/>
                    <a:pt x="10139" y="14696"/>
                  </a:cubicBezTo>
                  <a:cubicBezTo>
                    <a:pt x="10580" y="11610"/>
                    <a:pt x="11241" y="8181"/>
                    <a:pt x="12894" y="5439"/>
                  </a:cubicBezTo>
                  <a:cubicBezTo>
                    <a:pt x="14547" y="2696"/>
                    <a:pt x="17192" y="639"/>
                    <a:pt x="18955" y="124"/>
                  </a:cubicBezTo>
                  <a:cubicBezTo>
                    <a:pt x="20718" y="-390"/>
                    <a:pt x="21600" y="639"/>
                    <a:pt x="21490" y="4239"/>
                  </a:cubicBezTo>
                  <a:cubicBezTo>
                    <a:pt x="21380" y="7839"/>
                    <a:pt x="20278" y="14010"/>
                    <a:pt x="19176" y="20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4327277" y="2038350"/>
              <a:ext cx="85973" cy="357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447" fill="norm" stroke="1" extrusionOk="0">
                  <a:moveTo>
                    <a:pt x="13496" y="0"/>
                  </a:moveTo>
                  <a:cubicBezTo>
                    <a:pt x="9281" y="4066"/>
                    <a:pt x="5066" y="8132"/>
                    <a:pt x="2696" y="11372"/>
                  </a:cubicBezTo>
                  <a:cubicBezTo>
                    <a:pt x="325" y="14612"/>
                    <a:pt x="-202" y="17026"/>
                    <a:pt x="61" y="18614"/>
                  </a:cubicBezTo>
                  <a:cubicBezTo>
                    <a:pt x="325" y="20202"/>
                    <a:pt x="1378" y="20965"/>
                    <a:pt x="3222" y="21282"/>
                  </a:cubicBezTo>
                  <a:cubicBezTo>
                    <a:pt x="5066" y="21600"/>
                    <a:pt x="7700" y="21473"/>
                    <a:pt x="10861" y="20774"/>
                  </a:cubicBezTo>
                  <a:cubicBezTo>
                    <a:pt x="14022" y="20075"/>
                    <a:pt x="17710" y="18805"/>
                    <a:pt x="21398" y="17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4311650" y="2181722"/>
              <a:ext cx="1460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696" y="12302"/>
                    <a:pt x="9391" y="4448"/>
                    <a:pt x="12991" y="1502"/>
                  </a:cubicBezTo>
                  <a:cubicBezTo>
                    <a:pt x="16591" y="-1443"/>
                    <a:pt x="19096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302" name="Drawing"/>
          <p:cNvGrpSpPr/>
          <p:nvPr/>
        </p:nvGrpSpPr>
        <p:grpSpPr>
          <a:xfrm>
            <a:off x="8261078" y="1967719"/>
            <a:ext cx="4648472" cy="3740932"/>
            <a:chOff x="0" y="0"/>
            <a:chExt cx="4648471" cy="3740930"/>
          </a:xfrm>
        </p:grpSpPr>
        <p:sp>
          <p:nvSpPr>
            <p:cNvPr id="1232" name="Line"/>
            <p:cNvSpPr/>
            <p:nvPr/>
          </p:nvSpPr>
          <p:spPr>
            <a:xfrm>
              <a:off x="268673" y="603542"/>
              <a:ext cx="284049" cy="476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26" fill="norm" stroke="1" extrusionOk="0">
                  <a:moveTo>
                    <a:pt x="831" y="882"/>
                  </a:moveTo>
                  <a:cubicBezTo>
                    <a:pt x="351" y="499"/>
                    <a:pt x="-129" y="117"/>
                    <a:pt x="31" y="22"/>
                  </a:cubicBezTo>
                  <a:cubicBezTo>
                    <a:pt x="191" y="-74"/>
                    <a:pt x="991" y="117"/>
                    <a:pt x="2431" y="1073"/>
                  </a:cubicBezTo>
                  <a:cubicBezTo>
                    <a:pt x="3871" y="2029"/>
                    <a:pt x="5951" y="3749"/>
                    <a:pt x="8191" y="6138"/>
                  </a:cubicBezTo>
                  <a:cubicBezTo>
                    <a:pt x="10431" y="8528"/>
                    <a:pt x="12831" y="11586"/>
                    <a:pt x="14671" y="14023"/>
                  </a:cubicBezTo>
                  <a:cubicBezTo>
                    <a:pt x="16511" y="16461"/>
                    <a:pt x="17791" y="18276"/>
                    <a:pt x="18671" y="19423"/>
                  </a:cubicBezTo>
                  <a:cubicBezTo>
                    <a:pt x="19551" y="20570"/>
                    <a:pt x="20031" y="21048"/>
                    <a:pt x="20431" y="21287"/>
                  </a:cubicBezTo>
                  <a:cubicBezTo>
                    <a:pt x="20831" y="21526"/>
                    <a:pt x="21151" y="21526"/>
                    <a:pt x="21471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306773" y="584980"/>
              <a:ext cx="315799" cy="549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562" fill="norm" stroke="1" extrusionOk="0">
                  <a:moveTo>
                    <a:pt x="21484" y="0"/>
                  </a:moveTo>
                  <a:cubicBezTo>
                    <a:pt x="19612" y="997"/>
                    <a:pt x="17740" y="1994"/>
                    <a:pt x="15580" y="3738"/>
                  </a:cubicBezTo>
                  <a:cubicBezTo>
                    <a:pt x="13420" y="5483"/>
                    <a:pt x="10972" y="7975"/>
                    <a:pt x="8668" y="10592"/>
                  </a:cubicBezTo>
                  <a:cubicBezTo>
                    <a:pt x="6364" y="13209"/>
                    <a:pt x="4204" y="15951"/>
                    <a:pt x="2908" y="17654"/>
                  </a:cubicBezTo>
                  <a:cubicBezTo>
                    <a:pt x="1612" y="19357"/>
                    <a:pt x="1180" y="20022"/>
                    <a:pt x="748" y="20562"/>
                  </a:cubicBezTo>
                  <a:cubicBezTo>
                    <a:pt x="316" y="21102"/>
                    <a:pt x="-116" y="21517"/>
                    <a:pt x="28" y="21558"/>
                  </a:cubicBezTo>
                  <a:cubicBezTo>
                    <a:pt x="172" y="21600"/>
                    <a:pt x="892" y="21268"/>
                    <a:pt x="1612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743221" y="810903"/>
              <a:ext cx="1397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945" y="12302"/>
                    <a:pt x="5891" y="4448"/>
                    <a:pt x="9491" y="1502"/>
                  </a:cubicBezTo>
                  <a:cubicBezTo>
                    <a:pt x="13091" y="-1443"/>
                    <a:pt x="17345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774971" y="940580"/>
              <a:ext cx="184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14" y="15840"/>
                    <a:pt x="10428" y="10080"/>
                    <a:pt x="14028" y="6480"/>
                  </a:cubicBezTo>
                  <a:cubicBezTo>
                    <a:pt x="17628" y="2880"/>
                    <a:pt x="1961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1288915" y="266367"/>
              <a:ext cx="260757" cy="1161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438" fill="norm" stroke="1" extrusionOk="0">
                  <a:moveTo>
                    <a:pt x="21119" y="958"/>
                  </a:moveTo>
                  <a:cubicBezTo>
                    <a:pt x="21119" y="723"/>
                    <a:pt x="21119" y="489"/>
                    <a:pt x="20262" y="294"/>
                  </a:cubicBezTo>
                  <a:cubicBezTo>
                    <a:pt x="19405" y="98"/>
                    <a:pt x="17690" y="-58"/>
                    <a:pt x="15290" y="20"/>
                  </a:cubicBezTo>
                  <a:cubicBezTo>
                    <a:pt x="12890" y="98"/>
                    <a:pt x="9805" y="411"/>
                    <a:pt x="6976" y="899"/>
                  </a:cubicBezTo>
                  <a:cubicBezTo>
                    <a:pt x="4148" y="1387"/>
                    <a:pt x="1576" y="2051"/>
                    <a:pt x="548" y="2696"/>
                  </a:cubicBezTo>
                  <a:cubicBezTo>
                    <a:pt x="-481" y="3340"/>
                    <a:pt x="33" y="3965"/>
                    <a:pt x="1319" y="4922"/>
                  </a:cubicBezTo>
                  <a:cubicBezTo>
                    <a:pt x="2605" y="5879"/>
                    <a:pt x="4662" y="7168"/>
                    <a:pt x="5776" y="8184"/>
                  </a:cubicBezTo>
                  <a:cubicBezTo>
                    <a:pt x="6890" y="9199"/>
                    <a:pt x="7062" y="9941"/>
                    <a:pt x="6976" y="10430"/>
                  </a:cubicBezTo>
                  <a:cubicBezTo>
                    <a:pt x="6890" y="10918"/>
                    <a:pt x="6548" y="11152"/>
                    <a:pt x="6033" y="11347"/>
                  </a:cubicBezTo>
                  <a:cubicBezTo>
                    <a:pt x="5519" y="11543"/>
                    <a:pt x="4833" y="11699"/>
                    <a:pt x="4662" y="11640"/>
                  </a:cubicBezTo>
                  <a:cubicBezTo>
                    <a:pt x="4490" y="11582"/>
                    <a:pt x="4833" y="11308"/>
                    <a:pt x="5262" y="11269"/>
                  </a:cubicBezTo>
                  <a:cubicBezTo>
                    <a:pt x="5690" y="11230"/>
                    <a:pt x="6205" y="11426"/>
                    <a:pt x="6290" y="11972"/>
                  </a:cubicBezTo>
                  <a:cubicBezTo>
                    <a:pt x="6376" y="12519"/>
                    <a:pt x="6033" y="13418"/>
                    <a:pt x="5433" y="14414"/>
                  </a:cubicBezTo>
                  <a:cubicBezTo>
                    <a:pt x="4833" y="15410"/>
                    <a:pt x="3976" y="16503"/>
                    <a:pt x="2862" y="17460"/>
                  </a:cubicBezTo>
                  <a:cubicBezTo>
                    <a:pt x="1748" y="18417"/>
                    <a:pt x="376" y="19237"/>
                    <a:pt x="205" y="19921"/>
                  </a:cubicBezTo>
                  <a:cubicBezTo>
                    <a:pt x="33" y="20605"/>
                    <a:pt x="1062" y="21151"/>
                    <a:pt x="3719" y="21347"/>
                  </a:cubicBezTo>
                  <a:cubicBezTo>
                    <a:pt x="6376" y="21542"/>
                    <a:pt x="10662" y="21386"/>
                    <a:pt x="14948" y="21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1873521" y="121430"/>
              <a:ext cx="127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920"/>
                    <a:pt x="14400" y="11840"/>
                    <a:pt x="18000" y="15440"/>
                  </a:cubicBezTo>
                  <a:cubicBezTo>
                    <a:pt x="21600" y="19040"/>
                    <a:pt x="21600" y="203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2413271" y="248430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2419621" y="165880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2514321" y="-1"/>
              <a:ext cx="89451" cy="407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418" fill="norm" stroke="1" extrusionOk="0">
                  <a:moveTo>
                    <a:pt x="21228" y="4383"/>
                  </a:moveTo>
                  <a:cubicBezTo>
                    <a:pt x="21228" y="3826"/>
                    <a:pt x="21228" y="3270"/>
                    <a:pt x="20223" y="2490"/>
                  </a:cubicBezTo>
                  <a:cubicBezTo>
                    <a:pt x="19219" y="1711"/>
                    <a:pt x="17209" y="709"/>
                    <a:pt x="14949" y="263"/>
                  </a:cubicBezTo>
                  <a:cubicBezTo>
                    <a:pt x="12688" y="-182"/>
                    <a:pt x="10177" y="-71"/>
                    <a:pt x="7916" y="653"/>
                  </a:cubicBezTo>
                  <a:cubicBezTo>
                    <a:pt x="5656" y="1377"/>
                    <a:pt x="3647" y="2713"/>
                    <a:pt x="2140" y="5218"/>
                  </a:cubicBezTo>
                  <a:cubicBezTo>
                    <a:pt x="633" y="7723"/>
                    <a:pt x="-372" y="11397"/>
                    <a:pt x="130" y="14292"/>
                  </a:cubicBezTo>
                  <a:cubicBezTo>
                    <a:pt x="633" y="17187"/>
                    <a:pt x="2642" y="19303"/>
                    <a:pt x="4651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2481783" y="280180"/>
              <a:ext cx="115639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244" y="21600"/>
                  </a:moveTo>
                  <a:cubicBezTo>
                    <a:pt x="-141" y="17100"/>
                    <a:pt x="-527" y="12600"/>
                    <a:pt x="2944" y="9000"/>
                  </a:cubicBezTo>
                  <a:cubicBezTo>
                    <a:pt x="6416" y="5400"/>
                    <a:pt x="13744" y="2700"/>
                    <a:pt x="210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3008563" y="199757"/>
              <a:ext cx="300059" cy="185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245" fill="norm" stroke="1" extrusionOk="0">
                  <a:moveTo>
                    <a:pt x="115" y="12862"/>
                  </a:moveTo>
                  <a:cubicBezTo>
                    <a:pt x="2532" y="10920"/>
                    <a:pt x="4949" y="8978"/>
                    <a:pt x="6308" y="7401"/>
                  </a:cubicBezTo>
                  <a:cubicBezTo>
                    <a:pt x="7668" y="5823"/>
                    <a:pt x="7970" y="4610"/>
                    <a:pt x="8045" y="3396"/>
                  </a:cubicBezTo>
                  <a:cubicBezTo>
                    <a:pt x="8121" y="2183"/>
                    <a:pt x="7970" y="969"/>
                    <a:pt x="7516" y="363"/>
                  </a:cubicBezTo>
                  <a:cubicBezTo>
                    <a:pt x="7063" y="-244"/>
                    <a:pt x="6308" y="-244"/>
                    <a:pt x="5024" y="1576"/>
                  </a:cubicBezTo>
                  <a:cubicBezTo>
                    <a:pt x="3740" y="3396"/>
                    <a:pt x="1928" y="7037"/>
                    <a:pt x="946" y="9828"/>
                  </a:cubicBezTo>
                  <a:cubicBezTo>
                    <a:pt x="-36" y="12619"/>
                    <a:pt x="-187" y="14560"/>
                    <a:pt x="191" y="16381"/>
                  </a:cubicBezTo>
                  <a:cubicBezTo>
                    <a:pt x="568" y="18201"/>
                    <a:pt x="1475" y="19900"/>
                    <a:pt x="3589" y="19778"/>
                  </a:cubicBezTo>
                  <a:cubicBezTo>
                    <a:pt x="5704" y="19657"/>
                    <a:pt x="9027" y="17716"/>
                    <a:pt x="10915" y="14803"/>
                  </a:cubicBezTo>
                  <a:cubicBezTo>
                    <a:pt x="12803" y="11891"/>
                    <a:pt x="13256" y="8008"/>
                    <a:pt x="13407" y="5459"/>
                  </a:cubicBezTo>
                  <a:cubicBezTo>
                    <a:pt x="13558" y="2911"/>
                    <a:pt x="13407" y="1698"/>
                    <a:pt x="13332" y="1698"/>
                  </a:cubicBezTo>
                  <a:cubicBezTo>
                    <a:pt x="13256" y="1698"/>
                    <a:pt x="13256" y="2911"/>
                    <a:pt x="13483" y="5945"/>
                  </a:cubicBezTo>
                  <a:cubicBezTo>
                    <a:pt x="13710" y="8978"/>
                    <a:pt x="14163" y="13832"/>
                    <a:pt x="14616" y="16866"/>
                  </a:cubicBezTo>
                  <a:cubicBezTo>
                    <a:pt x="15069" y="19900"/>
                    <a:pt x="15522" y="21113"/>
                    <a:pt x="16051" y="21235"/>
                  </a:cubicBezTo>
                  <a:cubicBezTo>
                    <a:pt x="16579" y="21356"/>
                    <a:pt x="17184" y="20385"/>
                    <a:pt x="18090" y="17230"/>
                  </a:cubicBezTo>
                  <a:cubicBezTo>
                    <a:pt x="18996" y="14075"/>
                    <a:pt x="20205" y="8736"/>
                    <a:pt x="21413" y="3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3287841" y="208498"/>
              <a:ext cx="211281" cy="180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203" fill="norm" stroke="1" extrusionOk="0">
                  <a:moveTo>
                    <a:pt x="3383" y="3939"/>
                  </a:moveTo>
                  <a:cubicBezTo>
                    <a:pt x="4238" y="4684"/>
                    <a:pt x="5094" y="5428"/>
                    <a:pt x="5949" y="5304"/>
                  </a:cubicBezTo>
                  <a:cubicBezTo>
                    <a:pt x="6804" y="5180"/>
                    <a:pt x="7660" y="4187"/>
                    <a:pt x="8195" y="3070"/>
                  </a:cubicBezTo>
                  <a:cubicBezTo>
                    <a:pt x="8729" y="1952"/>
                    <a:pt x="8943" y="711"/>
                    <a:pt x="8515" y="215"/>
                  </a:cubicBezTo>
                  <a:cubicBezTo>
                    <a:pt x="8088" y="-282"/>
                    <a:pt x="7018" y="-34"/>
                    <a:pt x="5521" y="2201"/>
                  </a:cubicBezTo>
                  <a:cubicBezTo>
                    <a:pt x="4024" y="4435"/>
                    <a:pt x="2099" y="8656"/>
                    <a:pt x="1030" y="11884"/>
                  </a:cubicBezTo>
                  <a:cubicBezTo>
                    <a:pt x="-39" y="15111"/>
                    <a:pt x="-253" y="17346"/>
                    <a:pt x="282" y="18587"/>
                  </a:cubicBezTo>
                  <a:cubicBezTo>
                    <a:pt x="816" y="19828"/>
                    <a:pt x="2099" y="20077"/>
                    <a:pt x="3917" y="18835"/>
                  </a:cubicBezTo>
                  <a:cubicBezTo>
                    <a:pt x="5735" y="17594"/>
                    <a:pt x="8088" y="14863"/>
                    <a:pt x="9692" y="12132"/>
                  </a:cubicBezTo>
                  <a:cubicBezTo>
                    <a:pt x="11296" y="9401"/>
                    <a:pt x="12151" y="6670"/>
                    <a:pt x="12686" y="4684"/>
                  </a:cubicBezTo>
                  <a:cubicBezTo>
                    <a:pt x="13220" y="2697"/>
                    <a:pt x="13434" y="1456"/>
                    <a:pt x="13327" y="1456"/>
                  </a:cubicBezTo>
                  <a:cubicBezTo>
                    <a:pt x="13220" y="1456"/>
                    <a:pt x="12793" y="2697"/>
                    <a:pt x="12258" y="5677"/>
                  </a:cubicBezTo>
                  <a:cubicBezTo>
                    <a:pt x="11723" y="8656"/>
                    <a:pt x="11082" y="13373"/>
                    <a:pt x="10547" y="16477"/>
                  </a:cubicBezTo>
                  <a:cubicBezTo>
                    <a:pt x="10012" y="19580"/>
                    <a:pt x="9585" y="21070"/>
                    <a:pt x="9371" y="21194"/>
                  </a:cubicBezTo>
                  <a:cubicBezTo>
                    <a:pt x="9157" y="21318"/>
                    <a:pt x="9157" y="20077"/>
                    <a:pt x="10012" y="17097"/>
                  </a:cubicBezTo>
                  <a:cubicBezTo>
                    <a:pt x="10868" y="14118"/>
                    <a:pt x="12579" y="9401"/>
                    <a:pt x="13969" y="6794"/>
                  </a:cubicBezTo>
                  <a:cubicBezTo>
                    <a:pt x="15359" y="4187"/>
                    <a:pt x="16428" y="3690"/>
                    <a:pt x="17284" y="4063"/>
                  </a:cubicBezTo>
                  <a:cubicBezTo>
                    <a:pt x="18139" y="4435"/>
                    <a:pt x="18781" y="5677"/>
                    <a:pt x="19422" y="8035"/>
                  </a:cubicBezTo>
                  <a:cubicBezTo>
                    <a:pt x="20064" y="10394"/>
                    <a:pt x="20705" y="13870"/>
                    <a:pt x="21347" y="17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3547551" y="26180"/>
              <a:ext cx="72221" cy="370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460" fill="norm" stroke="1" extrusionOk="0">
                  <a:moveTo>
                    <a:pt x="19206" y="0"/>
                  </a:moveTo>
                  <a:cubicBezTo>
                    <a:pt x="14268" y="4541"/>
                    <a:pt x="9331" y="9082"/>
                    <a:pt x="6246" y="12211"/>
                  </a:cubicBezTo>
                  <a:cubicBezTo>
                    <a:pt x="3160" y="15341"/>
                    <a:pt x="1926" y="17059"/>
                    <a:pt x="1000" y="18348"/>
                  </a:cubicBezTo>
                  <a:cubicBezTo>
                    <a:pt x="74" y="19636"/>
                    <a:pt x="-543" y="20495"/>
                    <a:pt x="691" y="20986"/>
                  </a:cubicBezTo>
                  <a:cubicBezTo>
                    <a:pt x="1926" y="21477"/>
                    <a:pt x="5011" y="21600"/>
                    <a:pt x="8714" y="21293"/>
                  </a:cubicBezTo>
                  <a:cubicBezTo>
                    <a:pt x="12417" y="20986"/>
                    <a:pt x="16737" y="20250"/>
                    <a:pt x="21057" y="19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3514906" y="216680"/>
              <a:ext cx="130266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600" fill="norm" stroke="1" extrusionOk="0">
                  <a:moveTo>
                    <a:pt x="2628" y="21600"/>
                  </a:moveTo>
                  <a:cubicBezTo>
                    <a:pt x="1235" y="19200"/>
                    <a:pt x="-159" y="16800"/>
                    <a:pt x="15" y="14800"/>
                  </a:cubicBezTo>
                  <a:cubicBezTo>
                    <a:pt x="189" y="12800"/>
                    <a:pt x="1931" y="11200"/>
                    <a:pt x="5764" y="8800"/>
                  </a:cubicBezTo>
                  <a:cubicBezTo>
                    <a:pt x="9596" y="6400"/>
                    <a:pt x="15518" y="3200"/>
                    <a:pt x="214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3781441" y="21582"/>
              <a:ext cx="193931" cy="337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67" fill="norm" stroke="1" extrusionOk="0">
                  <a:moveTo>
                    <a:pt x="21511" y="1499"/>
                  </a:moveTo>
                  <a:cubicBezTo>
                    <a:pt x="19398" y="962"/>
                    <a:pt x="17285" y="426"/>
                    <a:pt x="15289" y="157"/>
                  </a:cubicBezTo>
                  <a:cubicBezTo>
                    <a:pt x="13294" y="-111"/>
                    <a:pt x="11415" y="-111"/>
                    <a:pt x="9654" y="761"/>
                  </a:cubicBezTo>
                  <a:cubicBezTo>
                    <a:pt x="7894" y="1633"/>
                    <a:pt x="6250" y="3377"/>
                    <a:pt x="4724" y="6060"/>
                  </a:cubicBezTo>
                  <a:cubicBezTo>
                    <a:pt x="3198" y="8744"/>
                    <a:pt x="1789" y="12366"/>
                    <a:pt x="968" y="14781"/>
                  </a:cubicBezTo>
                  <a:cubicBezTo>
                    <a:pt x="146" y="17196"/>
                    <a:pt x="-89" y="18403"/>
                    <a:pt x="28" y="19342"/>
                  </a:cubicBezTo>
                  <a:cubicBezTo>
                    <a:pt x="146" y="20282"/>
                    <a:pt x="615" y="20952"/>
                    <a:pt x="2728" y="21221"/>
                  </a:cubicBezTo>
                  <a:cubicBezTo>
                    <a:pt x="4841" y="21489"/>
                    <a:pt x="8598" y="21355"/>
                    <a:pt x="11415" y="21087"/>
                  </a:cubicBezTo>
                  <a:cubicBezTo>
                    <a:pt x="14233" y="20818"/>
                    <a:pt x="16111" y="20416"/>
                    <a:pt x="17989" y="20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3810271" y="242080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6200"/>
                    <a:pt x="10800" y="10800"/>
                    <a:pt x="14400" y="7200"/>
                  </a:cubicBezTo>
                  <a:cubicBezTo>
                    <a:pt x="18000" y="3600"/>
                    <a:pt x="198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4143955" y="253052"/>
              <a:ext cx="93290" cy="118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0835" fill="norm" stroke="1" extrusionOk="0">
                  <a:moveTo>
                    <a:pt x="18949" y="304"/>
                  </a:moveTo>
                  <a:cubicBezTo>
                    <a:pt x="16601" y="-69"/>
                    <a:pt x="14254" y="-441"/>
                    <a:pt x="11201" y="1421"/>
                  </a:cubicBezTo>
                  <a:cubicBezTo>
                    <a:pt x="8149" y="3283"/>
                    <a:pt x="4393" y="7380"/>
                    <a:pt x="2280" y="10359"/>
                  </a:cubicBezTo>
                  <a:cubicBezTo>
                    <a:pt x="167" y="13338"/>
                    <a:pt x="-303" y="15200"/>
                    <a:pt x="167" y="16876"/>
                  </a:cubicBezTo>
                  <a:cubicBezTo>
                    <a:pt x="636" y="18552"/>
                    <a:pt x="2045" y="20042"/>
                    <a:pt x="3923" y="20600"/>
                  </a:cubicBezTo>
                  <a:cubicBezTo>
                    <a:pt x="5801" y="21159"/>
                    <a:pt x="8149" y="20787"/>
                    <a:pt x="11201" y="18738"/>
                  </a:cubicBezTo>
                  <a:cubicBezTo>
                    <a:pt x="14254" y="16690"/>
                    <a:pt x="18010" y="12966"/>
                    <a:pt x="19654" y="10173"/>
                  </a:cubicBezTo>
                  <a:cubicBezTo>
                    <a:pt x="21297" y="7380"/>
                    <a:pt x="20827" y="5518"/>
                    <a:pt x="19419" y="4214"/>
                  </a:cubicBezTo>
                  <a:cubicBezTo>
                    <a:pt x="18010" y="2911"/>
                    <a:pt x="15662" y="2166"/>
                    <a:pt x="13784" y="2538"/>
                  </a:cubicBezTo>
                  <a:cubicBezTo>
                    <a:pt x="11906" y="2911"/>
                    <a:pt x="10497" y="4400"/>
                    <a:pt x="9088" y="5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4243438" y="273830"/>
              <a:ext cx="81184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1" h="21600" fill="norm" stroke="1" extrusionOk="0">
                  <a:moveTo>
                    <a:pt x="20711" y="2700"/>
                  </a:moveTo>
                  <a:cubicBezTo>
                    <a:pt x="18551" y="1350"/>
                    <a:pt x="16391" y="0"/>
                    <a:pt x="14231" y="0"/>
                  </a:cubicBezTo>
                  <a:cubicBezTo>
                    <a:pt x="12071" y="0"/>
                    <a:pt x="9911" y="1350"/>
                    <a:pt x="7751" y="3150"/>
                  </a:cubicBezTo>
                  <a:cubicBezTo>
                    <a:pt x="5591" y="4950"/>
                    <a:pt x="3431" y="7200"/>
                    <a:pt x="1811" y="9450"/>
                  </a:cubicBezTo>
                  <a:cubicBezTo>
                    <a:pt x="191" y="11700"/>
                    <a:pt x="-889" y="13950"/>
                    <a:pt x="1001" y="15975"/>
                  </a:cubicBezTo>
                  <a:cubicBezTo>
                    <a:pt x="2891" y="18000"/>
                    <a:pt x="7751" y="19800"/>
                    <a:pt x="126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4326546" y="267480"/>
              <a:ext cx="93326" cy="101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487" fill="norm" stroke="1" extrusionOk="0">
                  <a:moveTo>
                    <a:pt x="21164" y="2700"/>
                  </a:moveTo>
                  <a:cubicBezTo>
                    <a:pt x="19244" y="1350"/>
                    <a:pt x="17324" y="0"/>
                    <a:pt x="15164" y="0"/>
                  </a:cubicBezTo>
                  <a:cubicBezTo>
                    <a:pt x="13004" y="0"/>
                    <a:pt x="10604" y="1350"/>
                    <a:pt x="7964" y="3825"/>
                  </a:cubicBezTo>
                  <a:cubicBezTo>
                    <a:pt x="5324" y="6300"/>
                    <a:pt x="2444" y="9900"/>
                    <a:pt x="1004" y="13050"/>
                  </a:cubicBezTo>
                  <a:cubicBezTo>
                    <a:pt x="-436" y="16200"/>
                    <a:pt x="-436" y="18900"/>
                    <a:pt x="1724" y="20250"/>
                  </a:cubicBezTo>
                  <a:cubicBezTo>
                    <a:pt x="3884" y="21600"/>
                    <a:pt x="8204" y="21600"/>
                    <a:pt x="10604" y="21375"/>
                  </a:cubicBezTo>
                  <a:cubicBezTo>
                    <a:pt x="13004" y="21150"/>
                    <a:pt x="13484" y="20700"/>
                    <a:pt x="13964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4430264" y="292880"/>
              <a:ext cx="135658" cy="68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308" fill="norm" stroke="1" extrusionOk="0">
                  <a:moveTo>
                    <a:pt x="3353" y="0"/>
                  </a:moveTo>
                  <a:cubicBezTo>
                    <a:pt x="2356" y="2618"/>
                    <a:pt x="1360" y="5236"/>
                    <a:pt x="695" y="8182"/>
                  </a:cubicBezTo>
                  <a:cubicBezTo>
                    <a:pt x="30" y="11127"/>
                    <a:pt x="-302" y="14400"/>
                    <a:pt x="363" y="15709"/>
                  </a:cubicBezTo>
                  <a:cubicBezTo>
                    <a:pt x="1027" y="17018"/>
                    <a:pt x="2689" y="16364"/>
                    <a:pt x="4018" y="17345"/>
                  </a:cubicBezTo>
                  <a:cubicBezTo>
                    <a:pt x="5347" y="18327"/>
                    <a:pt x="6344" y="20945"/>
                    <a:pt x="7507" y="21273"/>
                  </a:cubicBezTo>
                  <a:cubicBezTo>
                    <a:pt x="8670" y="21600"/>
                    <a:pt x="10000" y="19636"/>
                    <a:pt x="10830" y="17018"/>
                  </a:cubicBezTo>
                  <a:cubicBezTo>
                    <a:pt x="11661" y="14400"/>
                    <a:pt x="11993" y="11127"/>
                    <a:pt x="12326" y="7855"/>
                  </a:cubicBezTo>
                  <a:cubicBezTo>
                    <a:pt x="12658" y="4582"/>
                    <a:pt x="12990" y="1309"/>
                    <a:pt x="13821" y="655"/>
                  </a:cubicBezTo>
                  <a:cubicBezTo>
                    <a:pt x="14652" y="0"/>
                    <a:pt x="15981" y="1964"/>
                    <a:pt x="16812" y="5564"/>
                  </a:cubicBezTo>
                  <a:cubicBezTo>
                    <a:pt x="17643" y="9164"/>
                    <a:pt x="17975" y="14400"/>
                    <a:pt x="18640" y="14400"/>
                  </a:cubicBezTo>
                  <a:cubicBezTo>
                    <a:pt x="19304" y="14400"/>
                    <a:pt x="20301" y="9164"/>
                    <a:pt x="21298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4559571" y="280180"/>
              <a:ext cx="889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728"/>
                  </a:moveTo>
                  <a:cubicBezTo>
                    <a:pt x="19543" y="864"/>
                    <a:pt x="17486" y="0"/>
                    <a:pt x="15171" y="0"/>
                  </a:cubicBezTo>
                  <a:cubicBezTo>
                    <a:pt x="12857" y="0"/>
                    <a:pt x="10286" y="864"/>
                    <a:pt x="8743" y="2160"/>
                  </a:cubicBezTo>
                  <a:cubicBezTo>
                    <a:pt x="7200" y="3456"/>
                    <a:pt x="6686" y="5184"/>
                    <a:pt x="8229" y="7200"/>
                  </a:cubicBezTo>
                  <a:cubicBezTo>
                    <a:pt x="9771" y="9216"/>
                    <a:pt x="13371" y="11520"/>
                    <a:pt x="15171" y="13392"/>
                  </a:cubicBezTo>
                  <a:cubicBezTo>
                    <a:pt x="16971" y="15264"/>
                    <a:pt x="16971" y="16704"/>
                    <a:pt x="14143" y="18000"/>
                  </a:cubicBezTo>
                  <a:cubicBezTo>
                    <a:pt x="11314" y="19296"/>
                    <a:pt x="5657" y="204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1866113" y="1166763"/>
              <a:ext cx="154513" cy="263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145" fill="norm" stroke="1" extrusionOk="0">
                  <a:moveTo>
                    <a:pt x="15490" y="5807"/>
                  </a:moveTo>
                  <a:cubicBezTo>
                    <a:pt x="15206" y="4616"/>
                    <a:pt x="14921" y="3426"/>
                    <a:pt x="14495" y="2320"/>
                  </a:cubicBezTo>
                  <a:cubicBezTo>
                    <a:pt x="14069" y="1215"/>
                    <a:pt x="13500" y="194"/>
                    <a:pt x="11937" y="24"/>
                  </a:cubicBezTo>
                  <a:cubicBezTo>
                    <a:pt x="10374" y="-146"/>
                    <a:pt x="7816" y="534"/>
                    <a:pt x="5400" y="3596"/>
                  </a:cubicBezTo>
                  <a:cubicBezTo>
                    <a:pt x="2985" y="6657"/>
                    <a:pt x="711" y="12100"/>
                    <a:pt x="142" y="15586"/>
                  </a:cubicBezTo>
                  <a:cubicBezTo>
                    <a:pt x="-426" y="19073"/>
                    <a:pt x="711" y="20604"/>
                    <a:pt x="3553" y="21029"/>
                  </a:cubicBezTo>
                  <a:cubicBezTo>
                    <a:pt x="6395" y="21454"/>
                    <a:pt x="10942" y="20774"/>
                    <a:pt x="14353" y="17882"/>
                  </a:cubicBezTo>
                  <a:cubicBezTo>
                    <a:pt x="17763" y="14991"/>
                    <a:pt x="20037" y="9889"/>
                    <a:pt x="20606" y="6572"/>
                  </a:cubicBezTo>
                  <a:cubicBezTo>
                    <a:pt x="21174" y="3256"/>
                    <a:pt x="20037" y="1725"/>
                    <a:pt x="17053" y="1300"/>
                  </a:cubicBezTo>
                  <a:cubicBezTo>
                    <a:pt x="14069" y="874"/>
                    <a:pt x="9237" y="1555"/>
                    <a:pt x="4406" y="2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2573758" y="1256858"/>
              <a:ext cx="101484" cy="125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2" h="20727" fill="norm" stroke="1" extrusionOk="0">
                  <a:moveTo>
                    <a:pt x="8717" y="9608"/>
                  </a:moveTo>
                  <a:cubicBezTo>
                    <a:pt x="9581" y="7866"/>
                    <a:pt x="10445" y="6124"/>
                    <a:pt x="11309" y="4382"/>
                  </a:cubicBezTo>
                  <a:cubicBezTo>
                    <a:pt x="12173" y="2640"/>
                    <a:pt x="13037" y="898"/>
                    <a:pt x="12173" y="724"/>
                  </a:cubicBezTo>
                  <a:cubicBezTo>
                    <a:pt x="11309" y="550"/>
                    <a:pt x="8717" y="1943"/>
                    <a:pt x="6341" y="4556"/>
                  </a:cubicBezTo>
                  <a:cubicBezTo>
                    <a:pt x="3965" y="7169"/>
                    <a:pt x="1805" y="11001"/>
                    <a:pt x="725" y="13788"/>
                  </a:cubicBezTo>
                  <a:cubicBezTo>
                    <a:pt x="-355" y="16576"/>
                    <a:pt x="-355" y="18318"/>
                    <a:pt x="1589" y="19537"/>
                  </a:cubicBezTo>
                  <a:cubicBezTo>
                    <a:pt x="3533" y="20756"/>
                    <a:pt x="7421" y="21453"/>
                    <a:pt x="11093" y="19537"/>
                  </a:cubicBezTo>
                  <a:cubicBezTo>
                    <a:pt x="14765" y="17621"/>
                    <a:pt x="18221" y="13092"/>
                    <a:pt x="19733" y="9782"/>
                  </a:cubicBezTo>
                  <a:cubicBezTo>
                    <a:pt x="21245" y="6472"/>
                    <a:pt x="20813" y="4382"/>
                    <a:pt x="19733" y="2814"/>
                  </a:cubicBezTo>
                  <a:cubicBezTo>
                    <a:pt x="18653" y="1247"/>
                    <a:pt x="16925" y="201"/>
                    <a:pt x="16061" y="27"/>
                  </a:cubicBezTo>
                  <a:cubicBezTo>
                    <a:pt x="15197" y="-147"/>
                    <a:pt x="15197" y="550"/>
                    <a:pt x="15197" y="1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2703255" y="1042180"/>
              <a:ext cx="287867" cy="376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10165" y="0"/>
                  </a:moveTo>
                  <a:cubicBezTo>
                    <a:pt x="9053" y="2655"/>
                    <a:pt x="7941" y="5309"/>
                    <a:pt x="7147" y="8568"/>
                  </a:cubicBezTo>
                  <a:cubicBezTo>
                    <a:pt x="6353" y="11826"/>
                    <a:pt x="5876" y="15687"/>
                    <a:pt x="5876" y="17920"/>
                  </a:cubicBezTo>
                  <a:cubicBezTo>
                    <a:pt x="5876" y="20152"/>
                    <a:pt x="6353" y="20755"/>
                    <a:pt x="6988" y="21117"/>
                  </a:cubicBezTo>
                  <a:cubicBezTo>
                    <a:pt x="7624" y="21479"/>
                    <a:pt x="8418" y="21600"/>
                    <a:pt x="8974" y="21298"/>
                  </a:cubicBezTo>
                  <a:cubicBezTo>
                    <a:pt x="9529" y="20997"/>
                    <a:pt x="9847" y="20273"/>
                    <a:pt x="9609" y="18945"/>
                  </a:cubicBezTo>
                  <a:cubicBezTo>
                    <a:pt x="9371" y="17618"/>
                    <a:pt x="8576" y="15687"/>
                    <a:pt x="7147" y="14179"/>
                  </a:cubicBezTo>
                  <a:cubicBezTo>
                    <a:pt x="5718" y="12670"/>
                    <a:pt x="3653" y="11584"/>
                    <a:pt x="2224" y="11041"/>
                  </a:cubicBezTo>
                  <a:cubicBezTo>
                    <a:pt x="794" y="10498"/>
                    <a:pt x="0" y="10498"/>
                    <a:pt x="0" y="10378"/>
                  </a:cubicBezTo>
                  <a:cubicBezTo>
                    <a:pt x="0" y="10257"/>
                    <a:pt x="794" y="10016"/>
                    <a:pt x="2779" y="9171"/>
                  </a:cubicBezTo>
                  <a:cubicBezTo>
                    <a:pt x="4765" y="8326"/>
                    <a:pt x="7941" y="6878"/>
                    <a:pt x="10085" y="6034"/>
                  </a:cubicBezTo>
                  <a:cubicBezTo>
                    <a:pt x="12229" y="5189"/>
                    <a:pt x="13341" y="4947"/>
                    <a:pt x="13897" y="5249"/>
                  </a:cubicBezTo>
                  <a:cubicBezTo>
                    <a:pt x="14453" y="5551"/>
                    <a:pt x="14453" y="6396"/>
                    <a:pt x="14215" y="8568"/>
                  </a:cubicBezTo>
                  <a:cubicBezTo>
                    <a:pt x="13976" y="10740"/>
                    <a:pt x="13500" y="14239"/>
                    <a:pt x="13024" y="16351"/>
                  </a:cubicBezTo>
                  <a:cubicBezTo>
                    <a:pt x="12547" y="18463"/>
                    <a:pt x="12071" y="19187"/>
                    <a:pt x="11832" y="19187"/>
                  </a:cubicBezTo>
                  <a:cubicBezTo>
                    <a:pt x="11594" y="19187"/>
                    <a:pt x="11594" y="18463"/>
                    <a:pt x="12071" y="17497"/>
                  </a:cubicBezTo>
                  <a:cubicBezTo>
                    <a:pt x="12547" y="16532"/>
                    <a:pt x="13500" y="15325"/>
                    <a:pt x="14374" y="14601"/>
                  </a:cubicBezTo>
                  <a:cubicBezTo>
                    <a:pt x="15247" y="13877"/>
                    <a:pt x="16041" y="13636"/>
                    <a:pt x="17074" y="13877"/>
                  </a:cubicBezTo>
                  <a:cubicBezTo>
                    <a:pt x="18106" y="14118"/>
                    <a:pt x="19376" y="14842"/>
                    <a:pt x="20171" y="15687"/>
                  </a:cubicBezTo>
                  <a:cubicBezTo>
                    <a:pt x="20965" y="16532"/>
                    <a:pt x="21282" y="17497"/>
                    <a:pt x="21600" y="18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3029221" y="1256099"/>
              <a:ext cx="76201" cy="119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7" fill="norm" stroke="1" extrusionOk="0">
                  <a:moveTo>
                    <a:pt x="0" y="11521"/>
                  </a:moveTo>
                  <a:cubicBezTo>
                    <a:pt x="5400" y="9287"/>
                    <a:pt x="10800" y="7052"/>
                    <a:pt x="14100" y="5004"/>
                  </a:cubicBezTo>
                  <a:cubicBezTo>
                    <a:pt x="17400" y="2956"/>
                    <a:pt x="18600" y="1094"/>
                    <a:pt x="17700" y="349"/>
                  </a:cubicBezTo>
                  <a:cubicBezTo>
                    <a:pt x="16800" y="-396"/>
                    <a:pt x="13800" y="-24"/>
                    <a:pt x="10500" y="2211"/>
                  </a:cubicBezTo>
                  <a:cubicBezTo>
                    <a:pt x="7200" y="4445"/>
                    <a:pt x="3600" y="8542"/>
                    <a:pt x="1800" y="11707"/>
                  </a:cubicBezTo>
                  <a:cubicBezTo>
                    <a:pt x="0" y="14873"/>
                    <a:pt x="0" y="17107"/>
                    <a:pt x="1800" y="18597"/>
                  </a:cubicBezTo>
                  <a:cubicBezTo>
                    <a:pt x="3600" y="20087"/>
                    <a:pt x="7200" y="20832"/>
                    <a:pt x="10800" y="21018"/>
                  </a:cubicBezTo>
                  <a:cubicBezTo>
                    <a:pt x="14400" y="21204"/>
                    <a:pt x="18000" y="20832"/>
                    <a:pt x="21600" y="20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3143521" y="1251730"/>
              <a:ext cx="88901" cy="137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3" fill="norm" stroke="1" extrusionOk="0">
                  <a:moveTo>
                    <a:pt x="0" y="982"/>
                  </a:moveTo>
                  <a:cubicBezTo>
                    <a:pt x="2571" y="982"/>
                    <a:pt x="5143" y="982"/>
                    <a:pt x="7457" y="2455"/>
                  </a:cubicBezTo>
                  <a:cubicBezTo>
                    <a:pt x="9771" y="3927"/>
                    <a:pt x="11829" y="6873"/>
                    <a:pt x="12857" y="9982"/>
                  </a:cubicBezTo>
                  <a:cubicBezTo>
                    <a:pt x="13886" y="13091"/>
                    <a:pt x="13886" y="16364"/>
                    <a:pt x="12857" y="18491"/>
                  </a:cubicBezTo>
                  <a:cubicBezTo>
                    <a:pt x="11829" y="20618"/>
                    <a:pt x="9771" y="21600"/>
                    <a:pt x="8486" y="21109"/>
                  </a:cubicBezTo>
                  <a:cubicBezTo>
                    <a:pt x="7200" y="20618"/>
                    <a:pt x="6686" y="18655"/>
                    <a:pt x="9000" y="14891"/>
                  </a:cubicBezTo>
                  <a:cubicBezTo>
                    <a:pt x="11314" y="11127"/>
                    <a:pt x="16457" y="55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3258292" y="1226330"/>
              <a:ext cx="122443" cy="124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201" fill="norm" stroke="1" extrusionOk="0">
                  <a:moveTo>
                    <a:pt x="4312" y="0"/>
                  </a:moveTo>
                  <a:cubicBezTo>
                    <a:pt x="2848" y="3600"/>
                    <a:pt x="1383" y="7200"/>
                    <a:pt x="651" y="9900"/>
                  </a:cubicBezTo>
                  <a:cubicBezTo>
                    <a:pt x="-81" y="12600"/>
                    <a:pt x="-81" y="14400"/>
                    <a:pt x="102" y="16380"/>
                  </a:cubicBezTo>
                  <a:cubicBezTo>
                    <a:pt x="285" y="18360"/>
                    <a:pt x="651" y="20520"/>
                    <a:pt x="1566" y="21060"/>
                  </a:cubicBezTo>
                  <a:cubicBezTo>
                    <a:pt x="2482" y="21600"/>
                    <a:pt x="3946" y="20520"/>
                    <a:pt x="5044" y="19080"/>
                  </a:cubicBezTo>
                  <a:cubicBezTo>
                    <a:pt x="6143" y="17640"/>
                    <a:pt x="6875" y="15840"/>
                    <a:pt x="7607" y="15840"/>
                  </a:cubicBezTo>
                  <a:cubicBezTo>
                    <a:pt x="8339" y="15840"/>
                    <a:pt x="9072" y="17640"/>
                    <a:pt x="10353" y="18900"/>
                  </a:cubicBezTo>
                  <a:cubicBezTo>
                    <a:pt x="11634" y="20160"/>
                    <a:pt x="13465" y="20880"/>
                    <a:pt x="15478" y="19800"/>
                  </a:cubicBezTo>
                  <a:cubicBezTo>
                    <a:pt x="17492" y="18720"/>
                    <a:pt x="19688" y="15840"/>
                    <a:pt x="20604" y="13500"/>
                  </a:cubicBezTo>
                  <a:cubicBezTo>
                    <a:pt x="21519" y="11160"/>
                    <a:pt x="21153" y="9360"/>
                    <a:pt x="20787" y="7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3429271" y="1251730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3454671" y="1213630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3491034" y="1195374"/>
              <a:ext cx="75846" cy="177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8" h="21315" fill="norm" stroke="1" extrusionOk="0">
                  <a:moveTo>
                    <a:pt x="19225" y="2192"/>
                  </a:moveTo>
                  <a:cubicBezTo>
                    <a:pt x="16951" y="1430"/>
                    <a:pt x="14677" y="667"/>
                    <a:pt x="12119" y="286"/>
                  </a:cubicBezTo>
                  <a:cubicBezTo>
                    <a:pt x="9562" y="-95"/>
                    <a:pt x="6719" y="-95"/>
                    <a:pt x="4162" y="286"/>
                  </a:cubicBezTo>
                  <a:cubicBezTo>
                    <a:pt x="1604" y="667"/>
                    <a:pt x="-670" y="1430"/>
                    <a:pt x="183" y="3081"/>
                  </a:cubicBezTo>
                  <a:cubicBezTo>
                    <a:pt x="1035" y="4733"/>
                    <a:pt x="5014" y="7274"/>
                    <a:pt x="8993" y="9561"/>
                  </a:cubicBezTo>
                  <a:cubicBezTo>
                    <a:pt x="12972" y="11849"/>
                    <a:pt x="16951" y="13881"/>
                    <a:pt x="18941" y="15660"/>
                  </a:cubicBezTo>
                  <a:cubicBezTo>
                    <a:pt x="20930" y="17439"/>
                    <a:pt x="20930" y="18964"/>
                    <a:pt x="18372" y="19980"/>
                  </a:cubicBezTo>
                  <a:cubicBezTo>
                    <a:pt x="15814" y="20997"/>
                    <a:pt x="10698" y="21505"/>
                    <a:pt x="7288" y="21251"/>
                  </a:cubicBezTo>
                  <a:cubicBezTo>
                    <a:pt x="3877" y="20997"/>
                    <a:pt x="2172" y="19980"/>
                    <a:pt x="467" y="18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3607561" y="1205269"/>
              <a:ext cx="183661" cy="170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0975" fill="norm" stroke="1" extrusionOk="0">
                  <a:moveTo>
                    <a:pt x="671" y="8055"/>
                  </a:moveTo>
                  <a:cubicBezTo>
                    <a:pt x="3341" y="6493"/>
                    <a:pt x="6011" y="4932"/>
                    <a:pt x="7467" y="3500"/>
                  </a:cubicBezTo>
                  <a:cubicBezTo>
                    <a:pt x="8923" y="2069"/>
                    <a:pt x="9166" y="768"/>
                    <a:pt x="8680" y="247"/>
                  </a:cubicBezTo>
                  <a:cubicBezTo>
                    <a:pt x="8195" y="-273"/>
                    <a:pt x="6982" y="-13"/>
                    <a:pt x="5404" y="1419"/>
                  </a:cubicBezTo>
                  <a:cubicBezTo>
                    <a:pt x="3827" y="2850"/>
                    <a:pt x="1885" y="5452"/>
                    <a:pt x="793" y="8185"/>
                  </a:cubicBezTo>
                  <a:cubicBezTo>
                    <a:pt x="-299" y="10917"/>
                    <a:pt x="-542" y="13780"/>
                    <a:pt x="1885" y="16122"/>
                  </a:cubicBezTo>
                  <a:cubicBezTo>
                    <a:pt x="4312" y="18464"/>
                    <a:pt x="9409" y="20286"/>
                    <a:pt x="13049" y="20807"/>
                  </a:cubicBezTo>
                  <a:cubicBezTo>
                    <a:pt x="16689" y="21327"/>
                    <a:pt x="18874" y="20546"/>
                    <a:pt x="21058" y="19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-1" y="2729526"/>
              <a:ext cx="221402" cy="652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0994" fill="norm" stroke="1" extrusionOk="0">
                  <a:moveTo>
                    <a:pt x="1826" y="8233"/>
                  </a:moveTo>
                  <a:cubicBezTo>
                    <a:pt x="1826" y="10345"/>
                    <a:pt x="1826" y="12458"/>
                    <a:pt x="1826" y="14876"/>
                  </a:cubicBezTo>
                  <a:cubicBezTo>
                    <a:pt x="1826" y="17295"/>
                    <a:pt x="1826" y="20021"/>
                    <a:pt x="2026" y="20770"/>
                  </a:cubicBezTo>
                  <a:cubicBezTo>
                    <a:pt x="2226" y="21520"/>
                    <a:pt x="2626" y="20294"/>
                    <a:pt x="3126" y="18454"/>
                  </a:cubicBezTo>
                  <a:cubicBezTo>
                    <a:pt x="3626" y="16614"/>
                    <a:pt x="4226" y="14161"/>
                    <a:pt x="4926" y="11640"/>
                  </a:cubicBezTo>
                  <a:cubicBezTo>
                    <a:pt x="5626" y="9119"/>
                    <a:pt x="6426" y="6529"/>
                    <a:pt x="7226" y="4724"/>
                  </a:cubicBezTo>
                  <a:cubicBezTo>
                    <a:pt x="8026" y="2918"/>
                    <a:pt x="8826" y="1896"/>
                    <a:pt x="9526" y="1215"/>
                  </a:cubicBezTo>
                  <a:cubicBezTo>
                    <a:pt x="10226" y="533"/>
                    <a:pt x="10826" y="193"/>
                    <a:pt x="11726" y="56"/>
                  </a:cubicBezTo>
                  <a:cubicBezTo>
                    <a:pt x="12626" y="-80"/>
                    <a:pt x="13826" y="-12"/>
                    <a:pt x="15626" y="738"/>
                  </a:cubicBezTo>
                  <a:cubicBezTo>
                    <a:pt x="17426" y="1487"/>
                    <a:pt x="19826" y="2918"/>
                    <a:pt x="20626" y="4451"/>
                  </a:cubicBezTo>
                  <a:cubicBezTo>
                    <a:pt x="21426" y="5984"/>
                    <a:pt x="20626" y="7620"/>
                    <a:pt x="17826" y="8676"/>
                  </a:cubicBezTo>
                  <a:cubicBezTo>
                    <a:pt x="15026" y="9732"/>
                    <a:pt x="10226" y="10209"/>
                    <a:pt x="7226" y="10379"/>
                  </a:cubicBezTo>
                  <a:cubicBezTo>
                    <a:pt x="4226" y="10550"/>
                    <a:pt x="3026" y="10413"/>
                    <a:pt x="1926" y="10277"/>
                  </a:cubicBezTo>
                  <a:cubicBezTo>
                    <a:pt x="826" y="10141"/>
                    <a:pt x="-174" y="10005"/>
                    <a:pt x="26" y="9868"/>
                  </a:cubicBezTo>
                  <a:cubicBezTo>
                    <a:pt x="226" y="9732"/>
                    <a:pt x="1626" y="9596"/>
                    <a:pt x="3026" y="9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228871" y="3004330"/>
              <a:ext cx="952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40" y="5891"/>
                    <a:pt x="12480" y="11782"/>
                    <a:pt x="16080" y="15382"/>
                  </a:cubicBezTo>
                  <a:cubicBezTo>
                    <a:pt x="19680" y="18982"/>
                    <a:pt x="20640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228871" y="2986222"/>
              <a:ext cx="139701" cy="227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21600" y="1111"/>
                  </a:moveTo>
                  <a:cubicBezTo>
                    <a:pt x="19964" y="511"/>
                    <a:pt x="18327" y="-89"/>
                    <a:pt x="16855" y="11"/>
                  </a:cubicBezTo>
                  <a:cubicBezTo>
                    <a:pt x="15382" y="111"/>
                    <a:pt x="14073" y="911"/>
                    <a:pt x="11618" y="3411"/>
                  </a:cubicBezTo>
                  <a:cubicBezTo>
                    <a:pt x="9164" y="5911"/>
                    <a:pt x="5564" y="10111"/>
                    <a:pt x="3436" y="13411"/>
                  </a:cubicBezTo>
                  <a:cubicBezTo>
                    <a:pt x="1309" y="16711"/>
                    <a:pt x="655" y="19111"/>
                    <a:pt x="0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408319" y="2787208"/>
              <a:ext cx="131703" cy="318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540" fill="norm" stroke="1" extrusionOk="0">
                  <a:moveTo>
                    <a:pt x="21333" y="512"/>
                  </a:moveTo>
                  <a:cubicBezTo>
                    <a:pt x="19619" y="226"/>
                    <a:pt x="17904" y="-60"/>
                    <a:pt x="16190" y="12"/>
                  </a:cubicBezTo>
                  <a:cubicBezTo>
                    <a:pt x="14476" y="83"/>
                    <a:pt x="12762" y="512"/>
                    <a:pt x="10019" y="2443"/>
                  </a:cubicBezTo>
                  <a:cubicBezTo>
                    <a:pt x="7276" y="4374"/>
                    <a:pt x="3504" y="7808"/>
                    <a:pt x="1619" y="10955"/>
                  </a:cubicBezTo>
                  <a:cubicBezTo>
                    <a:pt x="-267" y="14102"/>
                    <a:pt x="-267" y="16963"/>
                    <a:pt x="419" y="18679"/>
                  </a:cubicBezTo>
                  <a:cubicBezTo>
                    <a:pt x="1104" y="20396"/>
                    <a:pt x="2476" y="20968"/>
                    <a:pt x="3847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493221" y="2905815"/>
              <a:ext cx="123001" cy="191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229" fill="norm" stroke="1" extrusionOk="0">
                  <a:moveTo>
                    <a:pt x="1505" y="1771"/>
                  </a:moveTo>
                  <a:cubicBezTo>
                    <a:pt x="2603" y="832"/>
                    <a:pt x="3701" y="-107"/>
                    <a:pt x="4982" y="10"/>
                  </a:cubicBezTo>
                  <a:cubicBezTo>
                    <a:pt x="6264" y="128"/>
                    <a:pt x="7728" y="1302"/>
                    <a:pt x="8643" y="3532"/>
                  </a:cubicBezTo>
                  <a:cubicBezTo>
                    <a:pt x="9559" y="5763"/>
                    <a:pt x="9925" y="9050"/>
                    <a:pt x="9010" y="11984"/>
                  </a:cubicBezTo>
                  <a:cubicBezTo>
                    <a:pt x="8094" y="14919"/>
                    <a:pt x="5898" y="17502"/>
                    <a:pt x="4067" y="19145"/>
                  </a:cubicBezTo>
                  <a:cubicBezTo>
                    <a:pt x="2237" y="20789"/>
                    <a:pt x="772" y="21493"/>
                    <a:pt x="223" y="21141"/>
                  </a:cubicBezTo>
                  <a:cubicBezTo>
                    <a:pt x="-326" y="20789"/>
                    <a:pt x="40" y="19380"/>
                    <a:pt x="2420" y="16563"/>
                  </a:cubicBezTo>
                  <a:cubicBezTo>
                    <a:pt x="4799" y="13745"/>
                    <a:pt x="9193" y="9519"/>
                    <a:pt x="12121" y="6584"/>
                  </a:cubicBezTo>
                  <a:cubicBezTo>
                    <a:pt x="15050" y="3650"/>
                    <a:pt x="16515" y="2006"/>
                    <a:pt x="16332" y="1889"/>
                  </a:cubicBezTo>
                  <a:cubicBezTo>
                    <a:pt x="16149" y="1771"/>
                    <a:pt x="14318" y="3180"/>
                    <a:pt x="13220" y="5410"/>
                  </a:cubicBezTo>
                  <a:cubicBezTo>
                    <a:pt x="12121" y="7641"/>
                    <a:pt x="11755" y="10693"/>
                    <a:pt x="12305" y="12571"/>
                  </a:cubicBezTo>
                  <a:cubicBezTo>
                    <a:pt x="12854" y="14450"/>
                    <a:pt x="14318" y="15154"/>
                    <a:pt x="15966" y="15506"/>
                  </a:cubicBezTo>
                  <a:cubicBezTo>
                    <a:pt x="17613" y="15858"/>
                    <a:pt x="19443" y="15858"/>
                    <a:pt x="21274" y="15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698771" y="2731280"/>
              <a:ext cx="73064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600" fill="norm" stroke="1" extrusionOk="0">
                  <a:moveTo>
                    <a:pt x="9257" y="0"/>
                  </a:moveTo>
                  <a:cubicBezTo>
                    <a:pt x="8640" y="1125"/>
                    <a:pt x="8023" y="2250"/>
                    <a:pt x="11109" y="4500"/>
                  </a:cubicBezTo>
                  <a:cubicBezTo>
                    <a:pt x="14194" y="6750"/>
                    <a:pt x="20983" y="10125"/>
                    <a:pt x="21291" y="13106"/>
                  </a:cubicBezTo>
                  <a:cubicBezTo>
                    <a:pt x="21600" y="16088"/>
                    <a:pt x="15429" y="18675"/>
                    <a:pt x="10800" y="20025"/>
                  </a:cubicBezTo>
                  <a:cubicBezTo>
                    <a:pt x="6171" y="21375"/>
                    <a:pt x="3086" y="214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1016271" y="2928130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990871" y="3048780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7" y="14400"/>
                    <a:pt x="11733" y="7200"/>
                    <a:pt x="15333" y="3600"/>
                  </a:cubicBezTo>
                  <a:cubicBezTo>
                    <a:pt x="18933" y="0"/>
                    <a:pt x="202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1455432" y="2517886"/>
              <a:ext cx="322840" cy="1129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12" fill="norm" stroke="1" extrusionOk="0">
                  <a:moveTo>
                    <a:pt x="18568" y="1161"/>
                  </a:moveTo>
                  <a:cubicBezTo>
                    <a:pt x="16451" y="718"/>
                    <a:pt x="14333" y="275"/>
                    <a:pt x="12215" y="93"/>
                  </a:cubicBezTo>
                  <a:cubicBezTo>
                    <a:pt x="10098" y="-88"/>
                    <a:pt x="7980" y="-7"/>
                    <a:pt x="6004" y="355"/>
                  </a:cubicBezTo>
                  <a:cubicBezTo>
                    <a:pt x="4027" y="718"/>
                    <a:pt x="2192" y="1363"/>
                    <a:pt x="1204" y="1947"/>
                  </a:cubicBezTo>
                  <a:cubicBezTo>
                    <a:pt x="215" y="2531"/>
                    <a:pt x="74" y="3055"/>
                    <a:pt x="851" y="3579"/>
                  </a:cubicBezTo>
                  <a:cubicBezTo>
                    <a:pt x="1627" y="4103"/>
                    <a:pt x="3321" y="4627"/>
                    <a:pt x="5157" y="5352"/>
                  </a:cubicBezTo>
                  <a:cubicBezTo>
                    <a:pt x="6992" y="6078"/>
                    <a:pt x="8968" y="7005"/>
                    <a:pt x="9815" y="7891"/>
                  </a:cubicBezTo>
                  <a:cubicBezTo>
                    <a:pt x="10662" y="8778"/>
                    <a:pt x="10380" y="9624"/>
                    <a:pt x="9392" y="10289"/>
                  </a:cubicBezTo>
                  <a:cubicBezTo>
                    <a:pt x="8404" y="10954"/>
                    <a:pt x="6709" y="11437"/>
                    <a:pt x="5368" y="11699"/>
                  </a:cubicBezTo>
                  <a:cubicBezTo>
                    <a:pt x="4027" y="11961"/>
                    <a:pt x="3039" y="12002"/>
                    <a:pt x="2192" y="12002"/>
                  </a:cubicBezTo>
                  <a:cubicBezTo>
                    <a:pt x="1345" y="12002"/>
                    <a:pt x="639" y="11961"/>
                    <a:pt x="639" y="11901"/>
                  </a:cubicBezTo>
                  <a:cubicBezTo>
                    <a:pt x="639" y="11840"/>
                    <a:pt x="1345" y="11760"/>
                    <a:pt x="2615" y="11699"/>
                  </a:cubicBezTo>
                  <a:cubicBezTo>
                    <a:pt x="3886" y="11639"/>
                    <a:pt x="5721" y="11599"/>
                    <a:pt x="6921" y="11679"/>
                  </a:cubicBezTo>
                  <a:cubicBezTo>
                    <a:pt x="8121" y="11760"/>
                    <a:pt x="8686" y="11961"/>
                    <a:pt x="8615" y="12485"/>
                  </a:cubicBezTo>
                  <a:cubicBezTo>
                    <a:pt x="8545" y="13009"/>
                    <a:pt x="7839" y="13855"/>
                    <a:pt x="6427" y="14984"/>
                  </a:cubicBezTo>
                  <a:cubicBezTo>
                    <a:pt x="5015" y="16112"/>
                    <a:pt x="2898" y="17522"/>
                    <a:pt x="1698" y="18490"/>
                  </a:cubicBezTo>
                  <a:cubicBezTo>
                    <a:pt x="498" y="19457"/>
                    <a:pt x="215" y="19981"/>
                    <a:pt x="74" y="20343"/>
                  </a:cubicBezTo>
                  <a:cubicBezTo>
                    <a:pt x="-67" y="20706"/>
                    <a:pt x="-67" y="20908"/>
                    <a:pt x="639" y="21109"/>
                  </a:cubicBezTo>
                  <a:cubicBezTo>
                    <a:pt x="1345" y="21311"/>
                    <a:pt x="2757" y="21512"/>
                    <a:pt x="5933" y="21512"/>
                  </a:cubicBezTo>
                  <a:cubicBezTo>
                    <a:pt x="9109" y="21512"/>
                    <a:pt x="14051" y="21311"/>
                    <a:pt x="16945" y="21169"/>
                  </a:cubicBezTo>
                  <a:cubicBezTo>
                    <a:pt x="19839" y="21028"/>
                    <a:pt x="20686" y="20948"/>
                    <a:pt x="21533" y="20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2959371" y="2705880"/>
              <a:ext cx="13924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9257" y="0"/>
                  </a:moveTo>
                  <a:cubicBezTo>
                    <a:pt x="15429" y="4400"/>
                    <a:pt x="21600" y="8800"/>
                    <a:pt x="20057" y="12400"/>
                  </a:cubicBezTo>
                  <a:cubicBezTo>
                    <a:pt x="18514" y="16000"/>
                    <a:pt x="9257" y="18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2959371" y="2610630"/>
              <a:ext cx="50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5429"/>
                    <a:pt x="1800" y="9257"/>
                    <a:pt x="5400" y="5657"/>
                  </a:cubicBezTo>
                  <a:cubicBezTo>
                    <a:pt x="9000" y="2057"/>
                    <a:pt x="153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3048250" y="2417798"/>
              <a:ext cx="88922" cy="389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495" fill="norm" stroke="1" extrusionOk="0">
                  <a:moveTo>
                    <a:pt x="21103" y="5032"/>
                  </a:moveTo>
                  <a:cubicBezTo>
                    <a:pt x="20601" y="3748"/>
                    <a:pt x="20098" y="2464"/>
                    <a:pt x="19094" y="1588"/>
                  </a:cubicBezTo>
                  <a:cubicBezTo>
                    <a:pt x="18089" y="712"/>
                    <a:pt x="16582" y="245"/>
                    <a:pt x="14573" y="70"/>
                  </a:cubicBezTo>
                  <a:cubicBezTo>
                    <a:pt x="12563" y="-105"/>
                    <a:pt x="10052" y="12"/>
                    <a:pt x="7791" y="829"/>
                  </a:cubicBezTo>
                  <a:cubicBezTo>
                    <a:pt x="5531" y="1646"/>
                    <a:pt x="3522" y="3164"/>
                    <a:pt x="2015" y="5908"/>
                  </a:cubicBezTo>
                  <a:cubicBezTo>
                    <a:pt x="508" y="8652"/>
                    <a:pt x="-497" y="12621"/>
                    <a:pt x="256" y="15424"/>
                  </a:cubicBezTo>
                  <a:cubicBezTo>
                    <a:pt x="1010" y="18226"/>
                    <a:pt x="3522" y="19860"/>
                    <a:pt x="6033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3054621" y="2661430"/>
              <a:ext cx="158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000"/>
                    <a:pt x="0" y="14400"/>
                    <a:pt x="720" y="11880"/>
                  </a:cubicBezTo>
                  <a:cubicBezTo>
                    <a:pt x="1440" y="9360"/>
                    <a:pt x="2880" y="7920"/>
                    <a:pt x="6480" y="6120"/>
                  </a:cubicBezTo>
                  <a:cubicBezTo>
                    <a:pt x="10080" y="4320"/>
                    <a:pt x="1584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3588021" y="2577357"/>
              <a:ext cx="234951" cy="210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076" fill="norm" stroke="1" extrusionOk="0">
                  <a:moveTo>
                    <a:pt x="0" y="3329"/>
                  </a:moveTo>
                  <a:cubicBezTo>
                    <a:pt x="193" y="2270"/>
                    <a:pt x="386" y="1211"/>
                    <a:pt x="1253" y="576"/>
                  </a:cubicBezTo>
                  <a:cubicBezTo>
                    <a:pt x="2121" y="-59"/>
                    <a:pt x="3664" y="-271"/>
                    <a:pt x="5111" y="470"/>
                  </a:cubicBezTo>
                  <a:cubicBezTo>
                    <a:pt x="6557" y="1211"/>
                    <a:pt x="7907" y="2905"/>
                    <a:pt x="7811" y="5976"/>
                  </a:cubicBezTo>
                  <a:cubicBezTo>
                    <a:pt x="7714" y="9047"/>
                    <a:pt x="6171" y="13494"/>
                    <a:pt x="5014" y="16141"/>
                  </a:cubicBezTo>
                  <a:cubicBezTo>
                    <a:pt x="3857" y="18788"/>
                    <a:pt x="3086" y="19635"/>
                    <a:pt x="2218" y="20270"/>
                  </a:cubicBezTo>
                  <a:cubicBezTo>
                    <a:pt x="1350" y="20905"/>
                    <a:pt x="386" y="21329"/>
                    <a:pt x="96" y="20905"/>
                  </a:cubicBezTo>
                  <a:cubicBezTo>
                    <a:pt x="-193" y="20482"/>
                    <a:pt x="193" y="19211"/>
                    <a:pt x="2121" y="16458"/>
                  </a:cubicBezTo>
                  <a:cubicBezTo>
                    <a:pt x="4050" y="13705"/>
                    <a:pt x="7521" y="9470"/>
                    <a:pt x="10028" y="6717"/>
                  </a:cubicBezTo>
                  <a:cubicBezTo>
                    <a:pt x="12536" y="3964"/>
                    <a:pt x="14078" y="2694"/>
                    <a:pt x="14657" y="2588"/>
                  </a:cubicBezTo>
                  <a:cubicBezTo>
                    <a:pt x="15236" y="2482"/>
                    <a:pt x="14850" y="3541"/>
                    <a:pt x="14271" y="5235"/>
                  </a:cubicBezTo>
                  <a:cubicBezTo>
                    <a:pt x="13693" y="6929"/>
                    <a:pt x="12921" y="9258"/>
                    <a:pt x="12536" y="10953"/>
                  </a:cubicBezTo>
                  <a:cubicBezTo>
                    <a:pt x="12150" y="12647"/>
                    <a:pt x="12150" y="13705"/>
                    <a:pt x="13693" y="14447"/>
                  </a:cubicBezTo>
                  <a:cubicBezTo>
                    <a:pt x="15236" y="15188"/>
                    <a:pt x="18321" y="15611"/>
                    <a:pt x="21407" y="16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3969021" y="2642380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3943621" y="2737630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4248421" y="2610630"/>
              <a:ext cx="317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2940321" y="3486930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2953021" y="3370186"/>
              <a:ext cx="444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1029" y="12582"/>
                    <a:pt x="2057" y="4867"/>
                    <a:pt x="5657" y="1782"/>
                  </a:cubicBezTo>
                  <a:cubicBezTo>
                    <a:pt x="9257" y="-1304"/>
                    <a:pt x="15429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3050388" y="3221948"/>
              <a:ext cx="86784" cy="372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1" fill="norm" stroke="1" extrusionOk="0">
                  <a:moveTo>
                    <a:pt x="21600" y="4294"/>
                  </a:moveTo>
                  <a:cubicBezTo>
                    <a:pt x="20020" y="3074"/>
                    <a:pt x="18439" y="1854"/>
                    <a:pt x="16595" y="1060"/>
                  </a:cubicBezTo>
                  <a:cubicBezTo>
                    <a:pt x="14751" y="267"/>
                    <a:pt x="12644" y="-99"/>
                    <a:pt x="10537" y="23"/>
                  </a:cubicBezTo>
                  <a:cubicBezTo>
                    <a:pt x="8429" y="145"/>
                    <a:pt x="6322" y="755"/>
                    <a:pt x="4215" y="2830"/>
                  </a:cubicBezTo>
                  <a:cubicBezTo>
                    <a:pt x="2107" y="4904"/>
                    <a:pt x="0" y="8443"/>
                    <a:pt x="0" y="11799"/>
                  </a:cubicBezTo>
                  <a:cubicBezTo>
                    <a:pt x="0" y="15155"/>
                    <a:pt x="2107" y="18328"/>
                    <a:pt x="4215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3041921" y="3480580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" y="16457"/>
                    <a:pt x="1152" y="11314"/>
                    <a:pt x="4752" y="7714"/>
                  </a:cubicBezTo>
                  <a:cubicBezTo>
                    <a:pt x="8352" y="4114"/>
                    <a:pt x="14976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3458758" y="3390483"/>
              <a:ext cx="192764" cy="187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0987" fill="norm" stroke="1" extrusionOk="0">
                  <a:moveTo>
                    <a:pt x="251" y="3695"/>
                  </a:moveTo>
                  <a:cubicBezTo>
                    <a:pt x="16" y="2508"/>
                    <a:pt x="-219" y="1322"/>
                    <a:pt x="368" y="609"/>
                  </a:cubicBezTo>
                  <a:cubicBezTo>
                    <a:pt x="955" y="-103"/>
                    <a:pt x="2364" y="-340"/>
                    <a:pt x="4124" y="728"/>
                  </a:cubicBezTo>
                  <a:cubicBezTo>
                    <a:pt x="5885" y="1796"/>
                    <a:pt x="7998" y="4170"/>
                    <a:pt x="8820" y="7256"/>
                  </a:cubicBezTo>
                  <a:cubicBezTo>
                    <a:pt x="9642" y="10341"/>
                    <a:pt x="9172" y="14139"/>
                    <a:pt x="8585" y="16513"/>
                  </a:cubicBezTo>
                  <a:cubicBezTo>
                    <a:pt x="7998" y="18886"/>
                    <a:pt x="7294" y="19836"/>
                    <a:pt x="6355" y="20429"/>
                  </a:cubicBezTo>
                  <a:cubicBezTo>
                    <a:pt x="5416" y="21023"/>
                    <a:pt x="4242" y="21260"/>
                    <a:pt x="3655" y="20548"/>
                  </a:cubicBezTo>
                  <a:cubicBezTo>
                    <a:pt x="3068" y="19836"/>
                    <a:pt x="3068" y="18174"/>
                    <a:pt x="4711" y="15207"/>
                  </a:cubicBezTo>
                  <a:cubicBezTo>
                    <a:pt x="6355" y="12240"/>
                    <a:pt x="9642" y="7968"/>
                    <a:pt x="11755" y="5475"/>
                  </a:cubicBezTo>
                  <a:cubicBezTo>
                    <a:pt x="13868" y="2983"/>
                    <a:pt x="14807" y="2271"/>
                    <a:pt x="15394" y="2627"/>
                  </a:cubicBezTo>
                  <a:cubicBezTo>
                    <a:pt x="15981" y="2983"/>
                    <a:pt x="16216" y="4407"/>
                    <a:pt x="16098" y="6662"/>
                  </a:cubicBezTo>
                  <a:cubicBezTo>
                    <a:pt x="15981" y="8917"/>
                    <a:pt x="15511" y="12003"/>
                    <a:pt x="15629" y="14020"/>
                  </a:cubicBezTo>
                  <a:cubicBezTo>
                    <a:pt x="15746" y="16038"/>
                    <a:pt x="16451" y="16987"/>
                    <a:pt x="17507" y="17462"/>
                  </a:cubicBezTo>
                  <a:cubicBezTo>
                    <a:pt x="18564" y="17937"/>
                    <a:pt x="19972" y="17937"/>
                    <a:pt x="21381" y="17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3797571" y="3436130"/>
              <a:ext cx="762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3765821" y="3525030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3950038" y="3404380"/>
              <a:ext cx="156272" cy="159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109" fill="norm" stroke="1" extrusionOk="0">
                  <a:moveTo>
                    <a:pt x="15339" y="2525"/>
                  </a:moveTo>
                  <a:cubicBezTo>
                    <a:pt x="13918" y="1683"/>
                    <a:pt x="12496" y="842"/>
                    <a:pt x="10081" y="1543"/>
                  </a:cubicBezTo>
                  <a:cubicBezTo>
                    <a:pt x="7665" y="2244"/>
                    <a:pt x="4254" y="4488"/>
                    <a:pt x="2265" y="7013"/>
                  </a:cubicBezTo>
                  <a:cubicBezTo>
                    <a:pt x="275" y="9538"/>
                    <a:pt x="-293" y="12343"/>
                    <a:pt x="133" y="15008"/>
                  </a:cubicBezTo>
                  <a:cubicBezTo>
                    <a:pt x="560" y="17673"/>
                    <a:pt x="1981" y="20197"/>
                    <a:pt x="5391" y="20899"/>
                  </a:cubicBezTo>
                  <a:cubicBezTo>
                    <a:pt x="8802" y="21600"/>
                    <a:pt x="14202" y="20478"/>
                    <a:pt x="17328" y="18514"/>
                  </a:cubicBezTo>
                  <a:cubicBezTo>
                    <a:pt x="20454" y="16551"/>
                    <a:pt x="21307" y="13745"/>
                    <a:pt x="20881" y="10519"/>
                  </a:cubicBezTo>
                  <a:cubicBezTo>
                    <a:pt x="20454" y="7294"/>
                    <a:pt x="18749" y="3647"/>
                    <a:pt x="170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1864864" y="2343930"/>
              <a:ext cx="112577" cy="444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308" fill="norm" stroke="1" extrusionOk="0">
                  <a:moveTo>
                    <a:pt x="6319" y="9127"/>
                  </a:moveTo>
                  <a:cubicBezTo>
                    <a:pt x="7498" y="10039"/>
                    <a:pt x="8676" y="10952"/>
                    <a:pt x="9068" y="12828"/>
                  </a:cubicBezTo>
                  <a:cubicBezTo>
                    <a:pt x="9461" y="14704"/>
                    <a:pt x="9068" y="17543"/>
                    <a:pt x="8676" y="19217"/>
                  </a:cubicBezTo>
                  <a:cubicBezTo>
                    <a:pt x="8283" y="20890"/>
                    <a:pt x="7890" y="21397"/>
                    <a:pt x="7105" y="21296"/>
                  </a:cubicBezTo>
                  <a:cubicBezTo>
                    <a:pt x="6319" y="21194"/>
                    <a:pt x="5141" y="20484"/>
                    <a:pt x="3963" y="18558"/>
                  </a:cubicBezTo>
                  <a:cubicBezTo>
                    <a:pt x="2785" y="16631"/>
                    <a:pt x="1607" y="13487"/>
                    <a:pt x="821" y="10648"/>
                  </a:cubicBezTo>
                  <a:cubicBezTo>
                    <a:pt x="36" y="7808"/>
                    <a:pt x="-357" y="5273"/>
                    <a:pt x="428" y="3549"/>
                  </a:cubicBezTo>
                  <a:cubicBezTo>
                    <a:pt x="1214" y="1825"/>
                    <a:pt x="3178" y="912"/>
                    <a:pt x="5534" y="405"/>
                  </a:cubicBezTo>
                  <a:cubicBezTo>
                    <a:pt x="7890" y="-102"/>
                    <a:pt x="10639" y="-203"/>
                    <a:pt x="13781" y="507"/>
                  </a:cubicBezTo>
                  <a:cubicBezTo>
                    <a:pt x="16923" y="1217"/>
                    <a:pt x="20458" y="2738"/>
                    <a:pt x="20850" y="4462"/>
                  </a:cubicBezTo>
                  <a:cubicBezTo>
                    <a:pt x="21243" y="6186"/>
                    <a:pt x="18494" y="8112"/>
                    <a:pt x="15352" y="9380"/>
                  </a:cubicBezTo>
                  <a:cubicBezTo>
                    <a:pt x="12210" y="10648"/>
                    <a:pt x="8676" y="11256"/>
                    <a:pt x="5141" y="11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1975121" y="2521730"/>
              <a:ext cx="139701" cy="227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0" y="7200"/>
                  </a:moveTo>
                  <a:cubicBezTo>
                    <a:pt x="2291" y="8800"/>
                    <a:pt x="4582" y="10400"/>
                    <a:pt x="6218" y="12600"/>
                  </a:cubicBezTo>
                  <a:cubicBezTo>
                    <a:pt x="7855" y="14800"/>
                    <a:pt x="8836" y="17600"/>
                    <a:pt x="8673" y="19300"/>
                  </a:cubicBezTo>
                  <a:cubicBezTo>
                    <a:pt x="8509" y="21000"/>
                    <a:pt x="7200" y="21600"/>
                    <a:pt x="6055" y="21500"/>
                  </a:cubicBezTo>
                  <a:cubicBezTo>
                    <a:pt x="4909" y="21400"/>
                    <a:pt x="3927" y="20600"/>
                    <a:pt x="3764" y="18700"/>
                  </a:cubicBezTo>
                  <a:cubicBezTo>
                    <a:pt x="3600" y="16800"/>
                    <a:pt x="4255" y="13800"/>
                    <a:pt x="7364" y="10500"/>
                  </a:cubicBezTo>
                  <a:cubicBezTo>
                    <a:pt x="10473" y="7200"/>
                    <a:pt x="1603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2120656" y="2428946"/>
              <a:ext cx="95766" cy="273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107" fill="norm" stroke="1" extrusionOk="0">
                  <a:moveTo>
                    <a:pt x="21245" y="301"/>
                  </a:moveTo>
                  <a:cubicBezTo>
                    <a:pt x="18897" y="-27"/>
                    <a:pt x="16549" y="-354"/>
                    <a:pt x="13732" y="873"/>
                  </a:cubicBezTo>
                  <a:cubicBezTo>
                    <a:pt x="10915" y="2101"/>
                    <a:pt x="7628" y="4882"/>
                    <a:pt x="5045" y="8155"/>
                  </a:cubicBezTo>
                  <a:cubicBezTo>
                    <a:pt x="2462" y="11428"/>
                    <a:pt x="584" y="15191"/>
                    <a:pt x="115" y="17482"/>
                  </a:cubicBezTo>
                  <a:cubicBezTo>
                    <a:pt x="-355" y="19773"/>
                    <a:pt x="584" y="20591"/>
                    <a:pt x="3636" y="20919"/>
                  </a:cubicBezTo>
                  <a:cubicBezTo>
                    <a:pt x="6688" y="21246"/>
                    <a:pt x="11854" y="21082"/>
                    <a:pt x="17019" y="20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2261879" y="2444323"/>
              <a:ext cx="138693" cy="283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97" fill="norm" stroke="1" extrusionOk="0">
                  <a:moveTo>
                    <a:pt x="21444" y="1051"/>
                  </a:moveTo>
                  <a:cubicBezTo>
                    <a:pt x="20135" y="571"/>
                    <a:pt x="18826" y="91"/>
                    <a:pt x="17353" y="11"/>
                  </a:cubicBezTo>
                  <a:cubicBezTo>
                    <a:pt x="15880" y="-69"/>
                    <a:pt x="14244" y="251"/>
                    <a:pt x="11789" y="1771"/>
                  </a:cubicBezTo>
                  <a:cubicBezTo>
                    <a:pt x="9335" y="3291"/>
                    <a:pt x="6062" y="6011"/>
                    <a:pt x="3935" y="8891"/>
                  </a:cubicBezTo>
                  <a:cubicBezTo>
                    <a:pt x="1808" y="11771"/>
                    <a:pt x="826" y="14811"/>
                    <a:pt x="335" y="16891"/>
                  </a:cubicBezTo>
                  <a:cubicBezTo>
                    <a:pt x="-156" y="18971"/>
                    <a:pt x="-156" y="20091"/>
                    <a:pt x="662" y="20731"/>
                  </a:cubicBezTo>
                  <a:cubicBezTo>
                    <a:pt x="1480" y="21371"/>
                    <a:pt x="3117" y="21531"/>
                    <a:pt x="6389" y="21291"/>
                  </a:cubicBezTo>
                  <a:cubicBezTo>
                    <a:pt x="9662" y="21051"/>
                    <a:pt x="14571" y="20411"/>
                    <a:pt x="19480" y="19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2279921" y="2591580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00" y="16800"/>
                    <a:pt x="7800" y="12000"/>
                    <a:pt x="11400" y="8400"/>
                  </a:cubicBezTo>
                  <a:cubicBezTo>
                    <a:pt x="15000" y="4800"/>
                    <a:pt x="183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2470421" y="2451880"/>
              <a:ext cx="55035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969" y="0"/>
                  </a:moveTo>
                  <a:cubicBezTo>
                    <a:pt x="15785" y="4176"/>
                    <a:pt x="21600" y="8352"/>
                    <a:pt x="21600" y="11736"/>
                  </a:cubicBezTo>
                  <a:cubicBezTo>
                    <a:pt x="21600" y="15120"/>
                    <a:pt x="15785" y="17712"/>
                    <a:pt x="11215" y="19224"/>
                  </a:cubicBezTo>
                  <a:cubicBezTo>
                    <a:pt x="6646" y="20736"/>
                    <a:pt x="3323" y="211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1924321" y="3423430"/>
              <a:ext cx="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4745"/>
                    <a:pt x="21600" y="9491"/>
                    <a:pt x="0" y="13091"/>
                  </a:cubicBezTo>
                  <a:cubicBezTo>
                    <a:pt x="21600" y="16691"/>
                    <a:pt x="21600" y="191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2000521" y="3556780"/>
              <a:ext cx="101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2204448" y="3341792"/>
              <a:ext cx="101854" cy="372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1354" fill="norm" stroke="1" extrusionOk="0">
                  <a:moveTo>
                    <a:pt x="5036" y="7957"/>
                  </a:moveTo>
                  <a:cubicBezTo>
                    <a:pt x="3308" y="8321"/>
                    <a:pt x="1580" y="8685"/>
                    <a:pt x="716" y="9535"/>
                  </a:cubicBezTo>
                  <a:cubicBezTo>
                    <a:pt x="-148" y="10384"/>
                    <a:pt x="-148" y="11719"/>
                    <a:pt x="284" y="13357"/>
                  </a:cubicBezTo>
                  <a:cubicBezTo>
                    <a:pt x="716" y="14995"/>
                    <a:pt x="1580" y="16937"/>
                    <a:pt x="2228" y="18454"/>
                  </a:cubicBezTo>
                  <a:cubicBezTo>
                    <a:pt x="2876" y="19970"/>
                    <a:pt x="3308" y="21063"/>
                    <a:pt x="3524" y="21305"/>
                  </a:cubicBezTo>
                  <a:cubicBezTo>
                    <a:pt x="3740" y="21548"/>
                    <a:pt x="3740" y="20941"/>
                    <a:pt x="3524" y="18454"/>
                  </a:cubicBezTo>
                  <a:cubicBezTo>
                    <a:pt x="3308" y="15966"/>
                    <a:pt x="2876" y="11597"/>
                    <a:pt x="2876" y="8382"/>
                  </a:cubicBezTo>
                  <a:cubicBezTo>
                    <a:pt x="2876" y="5166"/>
                    <a:pt x="3308" y="3103"/>
                    <a:pt x="4388" y="1890"/>
                  </a:cubicBezTo>
                  <a:cubicBezTo>
                    <a:pt x="5468" y="676"/>
                    <a:pt x="7196" y="312"/>
                    <a:pt x="9140" y="130"/>
                  </a:cubicBezTo>
                  <a:cubicBezTo>
                    <a:pt x="11084" y="-52"/>
                    <a:pt x="13244" y="-52"/>
                    <a:pt x="15188" y="191"/>
                  </a:cubicBezTo>
                  <a:cubicBezTo>
                    <a:pt x="17132" y="433"/>
                    <a:pt x="18860" y="919"/>
                    <a:pt x="19940" y="1890"/>
                  </a:cubicBezTo>
                  <a:cubicBezTo>
                    <a:pt x="21020" y="2860"/>
                    <a:pt x="21452" y="4317"/>
                    <a:pt x="18860" y="5712"/>
                  </a:cubicBezTo>
                  <a:cubicBezTo>
                    <a:pt x="16268" y="7108"/>
                    <a:pt x="10652" y="8442"/>
                    <a:pt x="5036" y="9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2267221" y="3493280"/>
              <a:ext cx="139701" cy="181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0" fill="norm" stroke="1" extrusionOk="0">
                  <a:moveTo>
                    <a:pt x="0" y="5214"/>
                  </a:moveTo>
                  <a:cubicBezTo>
                    <a:pt x="3927" y="9434"/>
                    <a:pt x="7855" y="13655"/>
                    <a:pt x="9818" y="16510"/>
                  </a:cubicBezTo>
                  <a:cubicBezTo>
                    <a:pt x="11782" y="19366"/>
                    <a:pt x="11782" y="20855"/>
                    <a:pt x="11127" y="21228"/>
                  </a:cubicBezTo>
                  <a:cubicBezTo>
                    <a:pt x="10473" y="21600"/>
                    <a:pt x="9164" y="20855"/>
                    <a:pt x="8345" y="18869"/>
                  </a:cubicBezTo>
                  <a:cubicBezTo>
                    <a:pt x="7527" y="16883"/>
                    <a:pt x="7200" y="13655"/>
                    <a:pt x="7691" y="10924"/>
                  </a:cubicBezTo>
                  <a:cubicBezTo>
                    <a:pt x="8182" y="8193"/>
                    <a:pt x="9491" y="5959"/>
                    <a:pt x="11945" y="4221"/>
                  </a:cubicBezTo>
                  <a:cubicBezTo>
                    <a:pt x="14400" y="2483"/>
                    <a:pt x="18000" y="12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2429887" y="3397539"/>
              <a:ext cx="110385" cy="244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153" fill="norm" stroke="1" extrusionOk="0">
                  <a:moveTo>
                    <a:pt x="21254" y="1690"/>
                  </a:moveTo>
                  <a:cubicBezTo>
                    <a:pt x="19624" y="957"/>
                    <a:pt x="17994" y="225"/>
                    <a:pt x="16160" y="42"/>
                  </a:cubicBezTo>
                  <a:cubicBezTo>
                    <a:pt x="14326" y="-141"/>
                    <a:pt x="12288" y="225"/>
                    <a:pt x="9639" y="1964"/>
                  </a:cubicBezTo>
                  <a:cubicBezTo>
                    <a:pt x="6990" y="3703"/>
                    <a:pt x="3729" y="6815"/>
                    <a:pt x="1896" y="10110"/>
                  </a:cubicBezTo>
                  <a:cubicBezTo>
                    <a:pt x="62" y="13405"/>
                    <a:pt x="-346" y="16883"/>
                    <a:pt x="265" y="18896"/>
                  </a:cubicBezTo>
                  <a:cubicBezTo>
                    <a:pt x="877" y="20910"/>
                    <a:pt x="2507" y="21459"/>
                    <a:pt x="5971" y="21001"/>
                  </a:cubicBezTo>
                  <a:cubicBezTo>
                    <a:pt x="9435" y="20544"/>
                    <a:pt x="14733" y="19079"/>
                    <a:pt x="20031" y="17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2522229" y="3421061"/>
              <a:ext cx="113293" cy="226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190" fill="norm" stroke="1" extrusionOk="0">
                  <a:moveTo>
                    <a:pt x="20209" y="2005"/>
                  </a:moveTo>
                  <a:cubicBezTo>
                    <a:pt x="19009" y="1212"/>
                    <a:pt x="17809" y="419"/>
                    <a:pt x="16209" y="122"/>
                  </a:cubicBezTo>
                  <a:cubicBezTo>
                    <a:pt x="14609" y="-175"/>
                    <a:pt x="12609" y="23"/>
                    <a:pt x="10409" y="1212"/>
                  </a:cubicBezTo>
                  <a:cubicBezTo>
                    <a:pt x="8209" y="2401"/>
                    <a:pt x="5809" y="4581"/>
                    <a:pt x="4009" y="7553"/>
                  </a:cubicBezTo>
                  <a:cubicBezTo>
                    <a:pt x="2209" y="10526"/>
                    <a:pt x="1009" y="14291"/>
                    <a:pt x="409" y="16669"/>
                  </a:cubicBezTo>
                  <a:cubicBezTo>
                    <a:pt x="-191" y="19047"/>
                    <a:pt x="-191" y="20038"/>
                    <a:pt x="809" y="20632"/>
                  </a:cubicBezTo>
                  <a:cubicBezTo>
                    <a:pt x="1809" y="21227"/>
                    <a:pt x="3809" y="21425"/>
                    <a:pt x="7409" y="20831"/>
                  </a:cubicBezTo>
                  <a:cubicBezTo>
                    <a:pt x="11009" y="20236"/>
                    <a:pt x="16209" y="18849"/>
                    <a:pt x="21409" y="17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2559321" y="3525030"/>
              <a:ext cx="107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2629171" y="3378980"/>
              <a:ext cx="10178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600" fill="norm" stroke="1" extrusionOk="0">
                  <a:moveTo>
                    <a:pt x="11902" y="0"/>
                  </a:moveTo>
                  <a:cubicBezTo>
                    <a:pt x="16310" y="2653"/>
                    <a:pt x="20718" y="5305"/>
                    <a:pt x="21159" y="8337"/>
                  </a:cubicBezTo>
                  <a:cubicBezTo>
                    <a:pt x="21600" y="11368"/>
                    <a:pt x="18073" y="14779"/>
                    <a:pt x="13886" y="17053"/>
                  </a:cubicBezTo>
                  <a:cubicBezTo>
                    <a:pt x="9698" y="19326"/>
                    <a:pt x="4849" y="20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309" name="Drawing"/>
          <p:cNvGrpSpPr/>
          <p:nvPr/>
        </p:nvGrpSpPr>
        <p:grpSpPr>
          <a:xfrm>
            <a:off x="3567477" y="6357720"/>
            <a:ext cx="1753823" cy="493931"/>
            <a:chOff x="0" y="0"/>
            <a:chExt cx="1753822" cy="493929"/>
          </a:xfrm>
        </p:grpSpPr>
        <p:sp>
          <p:nvSpPr>
            <p:cNvPr id="1303" name="Line"/>
            <p:cNvSpPr/>
            <p:nvPr/>
          </p:nvSpPr>
          <p:spPr>
            <a:xfrm>
              <a:off x="0" y="39818"/>
              <a:ext cx="236173" cy="450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62" fill="norm" stroke="1" extrusionOk="0">
                  <a:moveTo>
                    <a:pt x="690" y="20141"/>
                  </a:moveTo>
                  <a:cubicBezTo>
                    <a:pt x="305" y="20847"/>
                    <a:pt x="-81" y="21554"/>
                    <a:pt x="15" y="21453"/>
                  </a:cubicBezTo>
                  <a:cubicBezTo>
                    <a:pt x="112" y="21352"/>
                    <a:pt x="690" y="20444"/>
                    <a:pt x="2040" y="18122"/>
                  </a:cubicBezTo>
                  <a:cubicBezTo>
                    <a:pt x="3390" y="15801"/>
                    <a:pt x="5512" y="12066"/>
                    <a:pt x="7730" y="8937"/>
                  </a:cubicBezTo>
                  <a:cubicBezTo>
                    <a:pt x="9948" y="5808"/>
                    <a:pt x="12262" y="3285"/>
                    <a:pt x="13708" y="1821"/>
                  </a:cubicBezTo>
                  <a:cubicBezTo>
                    <a:pt x="15155" y="358"/>
                    <a:pt x="15733" y="-46"/>
                    <a:pt x="16215" y="4"/>
                  </a:cubicBezTo>
                  <a:cubicBezTo>
                    <a:pt x="16698" y="55"/>
                    <a:pt x="17083" y="560"/>
                    <a:pt x="17565" y="2175"/>
                  </a:cubicBezTo>
                  <a:cubicBezTo>
                    <a:pt x="18048" y="3790"/>
                    <a:pt x="18626" y="6515"/>
                    <a:pt x="19301" y="9593"/>
                  </a:cubicBezTo>
                  <a:cubicBezTo>
                    <a:pt x="19976" y="12672"/>
                    <a:pt x="20748" y="16104"/>
                    <a:pt x="21519" y="19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39322" y="252629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407622" y="36729"/>
              <a:ext cx="317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4593"/>
                    <a:pt x="2880" y="9186"/>
                    <a:pt x="6480" y="12786"/>
                  </a:cubicBezTo>
                  <a:cubicBezTo>
                    <a:pt x="10080" y="16386"/>
                    <a:pt x="15840" y="1899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553672" y="373279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1156922" y="0"/>
              <a:ext cx="241301" cy="383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11937" y="5620"/>
                  </a:moveTo>
                  <a:cubicBezTo>
                    <a:pt x="12126" y="5026"/>
                    <a:pt x="12316" y="4433"/>
                    <a:pt x="12411" y="3839"/>
                  </a:cubicBezTo>
                  <a:cubicBezTo>
                    <a:pt x="12505" y="3246"/>
                    <a:pt x="12505" y="2653"/>
                    <a:pt x="12032" y="2356"/>
                  </a:cubicBezTo>
                  <a:cubicBezTo>
                    <a:pt x="11558" y="2059"/>
                    <a:pt x="10611" y="2059"/>
                    <a:pt x="9095" y="2356"/>
                  </a:cubicBezTo>
                  <a:cubicBezTo>
                    <a:pt x="7579" y="2653"/>
                    <a:pt x="5495" y="3246"/>
                    <a:pt x="3600" y="5204"/>
                  </a:cubicBezTo>
                  <a:cubicBezTo>
                    <a:pt x="1705" y="7163"/>
                    <a:pt x="0" y="10486"/>
                    <a:pt x="0" y="13215"/>
                  </a:cubicBezTo>
                  <a:cubicBezTo>
                    <a:pt x="0" y="15945"/>
                    <a:pt x="1705" y="18081"/>
                    <a:pt x="3979" y="19209"/>
                  </a:cubicBezTo>
                  <a:cubicBezTo>
                    <a:pt x="6253" y="20336"/>
                    <a:pt x="9095" y="20455"/>
                    <a:pt x="11747" y="19209"/>
                  </a:cubicBezTo>
                  <a:cubicBezTo>
                    <a:pt x="14400" y="17963"/>
                    <a:pt x="16863" y="15352"/>
                    <a:pt x="18189" y="12622"/>
                  </a:cubicBezTo>
                  <a:cubicBezTo>
                    <a:pt x="19516" y="9892"/>
                    <a:pt x="19705" y="7044"/>
                    <a:pt x="19516" y="5086"/>
                  </a:cubicBezTo>
                  <a:cubicBezTo>
                    <a:pt x="19326" y="3127"/>
                    <a:pt x="18758" y="2059"/>
                    <a:pt x="18095" y="1347"/>
                  </a:cubicBezTo>
                  <a:cubicBezTo>
                    <a:pt x="17432" y="635"/>
                    <a:pt x="16674" y="279"/>
                    <a:pt x="15821" y="101"/>
                  </a:cubicBezTo>
                  <a:cubicBezTo>
                    <a:pt x="14968" y="-77"/>
                    <a:pt x="14021" y="-77"/>
                    <a:pt x="12884" y="576"/>
                  </a:cubicBezTo>
                  <a:cubicBezTo>
                    <a:pt x="11747" y="1228"/>
                    <a:pt x="10421" y="2534"/>
                    <a:pt x="10326" y="4611"/>
                  </a:cubicBezTo>
                  <a:cubicBezTo>
                    <a:pt x="10232" y="6688"/>
                    <a:pt x="11368" y="9536"/>
                    <a:pt x="12979" y="12325"/>
                  </a:cubicBezTo>
                  <a:cubicBezTo>
                    <a:pt x="14589" y="15114"/>
                    <a:pt x="16674" y="17844"/>
                    <a:pt x="18000" y="19446"/>
                  </a:cubicBezTo>
                  <a:cubicBezTo>
                    <a:pt x="19326" y="21048"/>
                    <a:pt x="19895" y="21523"/>
                    <a:pt x="20368" y="21523"/>
                  </a:cubicBezTo>
                  <a:cubicBezTo>
                    <a:pt x="20842" y="21523"/>
                    <a:pt x="21221" y="21048"/>
                    <a:pt x="21600" y="20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1537922" y="23484"/>
              <a:ext cx="215901" cy="354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0" fill="norm" stroke="1" extrusionOk="0">
                  <a:moveTo>
                    <a:pt x="21600" y="2320"/>
                  </a:moveTo>
                  <a:cubicBezTo>
                    <a:pt x="21600" y="1685"/>
                    <a:pt x="21600" y="1050"/>
                    <a:pt x="21071" y="605"/>
                  </a:cubicBezTo>
                  <a:cubicBezTo>
                    <a:pt x="20541" y="160"/>
                    <a:pt x="19482" y="-94"/>
                    <a:pt x="17682" y="33"/>
                  </a:cubicBezTo>
                  <a:cubicBezTo>
                    <a:pt x="15882" y="160"/>
                    <a:pt x="13341" y="668"/>
                    <a:pt x="11012" y="1748"/>
                  </a:cubicBezTo>
                  <a:cubicBezTo>
                    <a:pt x="8682" y="2828"/>
                    <a:pt x="6565" y="4480"/>
                    <a:pt x="5506" y="5624"/>
                  </a:cubicBezTo>
                  <a:cubicBezTo>
                    <a:pt x="4447" y="6767"/>
                    <a:pt x="4447" y="7402"/>
                    <a:pt x="4553" y="8038"/>
                  </a:cubicBezTo>
                  <a:cubicBezTo>
                    <a:pt x="4659" y="8673"/>
                    <a:pt x="4871" y="9308"/>
                    <a:pt x="5612" y="9626"/>
                  </a:cubicBezTo>
                  <a:cubicBezTo>
                    <a:pt x="6353" y="9944"/>
                    <a:pt x="7624" y="9944"/>
                    <a:pt x="8788" y="9944"/>
                  </a:cubicBezTo>
                  <a:cubicBezTo>
                    <a:pt x="9953" y="9944"/>
                    <a:pt x="11012" y="9944"/>
                    <a:pt x="12071" y="10198"/>
                  </a:cubicBezTo>
                  <a:cubicBezTo>
                    <a:pt x="13129" y="10452"/>
                    <a:pt x="14188" y="10960"/>
                    <a:pt x="14929" y="12104"/>
                  </a:cubicBezTo>
                  <a:cubicBezTo>
                    <a:pt x="15671" y="13247"/>
                    <a:pt x="16094" y="15026"/>
                    <a:pt x="15565" y="16741"/>
                  </a:cubicBezTo>
                  <a:cubicBezTo>
                    <a:pt x="15035" y="18457"/>
                    <a:pt x="13553" y="20108"/>
                    <a:pt x="10800" y="20807"/>
                  </a:cubicBezTo>
                  <a:cubicBezTo>
                    <a:pt x="8047" y="21506"/>
                    <a:pt x="4024" y="21252"/>
                    <a:pt x="0" y="20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6" name="Drawing"/>
          <p:cNvGrpSpPr/>
          <p:nvPr/>
        </p:nvGrpSpPr>
        <p:grpSpPr>
          <a:xfrm>
            <a:off x="668573" y="1795699"/>
            <a:ext cx="11796477" cy="5754522"/>
            <a:chOff x="0" y="0"/>
            <a:chExt cx="11796476" cy="5754521"/>
          </a:xfrm>
        </p:grpSpPr>
        <p:sp>
          <p:nvSpPr>
            <p:cNvPr id="1311" name="Line"/>
            <p:cNvSpPr/>
            <p:nvPr/>
          </p:nvSpPr>
          <p:spPr>
            <a:xfrm>
              <a:off x="0" y="124117"/>
              <a:ext cx="172892" cy="309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491" fill="norm" stroke="1" extrusionOk="0">
                  <a:moveTo>
                    <a:pt x="2118" y="3820"/>
                  </a:moveTo>
                  <a:cubicBezTo>
                    <a:pt x="1858" y="4555"/>
                    <a:pt x="1598" y="5290"/>
                    <a:pt x="2118" y="5731"/>
                  </a:cubicBezTo>
                  <a:cubicBezTo>
                    <a:pt x="2639" y="6171"/>
                    <a:pt x="3940" y="6318"/>
                    <a:pt x="6803" y="5878"/>
                  </a:cubicBezTo>
                  <a:cubicBezTo>
                    <a:pt x="9665" y="5437"/>
                    <a:pt x="14089" y="4408"/>
                    <a:pt x="16952" y="3527"/>
                  </a:cubicBezTo>
                  <a:cubicBezTo>
                    <a:pt x="19815" y="2645"/>
                    <a:pt x="21116" y="1910"/>
                    <a:pt x="21246" y="1249"/>
                  </a:cubicBezTo>
                  <a:cubicBezTo>
                    <a:pt x="21376" y="588"/>
                    <a:pt x="20335" y="0"/>
                    <a:pt x="19164" y="0"/>
                  </a:cubicBezTo>
                  <a:cubicBezTo>
                    <a:pt x="17993" y="0"/>
                    <a:pt x="16692" y="588"/>
                    <a:pt x="15000" y="1396"/>
                  </a:cubicBezTo>
                  <a:cubicBezTo>
                    <a:pt x="13309" y="2204"/>
                    <a:pt x="11227" y="3233"/>
                    <a:pt x="10056" y="4114"/>
                  </a:cubicBezTo>
                  <a:cubicBezTo>
                    <a:pt x="8884" y="4996"/>
                    <a:pt x="8624" y="5731"/>
                    <a:pt x="9275" y="6245"/>
                  </a:cubicBezTo>
                  <a:cubicBezTo>
                    <a:pt x="9925" y="6759"/>
                    <a:pt x="11487" y="7053"/>
                    <a:pt x="12918" y="7273"/>
                  </a:cubicBezTo>
                  <a:cubicBezTo>
                    <a:pt x="14349" y="7494"/>
                    <a:pt x="15651" y="7641"/>
                    <a:pt x="16301" y="8082"/>
                  </a:cubicBezTo>
                  <a:cubicBezTo>
                    <a:pt x="16952" y="8522"/>
                    <a:pt x="16952" y="9257"/>
                    <a:pt x="15130" y="10359"/>
                  </a:cubicBezTo>
                  <a:cubicBezTo>
                    <a:pt x="13309" y="11461"/>
                    <a:pt x="9665" y="12931"/>
                    <a:pt x="6803" y="14400"/>
                  </a:cubicBezTo>
                  <a:cubicBezTo>
                    <a:pt x="3940" y="15869"/>
                    <a:pt x="1858" y="17339"/>
                    <a:pt x="817" y="18441"/>
                  </a:cubicBezTo>
                  <a:cubicBezTo>
                    <a:pt x="-224" y="19543"/>
                    <a:pt x="-224" y="20278"/>
                    <a:pt x="557" y="20792"/>
                  </a:cubicBezTo>
                  <a:cubicBezTo>
                    <a:pt x="1337" y="21306"/>
                    <a:pt x="2899" y="21600"/>
                    <a:pt x="6282" y="21453"/>
                  </a:cubicBezTo>
                  <a:cubicBezTo>
                    <a:pt x="9665" y="21306"/>
                    <a:pt x="14870" y="20718"/>
                    <a:pt x="20075" y="20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196021" y="264822"/>
              <a:ext cx="221256" cy="144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306" fill="norm" stroke="1" extrusionOk="0">
                  <a:moveTo>
                    <a:pt x="515" y="5173"/>
                  </a:moveTo>
                  <a:cubicBezTo>
                    <a:pt x="108" y="3608"/>
                    <a:pt x="-300" y="2042"/>
                    <a:pt x="311" y="1103"/>
                  </a:cubicBezTo>
                  <a:cubicBezTo>
                    <a:pt x="923" y="164"/>
                    <a:pt x="2553" y="-149"/>
                    <a:pt x="4081" y="947"/>
                  </a:cubicBezTo>
                  <a:cubicBezTo>
                    <a:pt x="5609" y="2042"/>
                    <a:pt x="7036" y="4547"/>
                    <a:pt x="7545" y="7677"/>
                  </a:cubicBezTo>
                  <a:cubicBezTo>
                    <a:pt x="8055" y="10808"/>
                    <a:pt x="7647" y="14564"/>
                    <a:pt x="7138" y="17225"/>
                  </a:cubicBezTo>
                  <a:cubicBezTo>
                    <a:pt x="6628" y="19886"/>
                    <a:pt x="6017" y="21451"/>
                    <a:pt x="5711" y="21294"/>
                  </a:cubicBezTo>
                  <a:cubicBezTo>
                    <a:pt x="5406" y="21138"/>
                    <a:pt x="5406" y="19260"/>
                    <a:pt x="6526" y="16129"/>
                  </a:cubicBezTo>
                  <a:cubicBezTo>
                    <a:pt x="7647" y="12999"/>
                    <a:pt x="9889" y="8616"/>
                    <a:pt x="11417" y="5329"/>
                  </a:cubicBezTo>
                  <a:cubicBezTo>
                    <a:pt x="12945" y="2042"/>
                    <a:pt x="13760" y="-149"/>
                    <a:pt x="13760" y="8"/>
                  </a:cubicBezTo>
                  <a:cubicBezTo>
                    <a:pt x="13760" y="164"/>
                    <a:pt x="12945" y="2668"/>
                    <a:pt x="12538" y="4703"/>
                  </a:cubicBezTo>
                  <a:cubicBezTo>
                    <a:pt x="12130" y="6738"/>
                    <a:pt x="12130" y="8303"/>
                    <a:pt x="13658" y="9868"/>
                  </a:cubicBezTo>
                  <a:cubicBezTo>
                    <a:pt x="15187" y="11434"/>
                    <a:pt x="18243" y="12999"/>
                    <a:pt x="21300" y="14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601426" y="46960"/>
              <a:ext cx="159835" cy="360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531" fill="norm" stroke="1" extrusionOk="0">
                  <a:moveTo>
                    <a:pt x="5049" y="4478"/>
                  </a:moveTo>
                  <a:cubicBezTo>
                    <a:pt x="3927" y="3973"/>
                    <a:pt x="2805" y="3468"/>
                    <a:pt x="2104" y="2899"/>
                  </a:cubicBezTo>
                  <a:cubicBezTo>
                    <a:pt x="1403" y="2331"/>
                    <a:pt x="1122" y="1699"/>
                    <a:pt x="2384" y="1194"/>
                  </a:cubicBezTo>
                  <a:cubicBezTo>
                    <a:pt x="3647" y="689"/>
                    <a:pt x="6452" y="310"/>
                    <a:pt x="8696" y="120"/>
                  </a:cubicBezTo>
                  <a:cubicBezTo>
                    <a:pt x="10940" y="-69"/>
                    <a:pt x="12623" y="-69"/>
                    <a:pt x="14166" y="373"/>
                  </a:cubicBezTo>
                  <a:cubicBezTo>
                    <a:pt x="15709" y="815"/>
                    <a:pt x="17112" y="1699"/>
                    <a:pt x="16551" y="2899"/>
                  </a:cubicBezTo>
                  <a:cubicBezTo>
                    <a:pt x="15990" y="4099"/>
                    <a:pt x="13465" y="5615"/>
                    <a:pt x="11361" y="6815"/>
                  </a:cubicBezTo>
                  <a:cubicBezTo>
                    <a:pt x="9257" y="8015"/>
                    <a:pt x="7574" y="8899"/>
                    <a:pt x="7434" y="9342"/>
                  </a:cubicBezTo>
                  <a:cubicBezTo>
                    <a:pt x="7294" y="9784"/>
                    <a:pt x="8696" y="9784"/>
                    <a:pt x="10940" y="9847"/>
                  </a:cubicBezTo>
                  <a:cubicBezTo>
                    <a:pt x="13184" y="9910"/>
                    <a:pt x="16270" y="10036"/>
                    <a:pt x="18374" y="10415"/>
                  </a:cubicBezTo>
                  <a:cubicBezTo>
                    <a:pt x="20478" y="10794"/>
                    <a:pt x="21600" y="11426"/>
                    <a:pt x="21039" y="12815"/>
                  </a:cubicBezTo>
                  <a:cubicBezTo>
                    <a:pt x="20478" y="14205"/>
                    <a:pt x="18234" y="16352"/>
                    <a:pt x="14447" y="17931"/>
                  </a:cubicBezTo>
                  <a:cubicBezTo>
                    <a:pt x="10660" y="19510"/>
                    <a:pt x="5330" y="20520"/>
                    <a:pt x="0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61676" y="541100"/>
              <a:ext cx="6032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49" y="16941"/>
                    <a:pt x="4699" y="12282"/>
                    <a:pt x="7427" y="8682"/>
                  </a:cubicBezTo>
                  <a:cubicBezTo>
                    <a:pt x="10156" y="5082"/>
                    <a:pt x="13263" y="2541"/>
                    <a:pt x="15688" y="1271"/>
                  </a:cubicBezTo>
                  <a:cubicBezTo>
                    <a:pt x="18114" y="0"/>
                    <a:pt x="1985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228669" y="547450"/>
              <a:ext cx="461658" cy="158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513" fill="norm" stroke="1" extrusionOk="0">
                  <a:moveTo>
                    <a:pt x="2269" y="20736"/>
                  </a:moveTo>
                  <a:cubicBezTo>
                    <a:pt x="1287" y="21024"/>
                    <a:pt x="305" y="21312"/>
                    <a:pt x="59" y="21456"/>
                  </a:cubicBezTo>
                  <a:cubicBezTo>
                    <a:pt x="-186" y="21600"/>
                    <a:pt x="305" y="21600"/>
                    <a:pt x="1974" y="19872"/>
                  </a:cubicBezTo>
                  <a:cubicBezTo>
                    <a:pt x="3643" y="18144"/>
                    <a:pt x="6490" y="14688"/>
                    <a:pt x="9927" y="11088"/>
                  </a:cubicBezTo>
                  <a:cubicBezTo>
                    <a:pt x="13363" y="7488"/>
                    <a:pt x="17389" y="3744"/>
                    <a:pt x="214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995126" y="172800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1014176" y="33790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1603503" y="82226"/>
              <a:ext cx="248874" cy="414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67" fill="norm" stroke="1" extrusionOk="0">
                  <a:moveTo>
                    <a:pt x="655" y="1731"/>
                  </a:moveTo>
                  <a:cubicBezTo>
                    <a:pt x="289" y="963"/>
                    <a:pt x="-77" y="196"/>
                    <a:pt x="15" y="31"/>
                  </a:cubicBezTo>
                  <a:cubicBezTo>
                    <a:pt x="106" y="-133"/>
                    <a:pt x="655" y="306"/>
                    <a:pt x="2669" y="2115"/>
                  </a:cubicBezTo>
                  <a:cubicBezTo>
                    <a:pt x="4682" y="3924"/>
                    <a:pt x="8160" y="7104"/>
                    <a:pt x="11364" y="10228"/>
                  </a:cubicBezTo>
                  <a:cubicBezTo>
                    <a:pt x="14567" y="13353"/>
                    <a:pt x="17496" y="16423"/>
                    <a:pt x="19143" y="18287"/>
                  </a:cubicBezTo>
                  <a:cubicBezTo>
                    <a:pt x="20791" y="20151"/>
                    <a:pt x="21157" y="20809"/>
                    <a:pt x="21523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1650420" y="83900"/>
              <a:ext cx="214657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600" fill="norm" stroke="1" extrusionOk="0">
                  <a:moveTo>
                    <a:pt x="21267" y="0"/>
                  </a:moveTo>
                  <a:cubicBezTo>
                    <a:pt x="18750" y="1397"/>
                    <a:pt x="16234" y="2794"/>
                    <a:pt x="13508" y="5051"/>
                  </a:cubicBezTo>
                  <a:cubicBezTo>
                    <a:pt x="10782" y="7307"/>
                    <a:pt x="7846" y="10424"/>
                    <a:pt x="5434" y="13057"/>
                  </a:cubicBezTo>
                  <a:cubicBezTo>
                    <a:pt x="3022" y="15690"/>
                    <a:pt x="1135" y="17839"/>
                    <a:pt x="401" y="19182"/>
                  </a:cubicBezTo>
                  <a:cubicBezTo>
                    <a:pt x="-333" y="20525"/>
                    <a:pt x="86" y="21063"/>
                    <a:pt x="5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2072896" y="293450"/>
              <a:ext cx="325581" cy="88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0470" fill="norm" stroke="1" extrusionOk="0">
                  <a:moveTo>
                    <a:pt x="4294" y="19145"/>
                  </a:moveTo>
                  <a:cubicBezTo>
                    <a:pt x="3598" y="19636"/>
                    <a:pt x="2901" y="20127"/>
                    <a:pt x="2134" y="20373"/>
                  </a:cubicBezTo>
                  <a:cubicBezTo>
                    <a:pt x="1368" y="20618"/>
                    <a:pt x="532" y="20618"/>
                    <a:pt x="183" y="17673"/>
                  </a:cubicBezTo>
                  <a:cubicBezTo>
                    <a:pt x="-165" y="14727"/>
                    <a:pt x="-26" y="8836"/>
                    <a:pt x="671" y="4909"/>
                  </a:cubicBezTo>
                  <a:cubicBezTo>
                    <a:pt x="1368" y="982"/>
                    <a:pt x="2622" y="-982"/>
                    <a:pt x="4503" y="491"/>
                  </a:cubicBezTo>
                  <a:cubicBezTo>
                    <a:pt x="6385" y="1963"/>
                    <a:pt x="8893" y="6873"/>
                    <a:pt x="10914" y="10800"/>
                  </a:cubicBezTo>
                  <a:cubicBezTo>
                    <a:pt x="12934" y="14727"/>
                    <a:pt x="14467" y="17673"/>
                    <a:pt x="15791" y="17427"/>
                  </a:cubicBezTo>
                  <a:cubicBezTo>
                    <a:pt x="17115" y="17182"/>
                    <a:pt x="18230" y="13745"/>
                    <a:pt x="19136" y="10309"/>
                  </a:cubicBezTo>
                  <a:cubicBezTo>
                    <a:pt x="20041" y="6873"/>
                    <a:pt x="20738" y="3436"/>
                    <a:pt x="214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2842976" y="58500"/>
              <a:ext cx="190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451"/>
                    <a:pt x="4800" y="8902"/>
                    <a:pt x="8400" y="12502"/>
                  </a:cubicBezTo>
                  <a:cubicBezTo>
                    <a:pt x="12000" y="16102"/>
                    <a:pt x="16800" y="1885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2855676" y="20908"/>
              <a:ext cx="175847" cy="366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388" fill="norm" stroke="1" extrusionOk="0">
                  <a:moveTo>
                    <a:pt x="0" y="7376"/>
                  </a:moveTo>
                  <a:cubicBezTo>
                    <a:pt x="0" y="5648"/>
                    <a:pt x="0" y="3920"/>
                    <a:pt x="2057" y="2562"/>
                  </a:cubicBezTo>
                  <a:cubicBezTo>
                    <a:pt x="4114" y="1205"/>
                    <a:pt x="8229" y="217"/>
                    <a:pt x="11571" y="32"/>
                  </a:cubicBezTo>
                  <a:cubicBezTo>
                    <a:pt x="14914" y="-153"/>
                    <a:pt x="17486" y="464"/>
                    <a:pt x="18386" y="1822"/>
                  </a:cubicBezTo>
                  <a:cubicBezTo>
                    <a:pt x="19286" y="3180"/>
                    <a:pt x="18514" y="5278"/>
                    <a:pt x="16714" y="7068"/>
                  </a:cubicBezTo>
                  <a:cubicBezTo>
                    <a:pt x="14914" y="8857"/>
                    <a:pt x="12086" y="10338"/>
                    <a:pt x="10157" y="11264"/>
                  </a:cubicBezTo>
                  <a:cubicBezTo>
                    <a:pt x="8229" y="12190"/>
                    <a:pt x="7200" y="12560"/>
                    <a:pt x="7200" y="12992"/>
                  </a:cubicBezTo>
                  <a:cubicBezTo>
                    <a:pt x="7200" y="13424"/>
                    <a:pt x="8229" y="13918"/>
                    <a:pt x="10157" y="14412"/>
                  </a:cubicBezTo>
                  <a:cubicBezTo>
                    <a:pt x="12086" y="14905"/>
                    <a:pt x="14914" y="15399"/>
                    <a:pt x="16971" y="15954"/>
                  </a:cubicBezTo>
                  <a:cubicBezTo>
                    <a:pt x="19029" y="16510"/>
                    <a:pt x="20314" y="17127"/>
                    <a:pt x="20957" y="17744"/>
                  </a:cubicBezTo>
                  <a:cubicBezTo>
                    <a:pt x="21600" y="18361"/>
                    <a:pt x="21600" y="18978"/>
                    <a:pt x="20057" y="19596"/>
                  </a:cubicBezTo>
                  <a:cubicBezTo>
                    <a:pt x="18514" y="20213"/>
                    <a:pt x="15429" y="20830"/>
                    <a:pt x="12214" y="21138"/>
                  </a:cubicBezTo>
                  <a:cubicBezTo>
                    <a:pt x="9000" y="21447"/>
                    <a:pt x="5657" y="21447"/>
                    <a:pt x="3471" y="21262"/>
                  </a:cubicBezTo>
                  <a:cubicBezTo>
                    <a:pt x="1286" y="21077"/>
                    <a:pt x="257" y="20706"/>
                    <a:pt x="386" y="20460"/>
                  </a:cubicBezTo>
                  <a:cubicBezTo>
                    <a:pt x="514" y="20213"/>
                    <a:pt x="1800" y="20089"/>
                    <a:pt x="3086" y="19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3106998" y="274400"/>
              <a:ext cx="21729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1200"/>
                    <a:pt x="4448" y="2400"/>
                    <a:pt x="1502" y="6000"/>
                  </a:cubicBezTo>
                  <a:cubicBezTo>
                    <a:pt x="-1443" y="9600"/>
                    <a:pt x="521" y="1560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3109676" y="191850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3179526" y="191725"/>
              <a:ext cx="107951" cy="160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3" fill="norm" stroke="1" extrusionOk="0">
                  <a:moveTo>
                    <a:pt x="0" y="7494"/>
                  </a:moveTo>
                  <a:cubicBezTo>
                    <a:pt x="424" y="11094"/>
                    <a:pt x="847" y="14694"/>
                    <a:pt x="847" y="17186"/>
                  </a:cubicBezTo>
                  <a:cubicBezTo>
                    <a:pt x="847" y="19678"/>
                    <a:pt x="424" y="21063"/>
                    <a:pt x="212" y="21063"/>
                  </a:cubicBezTo>
                  <a:cubicBezTo>
                    <a:pt x="0" y="21063"/>
                    <a:pt x="0" y="19678"/>
                    <a:pt x="1059" y="16494"/>
                  </a:cubicBezTo>
                  <a:cubicBezTo>
                    <a:pt x="2118" y="13309"/>
                    <a:pt x="4235" y="8325"/>
                    <a:pt x="6141" y="5278"/>
                  </a:cubicBezTo>
                  <a:cubicBezTo>
                    <a:pt x="8047" y="2232"/>
                    <a:pt x="9741" y="1125"/>
                    <a:pt x="12282" y="432"/>
                  </a:cubicBezTo>
                  <a:cubicBezTo>
                    <a:pt x="14824" y="-260"/>
                    <a:pt x="18212" y="-537"/>
                    <a:pt x="19906" y="2925"/>
                  </a:cubicBezTo>
                  <a:cubicBezTo>
                    <a:pt x="21600" y="6386"/>
                    <a:pt x="21600" y="13586"/>
                    <a:pt x="21600" y="20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3352155" y="203987"/>
              <a:ext cx="87722" cy="153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0673" fill="norm" stroke="1" extrusionOk="0">
                  <a:moveTo>
                    <a:pt x="21313" y="928"/>
                  </a:moveTo>
                  <a:cubicBezTo>
                    <a:pt x="18742" y="359"/>
                    <a:pt x="16170" y="-209"/>
                    <a:pt x="13599" y="75"/>
                  </a:cubicBezTo>
                  <a:cubicBezTo>
                    <a:pt x="11027" y="359"/>
                    <a:pt x="8456" y="1496"/>
                    <a:pt x="6142" y="4054"/>
                  </a:cubicBezTo>
                  <a:cubicBezTo>
                    <a:pt x="3827" y="6612"/>
                    <a:pt x="1770" y="10591"/>
                    <a:pt x="742" y="13433"/>
                  </a:cubicBezTo>
                  <a:cubicBezTo>
                    <a:pt x="-287" y="16275"/>
                    <a:pt x="-287" y="17980"/>
                    <a:pt x="999" y="19259"/>
                  </a:cubicBezTo>
                  <a:cubicBezTo>
                    <a:pt x="2284" y="20538"/>
                    <a:pt x="4856" y="21391"/>
                    <a:pt x="8456" y="19828"/>
                  </a:cubicBezTo>
                  <a:cubicBezTo>
                    <a:pt x="12056" y="18265"/>
                    <a:pt x="16684" y="14286"/>
                    <a:pt x="17713" y="11017"/>
                  </a:cubicBezTo>
                  <a:cubicBezTo>
                    <a:pt x="18742" y="7749"/>
                    <a:pt x="16170" y="5191"/>
                    <a:pt x="13599" y="2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3503376" y="181546"/>
              <a:ext cx="206111" cy="162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287" fill="norm" stroke="1" extrusionOk="0">
                  <a:moveTo>
                    <a:pt x="0" y="3010"/>
                  </a:moveTo>
                  <a:cubicBezTo>
                    <a:pt x="0" y="1625"/>
                    <a:pt x="0" y="241"/>
                    <a:pt x="331" y="379"/>
                  </a:cubicBezTo>
                  <a:cubicBezTo>
                    <a:pt x="661" y="518"/>
                    <a:pt x="1322" y="2179"/>
                    <a:pt x="1653" y="5087"/>
                  </a:cubicBezTo>
                  <a:cubicBezTo>
                    <a:pt x="1984" y="7995"/>
                    <a:pt x="1984" y="12149"/>
                    <a:pt x="1873" y="15056"/>
                  </a:cubicBezTo>
                  <a:cubicBezTo>
                    <a:pt x="1763" y="17964"/>
                    <a:pt x="1543" y="19625"/>
                    <a:pt x="1543" y="19210"/>
                  </a:cubicBezTo>
                  <a:cubicBezTo>
                    <a:pt x="1543" y="18795"/>
                    <a:pt x="1763" y="16302"/>
                    <a:pt x="2755" y="12979"/>
                  </a:cubicBezTo>
                  <a:cubicBezTo>
                    <a:pt x="3747" y="9656"/>
                    <a:pt x="5510" y="5502"/>
                    <a:pt x="6943" y="3010"/>
                  </a:cubicBezTo>
                  <a:cubicBezTo>
                    <a:pt x="8376" y="518"/>
                    <a:pt x="9478" y="-313"/>
                    <a:pt x="10139" y="102"/>
                  </a:cubicBezTo>
                  <a:cubicBezTo>
                    <a:pt x="10800" y="518"/>
                    <a:pt x="11020" y="2179"/>
                    <a:pt x="11131" y="3841"/>
                  </a:cubicBezTo>
                  <a:cubicBezTo>
                    <a:pt x="11241" y="5502"/>
                    <a:pt x="11241" y="7164"/>
                    <a:pt x="11351" y="8687"/>
                  </a:cubicBezTo>
                  <a:cubicBezTo>
                    <a:pt x="11461" y="10210"/>
                    <a:pt x="11682" y="11595"/>
                    <a:pt x="12233" y="11733"/>
                  </a:cubicBezTo>
                  <a:cubicBezTo>
                    <a:pt x="12784" y="11872"/>
                    <a:pt x="13665" y="10764"/>
                    <a:pt x="14657" y="8964"/>
                  </a:cubicBezTo>
                  <a:cubicBezTo>
                    <a:pt x="15649" y="7164"/>
                    <a:pt x="16751" y="4672"/>
                    <a:pt x="17853" y="3010"/>
                  </a:cubicBezTo>
                  <a:cubicBezTo>
                    <a:pt x="18955" y="1349"/>
                    <a:pt x="20057" y="518"/>
                    <a:pt x="20718" y="933"/>
                  </a:cubicBezTo>
                  <a:cubicBezTo>
                    <a:pt x="21380" y="1349"/>
                    <a:pt x="21600" y="3010"/>
                    <a:pt x="21380" y="6610"/>
                  </a:cubicBezTo>
                  <a:cubicBezTo>
                    <a:pt x="21159" y="10210"/>
                    <a:pt x="20498" y="15749"/>
                    <a:pt x="19837" y="21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3776426" y="210900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3808176" y="122000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3863608" y="-1"/>
              <a:ext cx="273758" cy="318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406" fill="norm" stroke="1" extrusionOk="0">
                  <a:moveTo>
                    <a:pt x="8543" y="17995"/>
                  </a:moveTo>
                  <a:cubicBezTo>
                    <a:pt x="8213" y="17285"/>
                    <a:pt x="7883" y="16574"/>
                    <a:pt x="6894" y="16077"/>
                  </a:cubicBezTo>
                  <a:cubicBezTo>
                    <a:pt x="5905" y="15580"/>
                    <a:pt x="4256" y="15295"/>
                    <a:pt x="3019" y="15438"/>
                  </a:cubicBezTo>
                  <a:cubicBezTo>
                    <a:pt x="1783" y="15580"/>
                    <a:pt x="958" y="16148"/>
                    <a:pt x="464" y="16930"/>
                  </a:cubicBezTo>
                  <a:cubicBezTo>
                    <a:pt x="-31" y="17711"/>
                    <a:pt x="-196" y="18706"/>
                    <a:pt x="299" y="19274"/>
                  </a:cubicBezTo>
                  <a:cubicBezTo>
                    <a:pt x="793" y="19843"/>
                    <a:pt x="1948" y="19985"/>
                    <a:pt x="2937" y="19843"/>
                  </a:cubicBezTo>
                  <a:cubicBezTo>
                    <a:pt x="3926" y="19701"/>
                    <a:pt x="4751" y="19274"/>
                    <a:pt x="5410" y="18777"/>
                  </a:cubicBezTo>
                  <a:cubicBezTo>
                    <a:pt x="6070" y="18280"/>
                    <a:pt x="6564" y="17711"/>
                    <a:pt x="6812" y="17782"/>
                  </a:cubicBezTo>
                  <a:cubicBezTo>
                    <a:pt x="7059" y="17853"/>
                    <a:pt x="7059" y="18564"/>
                    <a:pt x="7141" y="19274"/>
                  </a:cubicBezTo>
                  <a:cubicBezTo>
                    <a:pt x="7224" y="19985"/>
                    <a:pt x="7389" y="20695"/>
                    <a:pt x="7883" y="21051"/>
                  </a:cubicBezTo>
                  <a:cubicBezTo>
                    <a:pt x="8378" y="21406"/>
                    <a:pt x="9202" y="21406"/>
                    <a:pt x="10686" y="20269"/>
                  </a:cubicBezTo>
                  <a:cubicBezTo>
                    <a:pt x="12170" y="19132"/>
                    <a:pt x="14314" y="16859"/>
                    <a:pt x="16210" y="14017"/>
                  </a:cubicBezTo>
                  <a:cubicBezTo>
                    <a:pt x="18106" y="11174"/>
                    <a:pt x="19755" y="7764"/>
                    <a:pt x="20580" y="5703"/>
                  </a:cubicBezTo>
                  <a:cubicBezTo>
                    <a:pt x="21404" y="3643"/>
                    <a:pt x="21404" y="2932"/>
                    <a:pt x="21239" y="2222"/>
                  </a:cubicBezTo>
                  <a:cubicBezTo>
                    <a:pt x="21074" y="1511"/>
                    <a:pt x="20744" y="801"/>
                    <a:pt x="20085" y="374"/>
                  </a:cubicBezTo>
                  <a:cubicBezTo>
                    <a:pt x="19425" y="-52"/>
                    <a:pt x="18436" y="-194"/>
                    <a:pt x="17364" y="374"/>
                  </a:cubicBezTo>
                  <a:cubicBezTo>
                    <a:pt x="16293" y="943"/>
                    <a:pt x="15138" y="2222"/>
                    <a:pt x="14231" y="4495"/>
                  </a:cubicBezTo>
                  <a:cubicBezTo>
                    <a:pt x="13325" y="6769"/>
                    <a:pt x="12665" y="10038"/>
                    <a:pt x="13325" y="13022"/>
                  </a:cubicBezTo>
                  <a:cubicBezTo>
                    <a:pt x="13984" y="16006"/>
                    <a:pt x="15963" y="18706"/>
                    <a:pt x="17941" y="21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4366707" y="3424"/>
              <a:ext cx="133620" cy="359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76" fill="norm" stroke="1" extrusionOk="0">
                  <a:moveTo>
                    <a:pt x="21305" y="1771"/>
                  </a:moveTo>
                  <a:cubicBezTo>
                    <a:pt x="20630" y="1139"/>
                    <a:pt x="19955" y="508"/>
                    <a:pt x="18605" y="192"/>
                  </a:cubicBezTo>
                  <a:cubicBezTo>
                    <a:pt x="17255" y="-124"/>
                    <a:pt x="15230" y="-124"/>
                    <a:pt x="12530" y="760"/>
                  </a:cubicBezTo>
                  <a:cubicBezTo>
                    <a:pt x="9830" y="1644"/>
                    <a:pt x="6455" y="3413"/>
                    <a:pt x="3924" y="6318"/>
                  </a:cubicBezTo>
                  <a:cubicBezTo>
                    <a:pt x="1392" y="9223"/>
                    <a:pt x="-295" y="13265"/>
                    <a:pt x="42" y="15918"/>
                  </a:cubicBezTo>
                  <a:cubicBezTo>
                    <a:pt x="380" y="18571"/>
                    <a:pt x="2742" y="19834"/>
                    <a:pt x="5780" y="20529"/>
                  </a:cubicBezTo>
                  <a:cubicBezTo>
                    <a:pt x="8817" y="21223"/>
                    <a:pt x="12530" y="21350"/>
                    <a:pt x="16243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4529398" y="123911"/>
              <a:ext cx="138467" cy="220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212" fill="norm" stroke="1" extrusionOk="0">
                  <a:moveTo>
                    <a:pt x="4276" y="2872"/>
                  </a:moveTo>
                  <a:cubicBezTo>
                    <a:pt x="3309" y="7152"/>
                    <a:pt x="2342" y="11431"/>
                    <a:pt x="1859" y="14080"/>
                  </a:cubicBezTo>
                  <a:cubicBezTo>
                    <a:pt x="1375" y="16729"/>
                    <a:pt x="1375" y="17748"/>
                    <a:pt x="1214" y="18767"/>
                  </a:cubicBezTo>
                  <a:cubicBezTo>
                    <a:pt x="1053" y="19786"/>
                    <a:pt x="730" y="20804"/>
                    <a:pt x="408" y="20804"/>
                  </a:cubicBezTo>
                  <a:cubicBezTo>
                    <a:pt x="85" y="20804"/>
                    <a:pt x="-237" y="19786"/>
                    <a:pt x="247" y="16933"/>
                  </a:cubicBezTo>
                  <a:cubicBezTo>
                    <a:pt x="730" y="14080"/>
                    <a:pt x="2020" y="9393"/>
                    <a:pt x="3632" y="6133"/>
                  </a:cubicBezTo>
                  <a:cubicBezTo>
                    <a:pt x="5244" y="2872"/>
                    <a:pt x="7178" y="1038"/>
                    <a:pt x="9757" y="325"/>
                  </a:cubicBezTo>
                  <a:cubicBezTo>
                    <a:pt x="12336" y="-388"/>
                    <a:pt x="15560" y="20"/>
                    <a:pt x="17817" y="2057"/>
                  </a:cubicBezTo>
                  <a:cubicBezTo>
                    <a:pt x="20073" y="4095"/>
                    <a:pt x="21363" y="7763"/>
                    <a:pt x="21041" y="11227"/>
                  </a:cubicBezTo>
                  <a:cubicBezTo>
                    <a:pt x="20718" y="14691"/>
                    <a:pt x="18784" y="17952"/>
                    <a:pt x="16850" y="21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4786076" y="337900"/>
              <a:ext cx="50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5066270" y="95391"/>
              <a:ext cx="161380" cy="420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553" fill="norm" stroke="1" extrusionOk="0">
                  <a:moveTo>
                    <a:pt x="3219" y="6574"/>
                  </a:moveTo>
                  <a:cubicBezTo>
                    <a:pt x="3219" y="10373"/>
                    <a:pt x="3219" y="14172"/>
                    <a:pt x="3081" y="16343"/>
                  </a:cubicBezTo>
                  <a:cubicBezTo>
                    <a:pt x="2942" y="18514"/>
                    <a:pt x="2665" y="19057"/>
                    <a:pt x="2111" y="19816"/>
                  </a:cubicBezTo>
                  <a:cubicBezTo>
                    <a:pt x="1558" y="20576"/>
                    <a:pt x="727" y="21553"/>
                    <a:pt x="311" y="21553"/>
                  </a:cubicBezTo>
                  <a:cubicBezTo>
                    <a:pt x="-104" y="21553"/>
                    <a:pt x="-104" y="20576"/>
                    <a:pt x="311" y="18242"/>
                  </a:cubicBezTo>
                  <a:cubicBezTo>
                    <a:pt x="727" y="15909"/>
                    <a:pt x="1558" y="12218"/>
                    <a:pt x="2527" y="9288"/>
                  </a:cubicBezTo>
                  <a:cubicBezTo>
                    <a:pt x="3496" y="6357"/>
                    <a:pt x="4604" y="4186"/>
                    <a:pt x="5573" y="2884"/>
                  </a:cubicBezTo>
                  <a:cubicBezTo>
                    <a:pt x="6542" y="1581"/>
                    <a:pt x="7373" y="1147"/>
                    <a:pt x="8342" y="767"/>
                  </a:cubicBezTo>
                  <a:cubicBezTo>
                    <a:pt x="9311" y="387"/>
                    <a:pt x="10419" y="62"/>
                    <a:pt x="11804" y="7"/>
                  </a:cubicBezTo>
                  <a:cubicBezTo>
                    <a:pt x="13188" y="-47"/>
                    <a:pt x="14850" y="170"/>
                    <a:pt x="16650" y="1093"/>
                  </a:cubicBezTo>
                  <a:cubicBezTo>
                    <a:pt x="18450" y="2015"/>
                    <a:pt x="20388" y="3643"/>
                    <a:pt x="20942" y="5000"/>
                  </a:cubicBezTo>
                  <a:cubicBezTo>
                    <a:pt x="21496" y="6357"/>
                    <a:pt x="20665" y="7442"/>
                    <a:pt x="19004" y="8257"/>
                  </a:cubicBezTo>
                  <a:cubicBezTo>
                    <a:pt x="17342" y="9071"/>
                    <a:pt x="14850" y="9613"/>
                    <a:pt x="13050" y="9722"/>
                  </a:cubicBezTo>
                  <a:cubicBezTo>
                    <a:pt x="11250" y="9830"/>
                    <a:pt x="10142" y="9505"/>
                    <a:pt x="9588" y="9179"/>
                  </a:cubicBezTo>
                  <a:cubicBezTo>
                    <a:pt x="9034" y="8854"/>
                    <a:pt x="9034" y="8528"/>
                    <a:pt x="9034" y="8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5249626" y="1350"/>
              <a:ext cx="103455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600" fill="norm" stroke="1" extrusionOk="0">
                  <a:moveTo>
                    <a:pt x="9072" y="0"/>
                  </a:moveTo>
                  <a:cubicBezTo>
                    <a:pt x="11232" y="0"/>
                    <a:pt x="13392" y="0"/>
                    <a:pt x="15552" y="976"/>
                  </a:cubicBezTo>
                  <a:cubicBezTo>
                    <a:pt x="17712" y="1953"/>
                    <a:pt x="19872" y="3905"/>
                    <a:pt x="20736" y="6468"/>
                  </a:cubicBezTo>
                  <a:cubicBezTo>
                    <a:pt x="21600" y="9031"/>
                    <a:pt x="21168" y="12203"/>
                    <a:pt x="17496" y="14827"/>
                  </a:cubicBezTo>
                  <a:cubicBezTo>
                    <a:pt x="13824" y="17451"/>
                    <a:pt x="6912" y="195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1566626" y="868307"/>
              <a:ext cx="2476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169" y="11918"/>
                    <a:pt x="10338" y="3818"/>
                    <a:pt x="13938" y="1118"/>
                  </a:cubicBezTo>
                  <a:cubicBezTo>
                    <a:pt x="17538" y="-1582"/>
                    <a:pt x="19569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1598196" y="953850"/>
              <a:ext cx="279581" cy="24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0825" fill="norm" stroke="1" extrusionOk="0">
                  <a:moveTo>
                    <a:pt x="2449" y="5400"/>
                  </a:moveTo>
                  <a:cubicBezTo>
                    <a:pt x="1150" y="10800"/>
                    <a:pt x="-149" y="16200"/>
                    <a:pt x="13" y="18900"/>
                  </a:cubicBezTo>
                  <a:cubicBezTo>
                    <a:pt x="176" y="21600"/>
                    <a:pt x="1800" y="21600"/>
                    <a:pt x="5616" y="18000"/>
                  </a:cubicBezTo>
                  <a:cubicBezTo>
                    <a:pt x="9433" y="14400"/>
                    <a:pt x="15442" y="7200"/>
                    <a:pt x="214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1407876" y="1498304"/>
              <a:ext cx="222251" cy="438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1234" y="8762"/>
                  </a:moveTo>
                  <a:cubicBezTo>
                    <a:pt x="1029" y="11966"/>
                    <a:pt x="823" y="15170"/>
                    <a:pt x="720" y="17030"/>
                  </a:cubicBezTo>
                  <a:cubicBezTo>
                    <a:pt x="617" y="18890"/>
                    <a:pt x="617" y="19407"/>
                    <a:pt x="514" y="20027"/>
                  </a:cubicBezTo>
                  <a:cubicBezTo>
                    <a:pt x="411" y="20647"/>
                    <a:pt x="206" y="21371"/>
                    <a:pt x="103" y="21422"/>
                  </a:cubicBezTo>
                  <a:cubicBezTo>
                    <a:pt x="0" y="21474"/>
                    <a:pt x="0" y="20854"/>
                    <a:pt x="0" y="18529"/>
                  </a:cubicBezTo>
                  <a:cubicBezTo>
                    <a:pt x="0" y="16203"/>
                    <a:pt x="0" y="12173"/>
                    <a:pt x="206" y="9072"/>
                  </a:cubicBezTo>
                  <a:cubicBezTo>
                    <a:pt x="411" y="5972"/>
                    <a:pt x="823" y="3801"/>
                    <a:pt x="1337" y="2406"/>
                  </a:cubicBezTo>
                  <a:cubicBezTo>
                    <a:pt x="1851" y="1011"/>
                    <a:pt x="2469" y="391"/>
                    <a:pt x="3291" y="132"/>
                  </a:cubicBezTo>
                  <a:cubicBezTo>
                    <a:pt x="4114" y="-126"/>
                    <a:pt x="5143" y="-23"/>
                    <a:pt x="5966" y="597"/>
                  </a:cubicBezTo>
                  <a:cubicBezTo>
                    <a:pt x="6789" y="1218"/>
                    <a:pt x="7406" y="2354"/>
                    <a:pt x="7920" y="3491"/>
                  </a:cubicBezTo>
                  <a:cubicBezTo>
                    <a:pt x="8434" y="4628"/>
                    <a:pt x="8846" y="5765"/>
                    <a:pt x="9360" y="6592"/>
                  </a:cubicBezTo>
                  <a:cubicBezTo>
                    <a:pt x="9874" y="7418"/>
                    <a:pt x="10491" y="7935"/>
                    <a:pt x="11109" y="7987"/>
                  </a:cubicBezTo>
                  <a:cubicBezTo>
                    <a:pt x="11726" y="8039"/>
                    <a:pt x="12343" y="7625"/>
                    <a:pt x="13063" y="6850"/>
                  </a:cubicBezTo>
                  <a:cubicBezTo>
                    <a:pt x="13783" y="6075"/>
                    <a:pt x="14606" y="4938"/>
                    <a:pt x="15531" y="4163"/>
                  </a:cubicBezTo>
                  <a:cubicBezTo>
                    <a:pt x="16457" y="3388"/>
                    <a:pt x="17486" y="2974"/>
                    <a:pt x="18000" y="3078"/>
                  </a:cubicBezTo>
                  <a:cubicBezTo>
                    <a:pt x="18514" y="3181"/>
                    <a:pt x="18514" y="3801"/>
                    <a:pt x="18617" y="5765"/>
                  </a:cubicBezTo>
                  <a:cubicBezTo>
                    <a:pt x="18720" y="7729"/>
                    <a:pt x="18926" y="11036"/>
                    <a:pt x="19440" y="13309"/>
                  </a:cubicBezTo>
                  <a:cubicBezTo>
                    <a:pt x="19954" y="15583"/>
                    <a:pt x="20777" y="16823"/>
                    <a:pt x="21600" y="18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1679667" y="1671990"/>
              <a:ext cx="83810" cy="132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1168" fill="norm" stroke="1" extrusionOk="0">
                  <a:moveTo>
                    <a:pt x="3475" y="13068"/>
                  </a:moveTo>
                  <a:cubicBezTo>
                    <a:pt x="7689" y="10368"/>
                    <a:pt x="11904" y="7668"/>
                    <a:pt x="14275" y="5306"/>
                  </a:cubicBezTo>
                  <a:cubicBezTo>
                    <a:pt x="16645" y="2943"/>
                    <a:pt x="17172" y="918"/>
                    <a:pt x="16119" y="243"/>
                  </a:cubicBezTo>
                  <a:cubicBezTo>
                    <a:pt x="15065" y="-432"/>
                    <a:pt x="12431" y="243"/>
                    <a:pt x="9270" y="2943"/>
                  </a:cubicBezTo>
                  <a:cubicBezTo>
                    <a:pt x="6109" y="5643"/>
                    <a:pt x="2421" y="10368"/>
                    <a:pt x="840" y="13574"/>
                  </a:cubicBezTo>
                  <a:cubicBezTo>
                    <a:pt x="-740" y="16780"/>
                    <a:pt x="-213" y="18468"/>
                    <a:pt x="3475" y="19481"/>
                  </a:cubicBezTo>
                  <a:cubicBezTo>
                    <a:pt x="7162" y="20493"/>
                    <a:pt x="14011" y="20830"/>
                    <a:pt x="20860" y="21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1780409" y="1665042"/>
              <a:ext cx="91018" cy="128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7" fill="norm" stroke="1" extrusionOk="0">
                  <a:moveTo>
                    <a:pt x="14065" y="6172"/>
                  </a:moveTo>
                  <a:cubicBezTo>
                    <a:pt x="14065" y="4458"/>
                    <a:pt x="14065" y="2744"/>
                    <a:pt x="12809" y="1544"/>
                  </a:cubicBezTo>
                  <a:cubicBezTo>
                    <a:pt x="11553" y="344"/>
                    <a:pt x="9042" y="-342"/>
                    <a:pt x="7033" y="172"/>
                  </a:cubicBezTo>
                  <a:cubicBezTo>
                    <a:pt x="5023" y="687"/>
                    <a:pt x="3516" y="2401"/>
                    <a:pt x="2260" y="5144"/>
                  </a:cubicBezTo>
                  <a:cubicBezTo>
                    <a:pt x="1005" y="7887"/>
                    <a:pt x="0" y="11658"/>
                    <a:pt x="0" y="14572"/>
                  </a:cubicBezTo>
                  <a:cubicBezTo>
                    <a:pt x="0" y="17487"/>
                    <a:pt x="1005" y="19544"/>
                    <a:pt x="2763" y="20401"/>
                  </a:cubicBezTo>
                  <a:cubicBezTo>
                    <a:pt x="4521" y="21258"/>
                    <a:pt x="7033" y="20915"/>
                    <a:pt x="8791" y="19715"/>
                  </a:cubicBezTo>
                  <a:cubicBezTo>
                    <a:pt x="10549" y="18515"/>
                    <a:pt x="11553" y="16458"/>
                    <a:pt x="12558" y="14229"/>
                  </a:cubicBezTo>
                  <a:cubicBezTo>
                    <a:pt x="13563" y="12001"/>
                    <a:pt x="14567" y="9601"/>
                    <a:pt x="15070" y="9429"/>
                  </a:cubicBezTo>
                  <a:cubicBezTo>
                    <a:pt x="15572" y="9258"/>
                    <a:pt x="15572" y="11315"/>
                    <a:pt x="16577" y="12858"/>
                  </a:cubicBezTo>
                  <a:cubicBezTo>
                    <a:pt x="17581" y="14401"/>
                    <a:pt x="19591" y="15429"/>
                    <a:pt x="21600" y="16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1909951" y="1644690"/>
              <a:ext cx="82126" cy="140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0707" fill="norm" stroke="1" extrusionOk="0">
                  <a:moveTo>
                    <a:pt x="4874" y="6768"/>
                  </a:moveTo>
                  <a:cubicBezTo>
                    <a:pt x="3212" y="8020"/>
                    <a:pt x="1551" y="9272"/>
                    <a:pt x="720" y="10838"/>
                  </a:cubicBezTo>
                  <a:cubicBezTo>
                    <a:pt x="-111" y="12403"/>
                    <a:pt x="-111" y="14281"/>
                    <a:pt x="166" y="16316"/>
                  </a:cubicBezTo>
                  <a:cubicBezTo>
                    <a:pt x="443" y="18351"/>
                    <a:pt x="997" y="20542"/>
                    <a:pt x="1274" y="20698"/>
                  </a:cubicBezTo>
                  <a:cubicBezTo>
                    <a:pt x="1551" y="20855"/>
                    <a:pt x="1551" y="18977"/>
                    <a:pt x="1551" y="16159"/>
                  </a:cubicBezTo>
                  <a:cubicBezTo>
                    <a:pt x="1551" y="13342"/>
                    <a:pt x="1551" y="9585"/>
                    <a:pt x="1827" y="6925"/>
                  </a:cubicBezTo>
                  <a:cubicBezTo>
                    <a:pt x="2104" y="4264"/>
                    <a:pt x="2658" y="2698"/>
                    <a:pt x="4597" y="1446"/>
                  </a:cubicBezTo>
                  <a:cubicBezTo>
                    <a:pt x="6535" y="194"/>
                    <a:pt x="9858" y="-745"/>
                    <a:pt x="12627" y="820"/>
                  </a:cubicBezTo>
                  <a:cubicBezTo>
                    <a:pt x="15397" y="2385"/>
                    <a:pt x="17612" y="6455"/>
                    <a:pt x="18997" y="9429"/>
                  </a:cubicBezTo>
                  <a:cubicBezTo>
                    <a:pt x="20381" y="12403"/>
                    <a:pt x="20935" y="14281"/>
                    <a:pt x="21489" y="16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2042876" y="1658700"/>
              <a:ext cx="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2036526" y="1601550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2093676" y="1613981"/>
              <a:ext cx="76201" cy="139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fill="norm" stroke="1" extrusionOk="0">
                  <a:moveTo>
                    <a:pt x="0" y="41"/>
                  </a:moveTo>
                  <a:cubicBezTo>
                    <a:pt x="600" y="4877"/>
                    <a:pt x="1200" y="9713"/>
                    <a:pt x="1500" y="13098"/>
                  </a:cubicBezTo>
                  <a:cubicBezTo>
                    <a:pt x="1800" y="16483"/>
                    <a:pt x="1800" y="18418"/>
                    <a:pt x="1800" y="17773"/>
                  </a:cubicBezTo>
                  <a:cubicBezTo>
                    <a:pt x="1800" y="17128"/>
                    <a:pt x="1800" y="13904"/>
                    <a:pt x="1800" y="11325"/>
                  </a:cubicBezTo>
                  <a:cubicBezTo>
                    <a:pt x="1800" y="8746"/>
                    <a:pt x="1800" y="6812"/>
                    <a:pt x="3000" y="4716"/>
                  </a:cubicBezTo>
                  <a:cubicBezTo>
                    <a:pt x="4200" y="2620"/>
                    <a:pt x="6600" y="364"/>
                    <a:pt x="8700" y="41"/>
                  </a:cubicBezTo>
                  <a:cubicBezTo>
                    <a:pt x="10800" y="-281"/>
                    <a:pt x="12600" y="1331"/>
                    <a:pt x="13800" y="3749"/>
                  </a:cubicBezTo>
                  <a:cubicBezTo>
                    <a:pt x="15000" y="6167"/>
                    <a:pt x="15600" y="9391"/>
                    <a:pt x="16800" y="12453"/>
                  </a:cubicBezTo>
                  <a:cubicBezTo>
                    <a:pt x="18000" y="15516"/>
                    <a:pt x="19800" y="18418"/>
                    <a:pt x="21600" y="21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2176226" y="1605889"/>
              <a:ext cx="137964" cy="331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19" fill="norm" stroke="1" extrusionOk="0">
                  <a:moveTo>
                    <a:pt x="13745" y="1771"/>
                  </a:moveTo>
                  <a:cubicBezTo>
                    <a:pt x="14073" y="1087"/>
                    <a:pt x="14400" y="404"/>
                    <a:pt x="13745" y="130"/>
                  </a:cubicBezTo>
                  <a:cubicBezTo>
                    <a:pt x="13091" y="-143"/>
                    <a:pt x="11455" y="-6"/>
                    <a:pt x="10309" y="746"/>
                  </a:cubicBezTo>
                  <a:cubicBezTo>
                    <a:pt x="9164" y="1498"/>
                    <a:pt x="8509" y="2865"/>
                    <a:pt x="8345" y="3890"/>
                  </a:cubicBezTo>
                  <a:cubicBezTo>
                    <a:pt x="8182" y="4915"/>
                    <a:pt x="8509" y="5599"/>
                    <a:pt x="9491" y="5735"/>
                  </a:cubicBezTo>
                  <a:cubicBezTo>
                    <a:pt x="10473" y="5872"/>
                    <a:pt x="12109" y="5462"/>
                    <a:pt x="13091" y="4915"/>
                  </a:cubicBezTo>
                  <a:cubicBezTo>
                    <a:pt x="14073" y="4368"/>
                    <a:pt x="14400" y="3685"/>
                    <a:pt x="14727" y="3001"/>
                  </a:cubicBezTo>
                  <a:cubicBezTo>
                    <a:pt x="15055" y="2318"/>
                    <a:pt x="15382" y="1634"/>
                    <a:pt x="15709" y="1634"/>
                  </a:cubicBezTo>
                  <a:cubicBezTo>
                    <a:pt x="16036" y="1634"/>
                    <a:pt x="16364" y="2318"/>
                    <a:pt x="17345" y="4232"/>
                  </a:cubicBezTo>
                  <a:cubicBezTo>
                    <a:pt x="18327" y="6146"/>
                    <a:pt x="19964" y="9290"/>
                    <a:pt x="20782" y="11819"/>
                  </a:cubicBezTo>
                  <a:cubicBezTo>
                    <a:pt x="21600" y="14348"/>
                    <a:pt x="21600" y="16262"/>
                    <a:pt x="20127" y="17766"/>
                  </a:cubicBezTo>
                  <a:cubicBezTo>
                    <a:pt x="18655" y="19270"/>
                    <a:pt x="15709" y="20363"/>
                    <a:pt x="12927" y="20910"/>
                  </a:cubicBezTo>
                  <a:cubicBezTo>
                    <a:pt x="10145" y="21457"/>
                    <a:pt x="7527" y="21457"/>
                    <a:pt x="5400" y="21389"/>
                  </a:cubicBezTo>
                  <a:cubicBezTo>
                    <a:pt x="3273" y="21320"/>
                    <a:pt x="1636" y="21184"/>
                    <a:pt x="818" y="20773"/>
                  </a:cubicBezTo>
                  <a:cubicBezTo>
                    <a:pt x="0" y="20363"/>
                    <a:pt x="0" y="19680"/>
                    <a:pt x="0" y="18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1486193" y="1900000"/>
              <a:ext cx="836084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66" y="21600"/>
                  </a:moveTo>
                  <a:cubicBezTo>
                    <a:pt x="383" y="21600"/>
                    <a:pt x="0" y="21600"/>
                    <a:pt x="0" y="21120"/>
                  </a:cubicBezTo>
                  <a:cubicBezTo>
                    <a:pt x="0" y="20640"/>
                    <a:pt x="383" y="19680"/>
                    <a:pt x="1558" y="17760"/>
                  </a:cubicBezTo>
                  <a:cubicBezTo>
                    <a:pt x="2734" y="15840"/>
                    <a:pt x="4703" y="12960"/>
                    <a:pt x="6835" y="10440"/>
                  </a:cubicBezTo>
                  <a:cubicBezTo>
                    <a:pt x="8968" y="7920"/>
                    <a:pt x="11265" y="5760"/>
                    <a:pt x="13589" y="4080"/>
                  </a:cubicBezTo>
                  <a:cubicBezTo>
                    <a:pt x="15913" y="2400"/>
                    <a:pt x="18264" y="1200"/>
                    <a:pt x="19604" y="600"/>
                  </a:cubicBezTo>
                  <a:cubicBezTo>
                    <a:pt x="20944" y="0"/>
                    <a:pt x="2127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1821111" y="1925400"/>
              <a:ext cx="348766" cy="104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47" fill="norm" stroke="1" extrusionOk="0">
                  <a:moveTo>
                    <a:pt x="1141" y="20736"/>
                  </a:moveTo>
                  <a:cubicBezTo>
                    <a:pt x="491" y="21168"/>
                    <a:pt x="-160" y="21600"/>
                    <a:pt x="35" y="21168"/>
                  </a:cubicBezTo>
                  <a:cubicBezTo>
                    <a:pt x="230" y="20736"/>
                    <a:pt x="1271" y="19440"/>
                    <a:pt x="3874" y="16848"/>
                  </a:cubicBezTo>
                  <a:cubicBezTo>
                    <a:pt x="6476" y="14256"/>
                    <a:pt x="10640" y="10368"/>
                    <a:pt x="13828" y="7344"/>
                  </a:cubicBezTo>
                  <a:cubicBezTo>
                    <a:pt x="17016" y="4320"/>
                    <a:pt x="19228" y="2160"/>
                    <a:pt x="214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2493726" y="1569800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2493726" y="1722200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3071576" y="1493600"/>
              <a:ext cx="19051" cy="329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0"/>
                  </a:moveTo>
                  <a:cubicBezTo>
                    <a:pt x="4800" y="4265"/>
                    <a:pt x="9600" y="8530"/>
                    <a:pt x="9600" y="11901"/>
                  </a:cubicBezTo>
                  <a:cubicBezTo>
                    <a:pt x="9600" y="15271"/>
                    <a:pt x="4800" y="17748"/>
                    <a:pt x="2400" y="19330"/>
                  </a:cubicBezTo>
                  <a:cubicBezTo>
                    <a:pt x="0" y="20912"/>
                    <a:pt x="0" y="21600"/>
                    <a:pt x="3600" y="21394"/>
                  </a:cubicBezTo>
                  <a:cubicBezTo>
                    <a:pt x="7200" y="21187"/>
                    <a:pt x="14400" y="20087"/>
                    <a:pt x="21600" y="18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3173176" y="1485134"/>
              <a:ext cx="12701" cy="332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76"/>
                  </a:moveTo>
                  <a:cubicBezTo>
                    <a:pt x="7200" y="688"/>
                    <a:pt x="14400" y="0"/>
                    <a:pt x="18000" y="0"/>
                  </a:cubicBezTo>
                  <a:cubicBezTo>
                    <a:pt x="21600" y="0"/>
                    <a:pt x="21600" y="688"/>
                    <a:pt x="21600" y="3646"/>
                  </a:cubicBezTo>
                  <a:cubicBezTo>
                    <a:pt x="21600" y="6604"/>
                    <a:pt x="21600" y="11832"/>
                    <a:pt x="19800" y="15203"/>
                  </a:cubicBezTo>
                  <a:cubicBezTo>
                    <a:pt x="18000" y="18573"/>
                    <a:pt x="14400" y="20087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3027126" y="1614250"/>
              <a:ext cx="279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73" y="14400"/>
                    <a:pt x="10145" y="7200"/>
                    <a:pt x="13745" y="3600"/>
                  </a:cubicBezTo>
                  <a:cubicBezTo>
                    <a:pt x="17345" y="0"/>
                    <a:pt x="1947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3020776" y="1709500"/>
              <a:ext cx="292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5" y="16200"/>
                    <a:pt x="10330" y="10800"/>
                    <a:pt x="13930" y="7200"/>
                  </a:cubicBezTo>
                  <a:cubicBezTo>
                    <a:pt x="17530" y="3600"/>
                    <a:pt x="1956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3648822" y="1624986"/>
              <a:ext cx="172055" cy="115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0370" fill="norm" stroke="1" extrusionOk="0">
                  <a:moveTo>
                    <a:pt x="21154" y="1462"/>
                  </a:moveTo>
                  <a:cubicBezTo>
                    <a:pt x="18031" y="345"/>
                    <a:pt x="14908" y="-772"/>
                    <a:pt x="11395" y="718"/>
                  </a:cubicBezTo>
                  <a:cubicBezTo>
                    <a:pt x="7882" y="2207"/>
                    <a:pt x="3978" y="6304"/>
                    <a:pt x="1896" y="9469"/>
                  </a:cubicBezTo>
                  <a:cubicBezTo>
                    <a:pt x="-186" y="12635"/>
                    <a:pt x="-446" y="14869"/>
                    <a:pt x="595" y="16918"/>
                  </a:cubicBezTo>
                  <a:cubicBezTo>
                    <a:pt x="1636" y="18966"/>
                    <a:pt x="3978" y="20828"/>
                    <a:pt x="7361" y="20269"/>
                  </a:cubicBezTo>
                  <a:cubicBezTo>
                    <a:pt x="10744" y="19711"/>
                    <a:pt x="15168" y="16731"/>
                    <a:pt x="17511" y="14311"/>
                  </a:cubicBezTo>
                  <a:cubicBezTo>
                    <a:pt x="19853" y="11890"/>
                    <a:pt x="20113" y="10028"/>
                    <a:pt x="19593" y="7980"/>
                  </a:cubicBezTo>
                  <a:cubicBezTo>
                    <a:pt x="19072" y="5931"/>
                    <a:pt x="17771" y="3697"/>
                    <a:pt x="16470" y="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3853525" y="1400238"/>
              <a:ext cx="74508" cy="360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487" fill="norm" stroke="1" extrusionOk="0">
                  <a:moveTo>
                    <a:pt x="17745" y="5950"/>
                  </a:moveTo>
                  <a:cubicBezTo>
                    <a:pt x="18945" y="4561"/>
                    <a:pt x="20145" y="3171"/>
                    <a:pt x="20745" y="2161"/>
                  </a:cubicBezTo>
                  <a:cubicBezTo>
                    <a:pt x="21345" y="1150"/>
                    <a:pt x="21345" y="519"/>
                    <a:pt x="19845" y="203"/>
                  </a:cubicBezTo>
                  <a:cubicBezTo>
                    <a:pt x="18345" y="-113"/>
                    <a:pt x="15345" y="-113"/>
                    <a:pt x="11745" y="582"/>
                  </a:cubicBezTo>
                  <a:cubicBezTo>
                    <a:pt x="8145" y="1276"/>
                    <a:pt x="3945" y="2666"/>
                    <a:pt x="1845" y="5255"/>
                  </a:cubicBezTo>
                  <a:cubicBezTo>
                    <a:pt x="-255" y="7845"/>
                    <a:pt x="-255" y="11634"/>
                    <a:pt x="345" y="13971"/>
                  </a:cubicBezTo>
                  <a:cubicBezTo>
                    <a:pt x="945" y="16308"/>
                    <a:pt x="2145" y="17192"/>
                    <a:pt x="3045" y="18140"/>
                  </a:cubicBezTo>
                  <a:cubicBezTo>
                    <a:pt x="3945" y="19087"/>
                    <a:pt x="4545" y="20098"/>
                    <a:pt x="4245" y="20666"/>
                  </a:cubicBezTo>
                  <a:cubicBezTo>
                    <a:pt x="3945" y="21234"/>
                    <a:pt x="2745" y="21361"/>
                    <a:pt x="1545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3790068" y="1614250"/>
              <a:ext cx="176859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600" fill="norm" stroke="1" extrusionOk="0">
                  <a:moveTo>
                    <a:pt x="1429" y="21600"/>
                  </a:moveTo>
                  <a:cubicBezTo>
                    <a:pt x="657" y="17723"/>
                    <a:pt x="-114" y="13846"/>
                    <a:pt x="15" y="11077"/>
                  </a:cubicBezTo>
                  <a:cubicBezTo>
                    <a:pt x="143" y="8308"/>
                    <a:pt x="1172" y="6646"/>
                    <a:pt x="4900" y="4985"/>
                  </a:cubicBezTo>
                  <a:cubicBezTo>
                    <a:pt x="8629" y="3323"/>
                    <a:pt x="15057" y="1662"/>
                    <a:pt x="214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4456454" y="1449150"/>
              <a:ext cx="228023" cy="31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600" fill="norm" stroke="1" extrusionOk="0">
                  <a:moveTo>
                    <a:pt x="2945" y="0"/>
                  </a:moveTo>
                  <a:cubicBezTo>
                    <a:pt x="3145" y="5150"/>
                    <a:pt x="3345" y="10299"/>
                    <a:pt x="3445" y="13661"/>
                  </a:cubicBezTo>
                  <a:cubicBezTo>
                    <a:pt x="3545" y="17023"/>
                    <a:pt x="3545" y="18596"/>
                    <a:pt x="3445" y="19740"/>
                  </a:cubicBezTo>
                  <a:cubicBezTo>
                    <a:pt x="3345" y="20885"/>
                    <a:pt x="3145" y="21600"/>
                    <a:pt x="2645" y="21600"/>
                  </a:cubicBezTo>
                  <a:cubicBezTo>
                    <a:pt x="2145" y="21600"/>
                    <a:pt x="1345" y="20885"/>
                    <a:pt x="845" y="20098"/>
                  </a:cubicBezTo>
                  <a:cubicBezTo>
                    <a:pt x="345" y="19311"/>
                    <a:pt x="145" y="18453"/>
                    <a:pt x="45" y="17452"/>
                  </a:cubicBezTo>
                  <a:cubicBezTo>
                    <a:pt x="-55" y="16450"/>
                    <a:pt x="-55" y="15306"/>
                    <a:pt x="745" y="14805"/>
                  </a:cubicBezTo>
                  <a:cubicBezTo>
                    <a:pt x="1545" y="14305"/>
                    <a:pt x="3145" y="14448"/>
                    <a:pt x="4945" y="14233"/>
                  </a:cubicBezTo>
                  <a:cubicBezTo>
                    <a:pt x="6745" y="14019"/>
                    <a:pt x="8745" y="13446"/>
                    <a:pt x="10745" y="11658"/>
                  </a:cubicBezTo>
                  <a:cubicBezTo>
                    <a:pt x="12745" y="9870"/>
                    <a:pt x="14745" y="6866"/>
                    <a:pt x="15945" y="4935"/>
                  </a:cubicBezTo>
                  <a:cubicBezTo>
                    <a:pt x="17145" y="3004"/>
                    <a:pt x="17545" y="2146"/>
                    <a:pt x="17745" y="2432"/>
                  </a:cubicBezTo>
                  <a:cubicBezTo>
                    <a:pt x="17945" y="2718"/>
                    <a:pt x="17945" y="4148"/>
                    <a:pt x="18045" y="6938"/>
                  </a:cubicBezTo>
                  <a:cubicBezTo>
                    <a:pt x="18145" y="9727"/>
                    <a:pt x="18345" y="13875"/>
                    <a:pt x="18945" y="16522"/>
                  </a:cubicBezTo>
                  <a:cubicBezTo>
                    <a:pt x="19545" y="19168"/>
                    <a:pt x="20545" y="20313"/>
                    <a:pt x="21545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5148026" y="1639650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5130677" y="1568674"/>
              <a:ext cx="23700" cy="39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0015" fill="norm" stroke="1" extrusionOk="0">
                  <a:moveTo>
                    <a:pt x="9353" y="20015"/>
                  </a:moveTo>
                  <a:cubicBezTo>
                    <a:pt x="3953" y="11375"/>
                    <a:pt x="-1447" y="2735"/>
                    <a:pt x="353" y="575"/>
                  </a:cubicBezTo>
                  <a:cubicBezTo>
                    <a:pt x="2153" y="-1585"/>
                    <a:pt x="11153" y="2735"/>
                    <a:pt x="20153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5198826" y="1614250"/>
              <a:ext cx="133351" cy="159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0"/>
                  </a:moveTo>
                  <a:cubicBezTo>
                    <a:pt x="686" y="6253"/>
                    <a:pt x="1371" y="12505"/>
                    <a:pt x="1371" y="16342"/>
                  </a:cubicBezTo>
                  <a:cubicBezTo>
                    <a:pt x="1371" y="20179"/>
                    <a:pt x="686" y="21600"/>
                    <a:pt x="343" y="21458"/>
                  </a:cubicBezTo>
                  <a:cubicBezTo>
                    <a:pt x="0" y="21316"/>
                    <a:pt x="0" y="19611"/>
                    <a:pt x="514" y="17053"/>
                  </a:cubicBezTo>
                  <a:cubicBezTo>
                    <a:pt x="1029" y="14495"/>
                    <a:pt x="2057" y="11084"/>
                    <a:pt x="3086" y="8384"/>
                  </a:cubicBezTo>
                  <a:cubicBezTo>
                    <a:pt x="4114" y="5684"/>
                    <a:pt x="5143" y="3695"/>
                    <a:pt x="7714" y="3126"/>
                  </a:cubicBezTo>
                  <a:cubicBezTo>
                    <a:pt x="10286" y="2558"/>
                    <a:pt x="14400" y="3411"/>
                    <a:pt x="16971" y="6537"/>
                  </a:cubicBezTo>
                  <a:cubicBezTo>
                    <a:pt x="19543" y="9663"/>
                    <a:pt x="20571" y="15063"/>
                    <a:pt x="21600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5923151" y="1637534"/>
              <a:ext cx="149082" cy="185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301" fill="norm" stroke="1" extrusionOk="0">
                  <a:moveTo>
                    <a:pt x="852" y="2427"/>
                  </a:moveTo>
                  <a:cubicBezTo>
                    <a:pt x="852" y="6553"/>
                    <a:pt x="852" y="10679"/>
                    <a:pt x="852" y="13470"/>
                  </a:cubicBezTo>
                  <a:cubicBezTo>
                    <a:pt x="852" y="16261"/>
                    <a:pt x="852" y="17717"/>
                    <a:pt x="700" y="19052"/>
                  </a:cubicBezTo>
                  <a:cubicBezTo>
                    <a:pt x="547" y="20387"/>
                    <a:pt x="243" y="21600"/>
                    <a:pt x="91" y="21236"/>
                  </a:cubicBezTo>
                  <a:cubicBezTo>
                    <a:pt x="-61" y="20872"/>
                    <a:pt x="-61" y="18930"/>
                    <a:pt x="395" y="15533"/>
                  </a:cubicBezTo>
                  <a:cubicBezTo>
                    <a:pt x="852" y="12135"/>
                    <a:pt x="1764" y="7281"/>
                    <a:pt x="2829" y="4247"/>
                  </a:cubicBezTo>
                  <a:cubicBezTo>
                    <a:pt x="3894" y="1213"/>
                    <a:pt x="5111" y="0"/>
                    <a:pt x="8001" y="0"/>
                  </a:cubicBezTo>
                  <a:cubicBezTo>
                    <a:pt x="10891" y="0"/>
                    <a:pt x="15454" y="1213"/>
                    <a:pt x="18040" y="3276"/>
                  </a:cubicBezTo>
                  <a:cubicBezTo>
                    <a:pt x="20626" y="5339"/>
                    <a:pt x="21235" y="8252"/>
                    <a:pt x="21387" y="11164"/>
                  </a:cubicBezTo>
                  <a:cubicBezTo>
                    <a:pt x="21539" y="14076"/>
                    <a:pt x="21235" y="16989"/>
                    <a:pt x="20931" y="19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6571404" y="1344739"/>
              <a:ext cx="115910" cy="453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533" fill="norm" stroke="1" extrusionOk="0">
                  <a:moveTo>
                    <a:pt x="17179" y="5258"/>
                  </a:moveTo>
                  <a:cubicBezTo>
                    <a:pt x="18336" y="4253"/>
                    <a:pt x="19493" y="3248"/>
                    <a:pt x="20265" y="2495"/>
                  </a:cubicBezTo>
                  <a:cubicBezTo>
                    <a:pt x="21036" y="1741"/>
                    <a:pt x="21422" y="1239"/>
                    <a:pt x="20843" y="837"/>
                  </a:cubicBezTo>
                  <a:cubicBezTo>
                    <a:pt x="20265" y="435"/>
                    <a:pt x="18722" y="134"/>
                    <a:pt x="16793" y="33"/>
                  </a:cubicBezTo>
                  <a:cubicBezTo>
                    <a:pt x="14865" y="-67"/>
                    <a:pt x="12551" y="33"/>
                    <a:pt x="9658" y="737"/>
                  </a:cubicBezTo>
                  <a:cubicBezTo>
                    <a:pt x="6765" y="1440"/>
                    <a:pt x="3293" y="2746"/>
                    <a:pt x="1558" y="5157"/>
                  </a:cubicBezTo>
                  <a:cubicBezTo>
                    <a:pt x="-178" y="7568"/>
                    <a:pt x="-178" y="11085"/>
                    <a:pt x="208" y="13998"/>
                  </a:cubicBezTo>
                  <a:cubicBezTo>
                    <a:pt x="593" y="16912"/>
                    <a:pt x="1365" y="19222"/>
                    <a:pt x="2136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6506926" y="1601550"/>
              <a:ext cx="1968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350"/>
                    <a:pt x="0" y="17100"/>
                    <a:pt x="2439" y="14400"/>
                  </a:cubicBezTo>
                  <a:cubicBezTo>
                    <a:pt x="4877" y="11700"/>
                    <a:pt x="9755" y="8550"/>
                    <a:pt x="13355" y="6075"/>
                  </a:cubicBezTo>
                  <a:cubicBezTo>
                    <a:pt x="16955" y="3600"/>
                    <a:pt x="1927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6735526" y="1430100"/>
              <a:ext cx="317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1553"/>
                    <a:pt x="12960" y="3106"/>
                    <a:pt x="9360" y="6706"/>
                  </a:cubicBezTo>
                  <a:cubicBezTo>
                    <a:pt x="5760" y="10306"/>
                    <a:pt x="2880" y="159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6779976" y="1671400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6792676" y="1544400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6831139" y="1552121"/>
              <a:ext cx="124257" cy="359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459" fill="norm" stroke="1" extrusionOk="0">
                  <a:moveTo>
                    <a:pt x="7498" y="5602"/>
                  </a:moveTo>
                  <a:cubicBezTo>
                    <a:pt x="6058" y="9139"/>
                    <a:pt x="4618" y="12676"/>
                    <a:pt x="3718" y="15076"/>
                  </a:cubicBezTo>
                  <a:cubicBezTo>
                    <a:pt x="2818" y="17476"/>
                    <a:pt x="2458" y="18739"/>
                    <a:pt x="1918" y="19750"/>
                  </a:cubicBezTo>
                  <a:cubicBezTo>
                    <a:pt x="1378" y="20760"/>
                    <a:pt x="658" y="21518"/>
                    <a:pt x="298" y="21455"/>
                  </a:cubicBezTo>
                  <a:cubicBezTo>
                    <a:pt x="-62" y="21392"/>
                    <a:pt x="-62" y="20507"/>
                    <a:pt x="118" y="17792"/>
                  </a:cubicBezTo>
                  <a:cubicBezTo>
                    <a:pt x="298" y="15076"/>
                    <a:pt x="658" y="10529"/>
                    <a:pt x="1738" y="7434"/>
                  </a:cubicBezTo>
                  <a:cubicBezTo>
                    <a:pt x="2818" y="4339"/>
                    <a:pt x="4618" y="2697"/>
                    <a:pt x="6238" y="1686"/>
                  </a:cubicBezTo>
                  <a:cubicBezTo>
                    <a:pt x="7858" y="676"/>
                    <a:pt x="9298" y="297"/>
                    <a:pt x="10918" y="107"/>
                  </a:cubicBezTo>
                  <a:cubicBezTo>
                    <a:pt x="12538" y="-82"/>
                    <a:pt x="14338" y="-82"/>
                    <a:pt x="16318" y="613"/>
                  </a:cubicBezTo>
                  <a:cubicBezTo>
                    <a:pt x="18298" y="1307"/>
                    <a:pt x="20458" y="2697"/>
                    <a:pt x="20998" y="4023"/>
                  </a:cubicBezTo>
                  <a:cubicBezTo>
                    <a:pt x="21538" y="5350"/>
                    <a:pt x="20458" y="6613"/>
                    <a:pt x="17758" y="7560"/>
                  </a:cubicBezTo>
                  <a:cubicBezTo>
                    <a:pt x="15058" y="8507"/>
                    <a:pt x="10738" y="9139"/>
                    <a:pt x="7498" y="9455"/>
                  </a:cubicBezTo>
                  <a:cubicBezTo>
                    <a:pt x="4258" y="9771"/>
                    <a:pt x="2098" y="9771"/>
                    <a:pt x="1198" y="9329"/>
                  </a:cubicBezTo>
                  <a:cubicBezTo>
                    <a:pt x="298" y="8886"/>
                    <a:pt x="658" y="8002"/>
                    <a:pt x="1018" y="7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6960951" y="1534031"/>
              <a:ext cx="98426" cy="213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367" fill="norm" stroke="1" extrusionOk="0">
                  <a:moveTo>
                    <a:pt x="20925" y="1038"/>
                  </a:moveTo>
                  <a:cubicBezTo>
                    <a:pt x="19125" y="402"/>
                    <a:pt x="17325" y="-233"/>
                    <a:pt x="13725" y="85"/>
                  </a:cubicBezTo>
                  <a:cubicBezTo>
                    <a:pt x="10125" y="402"/>
                    <a:pt x="4725" y="1673"/>
                    <a:pt x="2025" y="2838"/>
                  </a:cubicBezTo>
                  <a:cubicBezTo>
                    <a:pt x="-675" y="4002"/>
                    <a:pt x="-675" y="5061"/>
                    <a:pt x="2025" y="6332"/>
                  </a:cubicBezTo>
                  <a:cubicBezTo>
                    <a:pt x="4725" y="7602"/>
                    <a:pt x="10125" y="9085"/>
                    <a:pt x="13950" y="10885"/>
                  </a:cubicBezTo>
                  <a:cubicBezTo>
                    <a:pt x="17775" y="12685"/>
                    <a:pt x="20025" y="14802"/>
                    <a:pt x="18900" y="16496"/>
                  </a:cubicBezTo>
                  <a:cubicBezTo>
                    <a:pt x="17775" y="18191"/>
                    <a:pt x="13275" y="19461"/>
                    <a:pt x="9900" y="20202"/>
                  </a:cubicBezTo>
                  <a:cubicBezTo>
                    <a:pt x="6525" y="20943"/>
                    <a:pt x="4275" y="21155"/>
                    <a:pt x="2025" y="2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6228534" y="1626683"/>
              <a:ext cx="87893" cy="133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019" fill="norm" stroke="1" extrusionOk="0">
                  <a:moveTo>
                    <a:pt x="5926" y="5027"/>
                  </a:moveTo>
                  <a:cubicBezTo>
                    <a:pt x="5412" y="8682"/>
                    <a:pt x="4898" y="12338"/>
                    <a:pt x="3869" y="15328"/>
                  </a:cubicBezTo>
                  <a:cubicBezTo>
                    <a:pt x="2841" y="18319"/>
                    <a:pt x="1298" y="20645"/>
                    <a:pt x="526" y="20978"/>
                  </a:cubicBezTo>
                  <a:cubicBezTo>
                    <a:pt x="-245" y="21310"/>
                    <a:pt x="-245" y="19648"/>
                    <a:pt x="1041" y="16658"/>
                  </a:cubicBezTo>
                  <a:cubicBezTo>
                    <a:pt x="2326" y="13667"/>
                    <a:pt x="4898" y="9347"/>
                    <a:pt x="7726" y="6024"/>
                  </a:cubicBezTo>
                  <a:cubicBezTo>
                    <a:pt x="10555" y="2701"/>
                    <a:pt x="13641" y="375"/>
                    <a:pt x="15698" y="42"/>
                  </a:cubicBezTo>
                  <a:cubicBezTo>
                    <a:pt x="17755" y="-290"/>
                    <a:pt x="18784" y="1372"/>
                    <a:pt x="19555" y="4362"/>
                  </a:cubicBezTo>
                  <a:cubicBezTo>
                    <a:pt x="20326" y="7353"/>
                    <a:pt x="20841" y="11673"/>
                    <a:pt x="21355" y="15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6195776" y="1144350"/>
              <a:ext cx="127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800"/>
                    <a:pt x="0" y="11600"/>
                    <a:pt x="3600" y="15200"/>
                  </a:cubicBezTo>
                  <a:cubicBezTo>
                    <a:pt x="7200" y="18800"/>
                    <a:pt x="14400" y="20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6080892" y="1395382"/>
              <a:ext cx="226100" cy="41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0955" fill="norm" stroke="1" extrusionOk="0">
                  <a:moveTo>
                    <a:pt x="1243" y="20955"/>
                  </a:moveTo>
                  <a:cubicBezTo>
                    <a:pt x="451" y="16635"/>
                    <a:pt x="-342" y="12315"/>
                    <a:pt x="153" y="10155"/>
                  </a:cubicBezTo>
                  <a:cubicBezTo>
                    <a:pt x="649" y="7995"/>
                    <a:pt x="2432" y="7995"/>
                    <a:pt x="5801" y="6915"/>
                  </a:cubicBezTo>
                  <a:cubicBezTo>
                    <a:pt x="9170" y="5835"/>
                    <a:pt x="14124" y="3675"/>
                    <a:pt x="17097" y="2055"/>
                  </a:cubicBezTo>
                  <a:cubicBezTo>
                    <a:pt x="20069" y="435"/>
                    <a:pt x="21060" y="-645"/>
                    <a:pt x="21159" y="435"/>
                  </a:cubicBezTo>
                  <a:cubicBezTo>
                    <a:pt x="21258" y="1515"/>
                    <a:pt x="20465" y="4755"/>
                    <a:pt x="19673" y="7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7461278" y="1588513"/>
              <a:ext cx="117388" cy="167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0621" fill="norm" stroke="1" extrusionOk="0">
                  <a:moveTo>
                    <a:pt x="17857" y="4726"/>
                  </a:moveTo>
                  <a:cubicBezTo>
                    <a:pt x="16342" y="3164"/>
                    <a:pt x="14826" y="1603"/>
                    <a:pt x="13121" y="692"/>
                  </a:cubicBezTo>
                  <a:cubicBezTo>
                    <a:pt x="11415" y="-219"/>
                    <a:pt x="9521" y="-479"/>
                    <a:pt x="7247" y="1473"/>
                  </a:cubicBezTo>
                  <a:cubicBezTo>
                    <a:pt x="4973" y="3425"/>
                    <a:pt x="2321" y="7588"/>
                    <a:pt x="994" y="10711"/>
                  </a:cubicBezTo>
                  <a:cubicBezTo>
                    <a:pt x="-332" y="13834"/>
                    <a:pt x="-332" y="15916"/>
                    <a:pt x="994" y="17738"/>
                  </a:cubicBezTo>
                  <a:cubicBezTo>
                    <a:pt x="2321" y="19560"/>
                    <a:pt x="4973" y="21121"/>
                    <a:pt x="8573" y="20470"/>
                  </a:cubicBezTo>
                  <a:cubicBezTo>
                    <a:pt x="12173" y="19820"/>
                    <a:pt x="16721" y="16957"/>
                    <a:pt x="18994" y="14485"/>
                  </a:cubicBezTo>
                  <a:cubicBezTo>
                    <a:pt x="21268" y="12013"/>
                    <a:pt x="21268" y="9931"/>
                    <a:pt x="20700" y="7979"/>
                  </a:cubicBezTo>
                  <a:cubicBezTo>
                    <a:pt x="20131" y="6027"/>
                    <a:pt x="18994" y="4205"/>
                    <a:pt x="18805" y="3164"/>
                  </a:cubicBezTo>
                  <a:cubicBezTo>
                    <a:pt x="18615" y="2123"/>
                    <a:pt x="19373" y="1863"/>
                    <a:pt x="20131" y="1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7659169" y="1338989"/>
              <a:ext cx="117758" cy="446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02" fill="norm" stroke="1" extrusionOk="0">
                  <a:moveTo>
                    <a:pt x="21458" y="1932"/>
                  </a:moveTo>
                  <a:cubicBezTo>
                    <a:pt x="21072" y="1425"/>
                    <a:pt x="20687" y="917"/>
                    <a:pt x="18372" y="512"/>
                  </a:cubicBezTo>
                  <a:cubicBezTo>
                    <a:pt x="16058" y="106"/>
                    <a:pt x="11815" y="-198"/>
                    <a:pt x="8729" y="157"/>
                  </a:cubicBezTo>
                  <a:cubicBezTo>
                    <a:pt x="5644" y="512"/>
                    <a:pt x="3715" y="1526"/>
                    <a:pt x="2365" y="4061"/>
                  </a:cubicBezTo>
                  <a:cubicBezTo>
                    <a:pt x="1015" y="6596"/>
                    <a:pt x="244" y="10653"/>
                    <a:pt x="51" y="13796"/>
                  </a:cubicBezTo>
                  <a:cubicBezTo>
                    <a:pt x="-142" y="16940"/>
                    <a:pt x="244" y="19171"/>
                    <a:pt x="629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7599126" y="1601550"/>
              <a:ext cx="2159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65" y="17600"/>
                    <a:pt x="5929" y="13600"/>
                    <a:pt x="9529" y="10000"/>
                  </a:cubicBezTo>
                  <a:cubicBezTo>
                    <a:pt x="13129" y="6400"/>
                    <a:pt x="17365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8154532" y="1601370"/>
              <a:ext cx="225645" cy="120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259" fill="norm" stroke="1" extrusionOk="0">
                  <a:moveTo>
                    <a:pt x="16070" y="11204"/>
                  </a:moveTo>
                  <a:cubicBezTo>
                    <a:pt x="15666" y="9342"/>
                    <a:pt x="15262" y="7480"/>
                    <a:pt x="14253" y="5059"/>
                  </a:cubicBezTo>
                  <a:cubicBezTo>
                    <a:pt x="13243" y="2638"/>
                    <a:pt x="11628" y="-341"/>
                    <a:pt x="9307" y="31"/>
                  </a:cubicBezTo>
                  <a:cubicBezTo>
                    <a:pt x="6985" y="404"/>
                    <a:pt x="3957" y="4128"/>
                    <a:pt x="2241" y="6921"/>
                  </a:cubicBezTo>
                  <a:cubicBezTo>
                    <a:pt x="526" y="9714"/>
                    <a:pt x="122" y="11576"/>
                    <a:pt x="21" y="13625"/>
                  </a:cubicBezTo>
                  <a:cubicBezTo>
                    <a:pt x="-80" y="15673"/>
                    <a:pt x="122" y="17907"/>
                    <a:pt x="2040" y="18280"/>
                  </a:cubicBezTo>
                  <a:cubicBezTo>
                    <a:pt x="3957" y="18652"/>
                    <a:pt x="7591" y="17162"/>
                    <a:pt x="9711" y="15300"/>
                  </a:cubicBezTo>
                  <a:cubicBezTo>
                    <a:pt x="11830" y="13438"/>
                    <a:pt x="12436" y="11204"/>
                    <a:pt x="13041" y="11018"/>
                  </a:cubicBezTo>
                  <a:cubicBezTo>
                    <a:pt x="13647" y="10831"/>
                    <a:pt x="14253" y="12693"/>
                    <a:pt x="15666" y="14742"/>
                  </a:cubicBezTo>
                  <a:cubicBezTo>
                    <a:pt x="17079" y="16790"/>
                    <a:pt x="19299" y="19025"/>
                    <a:pt x="21520" y="21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8856426" y="1461850"/>
              <a:ext cx="4234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5143"/>
                    <a:pt x="21600" y="10286"/>
                    <a:pt x="21600" y="13886"/>
                  </a:cubicBezTo>
                  <a:cubicBezTo>
                    <a:pt x="21600" y="17486"/>
                    <a:pt x="1080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8843726" y="1397655"/>
              <a:ext cx="118864" cy="369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155" fill="norm" stroke="1" extrusionOk="0">
                  <a:moveTo>
                    <a:pt x="0" y="7685"/>
                  </a:moveTo>
                  <a:cubicBezTo>
                    <a:pt x="0" y="5258"/>
                    <a:pt x="0" y="2831"/>
                    <a:pt x="2048" y="1436"/>
                  </a:cubicBezTo>
                  <a:cubicBezTo>
                    <a:pt x="4097" y="40"/>
                    <a:pt x="8193" y="-324"/>
                    <a:pt x="12103" y="283"/>
                  </a:cubicBezTo>
                  <a:cubicBezTo>
                    <a:pt x="16014" y="889"/>
                    <a:pt x="19738" y="2467"/>
                    <a:pt x="20669" y="3923"/>
                  </a:cubicBezTo>
                  <a:cubicBezTo>
                    <a:pt x="21600" y="5379"/>
                    <a:pt x="19738" y="6714"/>
                    <a:pt x="17317" y="7685"/>
                  </a:cubicBezTo>
                  <a:cubicBezTo>
                    <a:pt x="14897" y="8656"/>
                    <a:pt x="11917" y="9263"/>
                    <a:pt x="9683" y="9748"/>
                  </a:cubicBezTo>
                  <a:cubicBezTo>
                    <a:pt x="7448" y="10233"/>
                    <a:pt x="5959" y="10597"/>
                    <a:pt x="6145" y="10779"/>
                  </a:cubicBezTo>
                  <a:cubicBezTo>
                    <a:pt x="6331" y="10961"/>
                    <a:pt x="8193" y="10961"/>
                    <a:pt x="11172" y="11325"/>
                  </a:cubicBezTo>
                  <a:cubicBezTo>
                    <a:pt x="14152" y="11689"/>
                    <a:pt x="18248" y="12418"/>
                    <a:pt x="19924" y="13874"/>
                  </a:cubicBezTo>
                  <a:cubicBezTo>
                    <a:pt x="21600" y="15330"/>
                    <a:pt x="20855" y="17514"/>
                    <a:pt x="18062" y="18910"/>
                  </a:cubicBezTo>
                  <a:cubicBezTo>
                    <a:pt x="15269" y="20305"/>
                    <a:pt x="10428" y="20912"/>
                    <a:pt x="7076" y="21094"/>
                  </a:cubicBezTo>
                  <a:cubicBezTo>
                    <a:pt x="3724" y="21276"/>
                    <a:pt x="1862" y="21033"/>
                    <a:pt x="1303" y="20609"/>
                  </a:cubicBezTo>
                  <a:cubicBezTo>
                    <a:pt x="745" y="20184"/>
                    <a:pt x="1490" y="19577"/>
                    <a:pt x="2979" y="19031"/>
                  </a:cubicBezTo>
                  <a:cubicBezTo>
                    <a:pt x="4469" y="18485"/>
                    <a:pt x="6703" y="18000"/>
                    <a:pt x="8938" y="17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8991496" y="1599832"/>
              <a:ext cx="82812" cy="160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1" h="21267" fill="norm" stroke="1" extrusionOk="0">
                  <a:moveTo>
                    <a:pt x="5894" y="10327"/>
                  </a:moveTo>
                  <a:cubicBezTo>
                    <a:pt x="8528" y="10046"/>
                    <a:pt x="11162" y="9766"/>
                    <a:pt x="13796" y="8784"/>
                  </a:cubicBezTo>
                  <a:cubicBezTo>
                    <a:pt x="16431" y="7802"/>
                    <a:pt x="19065" y="6119"/>
                    <a:pt x="20118" y="4296"/>
                  </a:cubicBezTo>
                  <a:cubicBezTo>
                    <a:pt x="21172" y="2472"/>
                    <a:pt x="20645" y="509"/>
                    <a:pt x="17484" y="88"/>
                  </a:cubicBezTo>
                  <a:cubicBezTo>
                    <a:pt x="14323" y="-333"/>
                    <a:pt x="8528" y="789"/>
                    <a:pt x="4840" y="2893"/>
                  </a:cubicBezTo>
                  <a:cubicBezTo>
                    <a:pt x="1152" y="4997"/>
                    <a:pt x="-428" y="8083"/>
                    <a:pt x="99" y="11168"/>
                  </a:cubicBezTo>
                  <a:cubicBezTo>
                    <a:pt x="626" y="14254"/>
                    <a:pt x="3260" y="17340"/>
                    <a:pt x="6948" y="19023"/>
                  </a:cubicBezTo>
                  <a:cubicBezTo>
                    <a:pt x="10635" y="20706"/>
                    <a:pt x="15377" y="20986"/>
                    <a:pt x="20118" y="21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9142176" y="1601550"/>
              <a:ext cx="101601" cy="154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1751"/>
                  </a:moveTo>
                  <a:cubicBezTo>
                    <a:pt x="2250" y="1751"/>
                    <a:pt x="4500" y="1751"/>
                    <a:pt x="7200" y="4232"/>
                  </a:cubicBezTo>
                  <a:cubicBezTo>
                    <a:pt x="9900" y="6714"/>
                    <a:pt x="13050" y="11676"/>
                    <a:pt x="14400" y="14886"/>
                  </a:cubicBezTo>
                  <a:cubicBezTo>
                    <a:pt x="15750" y="18097"/>
                    <a:pt x="15300" y="19557"/>
                    <a:pt x="13950" y="20432"/>
                  </a:cubicBezTo>
                  <a:cubicBezTo>
                    <a:pt x="12600" y="21308"/>
                    <a:pt x="10350" y="21600"/>
                    <a:pt x="9000" y="20870"/>
                  </a:cubicBezTo>
                  <a:cubicBezTo>
                    <a:pt x="7650" y="20141"/>
                    <a:pt x="7200" y="18389"/>
                    <a:pt x="7200" y="15470"/>
                  </a:cubicBezTo>
                  <a:cubicBezTo>
                    <a:pt x="7200" y="12551"/>
                    <a:pt x="7650" y="8465"/>
                    <a:pt x="10125" y="5692"/>
                  </a:cubicBezTo>
                  <a:cubicBezTo>
                    <a:pt x="12600" y="2919"/>
                    <a:pt x="17100" y="14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9295046" y="1584627"/>
              <a:ext cx="102347" cy="151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165" fill="norm" stroke="1" extrusionOk="0">
                  <a:moveTo>
                    <a:pt x="1224" y="5917"/>
                  </a:moveTo>
                  <a:cubicBezTo>
                    <a:pt x="1224" y="9763"/>
                    <a:pt x="1224" y="13610"/>
                    <a:pt x="1004" y="16421"/>
                  </a:cubicBezTo>
                  <a:cubicBezTo>
                    <a:pt x="784" y="19232"/>
                    <a:pt x="343" y="21007"/>
                    <a:pt x="122" y="21155"/>
                  </a:cubicBezTo>
                  <a:cubicBezTo>
                    <a:pt x="-98" y="21303"/>
                    <a:pt x="-98" y="19824"/>
                    <a:pt x="784" y="16717"/>
                  </a:cubicBezTo>
                  <a:cubicBezTo>
                    <a:pt x="1665" y="13610"/>
                    <a:pt x="3429" y="8876"/>
                    <a:pt x="4971" y="5769"/>
                  </a:cubicBezTo>
                  <a:cubicBezTo>
                    <a:pt x="6514" y="2662"/>
                    <a:pt x="7837" y="1182"/>
                    <a:pt x="10261" y="443"/>
                  </a:cubicBezTo>
                  <a:cubicBezTo>
                    <a:pt x="12686" y="-297"/>
                    <a:pt x="16212" y="-297"/>
                    <a:pt x="18416" y="1922"/>
                  </a:cubicBezTo>
                  <a:cubicBezTo>
                    <a:pt x="20620" y="4141"/>
                    <a:pt x="21502" y="8580"/>
                    <a:pt x="21282" y="11687"/>
                  </a:cubicBezTo>
                  <a:cubicBezTo>
                    <a:pt x="21061" y="14793"/>
                    <a:pt x="19739" y="16569"/>
                    <a:pt x="18416" y="18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9458545" y="1432370"/>
              <a:ext cx="121782" cy="327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452" fill="norm" stroke="1" extrusionOk="0">
                  <a:moveTo>
                    <a:pt x="21427" y="4006"/>
                  </a:moveTo>
                  <a:cubicBezTo>
                    <a:pt x="21427" y="3314"/>
                    <a:pt x="21427" y="2621"/>
                    <a:pt x="21427" y="1929"/>
                  </a:cubicBezTo>
                  <a:cubicBezTo>
                    <a:pt x="21427" y="1237"/>
                    <a:pt x="21427" y="544"/>
                    <a:pt x="20496" y="198"/>
                  </a:cubicBezTo>
                  <a:cubicBezTo>
                    <a:pt x="19565" y="-148"/>
                    <a:pt x="17703" y="-148"/>
                    <a:pt x="14724" y="1098"/>
                  </a:cubicBezTo>
                  <a:cubicBezTo>
                    <a:pt x="11744" y="2344"/>
                    <a:pt x="7648" y="4837"/>
                    <a:pt x="4668" y="7814"/>
                  </a:cubicBezTo>
                  <a:cubicBezTo>
                    <a:pt x="1689" y="10790"/>
                    <a:pt x="-173" y="14252"/>
                    <a:pt x="13" y="16606"/>
                  </a:cubicBezTo>
                  <a:cubicBezTo>
                    <a:pt x="199" y="18960"/>
                    <a:pt x="2434" y="20206"/>
                    <a:pt x="4668" y="20829"/>
                  </a:cubicBezTo>
                  <a:cubicBezTo>
                    <a:pt x="6903" y="21452"/>
                    <a:pt x="9137" y="21452"/>
                    <a:pt x="11372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9599640" y="1518498"/>
              <a:ext cx="93807" cy="385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362" fill="norm" stroke="1" extrusionOk="0">
                  <a:moveTo>
                    <a:pt x="7140" y="6368"/>
                  </a:moveTo>
                  <a:cubicBezTo>
                    <a:pt x="5700" y="9654"/>
                    <a:pt x="4260" y="12941"/>
                    <a:pt x="3540" y="14878"/>
                  </a:cubicBezTo>
                  <a:cubicBezTo>
                    <a:pt x="2820" y="16815"/>
                    <a:pt x="2820" y="17402"/>
                    <a:pt x="2580" y="18048"/>
                  </a:cubicBezTo>
                  <a:cubicBezTo>
                    <a:pt x="2340" y="18694"/>
                    <a:pt x="1860" y="19398"/>
                    <a:pt x="1380" y="20102"/>
                  </a:cubicBezTo>
                  <a:cubicBezTo>
                    <a:pt x="900" y="20807"/>
                    <a:pt x="420" y="21511"/>
                    <a:pt x="180" y="21335"/>
                  </a:cubicBezTo>
                  <a:cubicBezTo>
                    <a:pt x="-60" y="21159"/>
                    <a:pt x="-60" y="20102"/>
                    <a:pt x="180" y="17344"/>
                  </a:cubicBezTo>
                  <a:cubicBezTo>
                    <a:pt x="420" y="14585"/>
                    <a:pt x="900" y="10124"/>
                    <a:pt x="1620" y="7131"/>
                  </a:cubicBezTo>
                  <a:cubicBezTo>
                    <a:pt x="2340" y="4137"/>
                    <a:pt x="3300" y="2611"/>
                    <a:pt x="4500" y="1613"/>
                  </a:cubicBezTo>
                  <a:cubicBezTo>
                    <a:pt x="5700" y="615"/>
                    <a:pt x="7140" y="146"/>
                    <a:pt x="9060" y="28"/>
                  </a:cubicBezTo>
                  <a:cubicBezTo>
                    <a:pt x="10980" y="-89"/>
                    <a:pt x="13380" y="146"/>
                    <a:pt x="15540" y="1085"/>
                  </a:cubicBezTo>
                  <a:cubicBezTo>
                    <a:pt x="17700" y="2024"/>
                    <a:pt x="19620" y="3668"/>
                    <a:pt x="20580" y="4783"/>
                  </a:cubicBezTo>
                  <a:cubicBezTo>
                    <a:pt x="21540" y="5898"/>
                    <a:pt x="21540" y="6485"/>
                    <a:pt x="20340" y="7131"/>
                  </a:cubicBezTo>
                  <a:cubicBezTo>
                    <a:pt x="19140" y="7776"/>
                    <a:pt x="16740" y="8481"/>
                    <a:pt x="14340" y="8891"/>
                  </a:cubicBezTo>
                  <a:cubicBezTo>
                    <a:pt x="11940" y="9302"/>
                    <a:pt x="9540" y="9420"/>
                    <a:pt x="7860" y="9185"/>
                  </a:cubicBezTo>
                  <a:cubicBezTo>
                    <a:pt x="6180" y="8950"/>
                    <a:pt x="5220" y="8363"/>
                    <a:pt x="4260" y="7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9675576" y="1418343"/>
              <a:ext cx="104046" cy="354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543" fill="norm" stroke="1" extrusionOk="0">
                  <a:moveTo>
                    <a:pt x="5184" y="714"/>
                  </a:moveTo>
                  <a:cubicBezTo>
                    <a:pt x="7776" y="329"/>
                    <a:pt x="10368" y="-57"/>
                    <a:pt x="12528" y="7"/>
                  </a:cubicBezTo>
                  <a:cubicBezTo>
                    <a:pt x="14688" y="72"/>
                    <a:pt x="16416" y="586"/>
                    <a:pt x="18144" y="2514"/>
                  </a:cubicBezTo>
                  <a:cubicBezTo>
                    <a:pt x="19872" y="4443"/>
                    <a:pt x="21600" y="7786"/>
                    <a:pt x="21168" y="10807"/>
                  </a:cubicBezTo>
                  <a:cubicBezTo>
                    <a:pt x="20736" y="13829"/>
                    <a:pt x="18144" y="16529"/>
                    <a:pt x="14256" y="18264"/>
                  </a:cubicBezTo>
                  <a:cubicBezTo>
                    <a:pt x="10368" y="20000"/>
                    <a:pt x="5184" y="20772"/>
                    <a:pt x="0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10072823" y="1527175"/>
              <a:ext cx="142504" cy="188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158" fill="norm" stroke="1" extrusionOk="0">
                  <a:moveTo>
                    <a:pt x="21385" y="507"/>
                  </a:moveTo>
                  <a:cubicBezTo>
                    <a:pt x="19797" y="33"/>
                    <a:pt x="18209" y="-442"/>
                    <a:pt x="15032" y="745"/>
                  </a:cubicBezTo>
                  <a:cubicBezTo>
                    <a:pt x="11856" y="1932"/>
                    <a:pt x="7091" y="4780"/>
                    <a:pt x="4232" y="7628"/>
                  </a:cubicBezTo>
                  <a:cubicBezTo>
                    <a:pt x="1373" y="10477"/>
                    <a:pt x="420" y="13325"/>
                    <a:pt x="103" y="15461"/>
                  </a:cubicBezTo>
                  <a:cubicBezTo>
                    <a:pt x="-215" y="17598"/>
                    <a:pt x="103" y="19022"/>
                    <a:pt x="2485" y="19853"/>
                  </a:cubicBezTo>
                  <a:cubicBezTo>
                    <a:pt x="4867" y="20683"/>
                    <a:pt x="9314" y="20921"/>
                    <a:pt x="13761" y="21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10223793" y="1576945"/>
              <a:ext cx="114125" cy="99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0668" fill="norm" stroke="1" extrusionOk="0">
                  <a:moveTo>
                    <a:pt x="16102" y="5125"/>
                  </a:moveTo>
                  <a:cubicBezTo>
                    <a:pt x="11782" y="5125"/>
                    <a:pt x="7462" y="5125"/>
                    <a:pt x="4516" y="6006"/>
                  </a:cubicBezTo>
                  <a:cubicBezTo>
                    <a:pt x="1571" y="6888"/>
                    <a:pt x="0" y="8651"/>
                    <a:pt x="0" y="11517"/>
                  </a:cubicBezTo>
                  <a:cubicBezTo>
                    <a:pt x="0" y="14382"/>
                    <a:pt x="1571" y="18349"/>
                    <a:pt x="4320" y="19892"/>
                  </a:cubicBezTo>
                  <a:cubicBezTo>
                    <a:pt x="7069" y="21435"/>
                    <a:pt x="10996" y="20553"/>
                    <a:pt x="14138" y="18349"/>
                  </a:cubicBezTo>
                  <a:cubicBezTo>
                    <a:pt x="17280" y="16145"/>
                    <a:pt x="19636" y="12619"/>
                    <a:pt x="20618" y="9753"/>
                  </a:cubicBezTo>
                  <a:cubicBezTo>
                    <a:pt x="21600" y="6888"/>
                    <a:pt x="21207" y="4684"/>
                    <a:pt x="20029" y="3141"/>
                  </a:cubicBezTo>
                  <a:cubicBezTo>
                    <a:pt x="18851" y="1598"/>
                    <a:pt x="16887" y="717"/>
                    <a:pt x="14924" y="276"/>
                  </a:cubicBezTo>
                  <a:cubicBezTo>
                    <a:pt x="12960" y="-165"/>
                    <a:pt x="10996" y="-165"/>
                    <a:pt x="9818" y="937"/>
                  </a:cubicBezTo>
                  <a:cubicBezTo>
                    <a:pt x="8640" y="2039"/>
                    <a:pt x="8247" y="4243"/>
                    <a:pt x="7855" y="6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10424876" y="1595200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10418526" y="1519000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10479131" y="1536797"/>
              <a:ext cx="117196" cy="166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0991" fill="norm" stroke="1" extrusionOk="0">
                  <a:moveTo>
                    <a:pt x="2842" y="6558"/>
                  </a:moveTo>
                  <a:cubicBezTo>
                    <a:pt x="2842" y="10558"/>
                    <a:pt x="2842" y="14558"/>
                    <a:pt x="2263" y="17225"/>
                  </a:cubicBezTo>
                  <a:cubicBezTo>
                    <a:pt x="1685" y="19892"/>
                    <a:pt x="527" y="21225"/>
                    <a:pt x="142" y="20958"/>
                  </a:cubicBezTo>
                  <a:cubicBezTo>
                    <a:pt x="-244" y="20692"/>
                    <a:pt x="142" y="18825"/>
                    <a:pt x="1492" y="15758"/>
                  </a:cubicBezTo>
                  <a:cubicBezTo>
                    <a:pt x="2842" y="12692"/>
                    <a:pt x="5156" y="8425"/>
                    <a:pt x="7085" y="5492"/>
                  </a:cubicBezTo>
                  <a:cubicBezTo>
                    <a:pt x="9013" y="2558"/>
                    <a:pt x="10556" y="958"/>
                    <a:pt x="12292" y="292"/>
                  </a:cubicBezTo>
                  <a:cubicBezTo>
                    <a:pt x="14027" y="-375"/>
                    <a:pt x="15956" y="-108"/>
                    <a:pt x="17499" y="3358"/>
                  </a:cubicBezTo>
                  <a:cubicBezTo>
                    <a:pt x="19042" y="6825"/>
                    <a:pt x="20199" y="13492"/>
                    <a:pt x="21356" y="20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1299926" y="2714593"/>
              <a:ext cx="603251" cy="449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21414"/>
                  </a:moveTo>
                  <a:cubicBezTo>
                    <a:pt x="2577" y="21111"/>
                    <a:pt x="5154" y="20808"/>
                    <a:pt x="6897" y="20607"/>
                  </a:cubicBezTo>
                  <a:cubicBezTo>
                    <a:pt x="8640" y="20405"/>
                    <a:pt x="9549" y="20304"/>
                    <a:pt x="10194" y="20304"/>
                  </a:cubicBezTo>
                  <a:cubicBezTo>
                    <a:pt x="10838" y="20304"/>
                    <a:pt x="11217" y="20405"/>
                    <a:pt x="11255" y="20203"/>
                  </a:cubicBezTo>
                  <a:cubicBezTo>
                    <a:pt x="11293" y="20001"/>
                    <a:pt x="10989" y="19496"/>
                    <a:pt x="10421" y="17982"/>
                  </a:cubicBezTo>
                  <a:cubicBezTo>
                    <a:pt x="9853" y="16468"/>
                    <a:pt x="9019" y="13945"/>
                    <a:pt x="8261" y="11421"/>
                  </a:cubicBezTo>
                  <a:cubicBezTo>
                    <a:pt x="7503" y="8898"/>
                    <a:pt x="6821" y="6375"/>
                    <a:pt x="6480" y="4861"/>
                  </a:cubicBezTo>
                  <a:cubicBezTo>
                    <a:pt x="6139" y="3347"/>
                    <a:pt x="6139" y="2842"/>
                    <a:pt x="6404" y="2236"/>
                  </a:cubicBezTo>
                  <a:cubicBezTo>
                    <a:pt x="6669" y="1631"/>
                    <a:pt x="7200" y="924"/>
                    <a:pt x="8185" y="470"/>
                  </a:cubicBezTo>
                  <a:cubicBezTo>
                    <a:pt x="9171" y="16"/>
                    <a:pt x="10611" y="-186"/>
                    <a:pt x="11861" y="218"/>
                  </a:cubicBezTo>
                  <a:cubicBezTo>
                    <a:pt x="13112" y="621"/>
                    <a:pt x="14173" y="1631"/>
                    <a:pt x="14855" y="3094"/>
                  </a:cubicBezTo>
                  <a:cubicBezTo>
                    <a:pt x="15537" y="4558"/>
                    <a:pt x="15840" y="6476"/>
                    <a:pt x="15613" y="8494"/>
                  </a:cubicBezTo>
                  <a:cubicBezTo>
                    <a:pt x="15385" y="10513"/>
                    <a:pt x="14627" y="12633"/>
                    <a:pt x="14059" y="14147"/>
                  </a:cubicBezTo>
                  <a:cubicBezTo>
                    <a:pt x="13491" y="15661"/>
                    <a:pt x="13112" y="16569"/>
                    <a:pt x="12922" y="17276"/>
                  </a:cubicBezTo>
                  <a:cubicBezTo>
                    <a:pt x="12733" y="17982"/>
                    <a:pt x="12733" y="18487"/>
                    <a:pt x="13074" y="18790"/>
                  </a:cubicBezTo>
                  <a:cubicBezTo>
                    <a:pt x="13415" y="19093"/>
                    <a:pt x="14097" y="19193"/>
                    <a:pt x="15575" y="19244"/>
                  </a:cubicBezTo>
                  <a:cubicBezTo>
                    <a:pt x="17053" y="19294"/>
                    <a:pt x="19326" y="19294"/>
                    <a:pt x="21600" y="19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1973026" y="3011250"/>
              <a:ext cx="1905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0"/>
                    <a:pt x="2400" y="0"/>
                    <a:pt x="4080" y="1059"/>
                  </a:cubicBezTo>
                  <a:cubicBezTo>
                    <a:pt x="5760" y="2118"/>
                    <a:pt x="7920" y="4235"/>
                    <a:pt x="10320" y="7200"/>
                  </a:cubicBezTo>
                  <a:cubicBezTo>
                    <a:pt x="12720" y="10165"/>
                    <a:pt x="15360" y="13976"/>
                    <a:pt x="17280" y="16518"/>
                  </a:cubicBezTo>
                  <a:cubicBezTo>
                    <a:pt x="19200" y="19059"/>
                    <a:pt x="20400" y="203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2024770" y="2960450"/>
              <a:ext cx="119707" cy="303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533" fill="norm" stroke="1" extrusionOk="0">
                  <a:moveTo>
                    <a:pt x="21431" y="0"/>
                  </a:moveTo>
                  <a:cubicBezTo>
                    <a:pt x="18020" y="3900"/>
                    <a:pt x="14610" y="7800"/>
                    <a:pt x="11389" y="11175"/>
                  </a:cubicBezTo>
                  <a:cubicBezTo>
                    <a:pt x="8168" y="14550"/>
                    <a:pt x="5136" y="17400"/>
                    <a:pt x="3052" y="19125"/>
                  </a:cubicBezTo>
                  <a:cubicBezTo>
                    <a:pt x="968" y="20850"/>
                    <a:pt x="-169" y="21450"/>
                    <a:pt x="20" y="21525"/>
                  </a:cubicBezTo>
                  <a:cubicBezTo>
                    <a:pt x="210" y="21600"/>
                    <a:pt x="1726" y="21150"/>
                    <a:pt x="3242" y="20625"/>
                  </a:cubicBezTo>
                  <a:cubicBezTo>
                    <a:pt x="4757" y="20100"/>
                    <a:pt x="6273" y="19500"/>
                    <a:pt x="7789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2277826" y="2903300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4400"/>
                    <a:pt x="11314" y="7200"/>
                    <a:pt x="14914" y="3600"/>
                  </a:cubicBezTo>
                  <a:cubicBezTo>
                    <a:pt x="18514" y="0"/>
                    <a:pt x="2005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2284176" y="3014923"/>
              <a:ext cx="2095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6109" y="12302"/>
                    <a:pt x="12218" y="4448"/>
                    <a:pt x="15818" y="1502"/>
                  </a:cubicBezTo>
                  <a:cubicBezTo>
                    <a:pt x="19418" y="-1443"/>
                    <a:pt x="2050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2715968" y="2581822"/>
              <a:ext cx="158759" cy="523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466" fill="norm" stroke="1" extrusionOk="0">
                  <a:moveTo>
                    <a:pt x="19612" y="1204"/>
                  </a:moveTo>
                  <a:cubicBezTo>
                    <a:pt x="16770" y="684"/>
                    <a:pt x="13928" y="163"/>
                    <a:pt x="11085" y="33"/>
                  </a:cubicBezTo>
                  <a:cubicBezTo>
                    <a:pt x="8243" y="-97"/>
                    <a:pt x="5401" y="163"/>
                    <a:pt x="3696" y="727"/>
                  </a:cubicBezTo>
                  <a:cubicBezTo>
                    <a:pt x="1991" y="1291"/>
                    <a:pt x="1422" y="2158"/>
                    <a:pt x="1991" y="3373"/>
                  </a:cubicBezTo>
                  <a:cubicBezTo>
                    <a:pt x="2559" y="4587"/>
                    <a:pt x="4264" y="6149"/>
                    <a:pt x="5401" y="7407"/>
                  </a:cubicBezTo>
                  <a:cubicBezTo>
                    <a:pt x="6538" y="8664"/>
                    <a:pt x="7106" y="9619"/>
                    <a:pt x="6964" y="10313"/>
                  </a:cubicBezTo>
                  <a:cubicBezTo>
                    <a:pt x="6822" y="11007"/>
                    <a:pt x="5970" y="11440"/>
                    <a:pt x="4833" y="11787"/>
                  </a:cubicBezTo>
                  <a:cubicBezTo>
                    <a:pt x="3696" y="12134"/>
                    <a:pt x="2275" y="12395"/>
                    <a:pt x="1280" y="12308"/>
                  </a:cubicBezTo>
                  <a:cubicBezTo>
                    <a:pt x="285" y="12221"/>
                    <a:pt x="-283" y="11787"/>
                    <a:pt x="143" y="11440"/>
                  </a:cubicBezTo>
                  <a:cubicBezTo>
                    <a:pt x="570" y="11093"/>
                    <a:pt x="1991" y="10833"/>
                    <a:pt x="2985" y="10920"/>
                  </a:cubicBezTo>
                  <a:cubicBezTo>
                    <a:pt x="3980" y="11007"/>
                    <a:pt x="4549" y="11440"/>
                    <a:pt x="4975" y="12308"/>
                  </a:cubicBezTo>
                  <a:cubicBezTo>
                    <a:pt x="5401" y="13175"/>
                    <a:pt x="5685" y="14476"/>
                    <a:pt x="5117" y="15778"/>
                  </a:cubicBezTo>
                  <a:cubicBezTo>
                    <a:pt x="4549" y="17079"/>
                    <a:pt x="3128" y="18380"/>
                    <a:pt x="2275" y="19334"/>
                  </a:cubicBezTo>
                  <a:cubicBezTo>
                    <a:pt x="1422" y="20289"/>
                    <a:pt x="1138" y="20896"/>
                    <a:pt x="1991" y="21199"/>
                  </a:cubicBezTo>
                  <a:cubicBezTo>
                    <a:pt x="2843" y="21503"/>
                    <a:pt x="4833" y="21503"/>
                    <a:pt x="8243" y="21416"/>
                  </a:cubicBezTo>
                  <a:cubicBezTo>
                    <a:pt x="11654" y="21330"/>
                    <a:pt x="16485" y="21156"/>
                    <a:pt x="21317" y="20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3055612" y="2748601"/>
              <a:ext cx="171784" cy="341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363" fill="norm" stroke="1" extrusionOk="0">
                  <a:moveTo>
                    <a:pt x="16211" y="1337"/>
                  </a:moveTo>
                  <a:cubicBezTo>
                    <a:pt x="15157" y="807"/>
                    <a:pt x="14103" y="277"/>
                    <a:pt x="12918" y="78"/>
                  </a:cubicBezTo>
                  <a:cubicBezTo>
                    <a:pt x="11733" y="-121"/>
                    <a:pt x="10416" y="12"/>
                    <a:pt x="8572" y="1072"/>
                  </a:cubicBezTo>
                  <a:cubicBezTo>
                    <a:pt x="6728" y="2132"/>
                    <a:pt x="4357" y="4119"/>
                    <a:pt x="2645" y="6969"/>
                  </a:cubicBezTo>
                  <a:cubicBezTo>
                    <a:pt x="933" y="9818"/>
                    <a:pt x="-121" y="13528"/>
                    <a:pt x="11" y="16046"/>
                  </a:cubicBezTo>
                  <a:cubicBezTo>
                    <a:pt x="142" y="18564"/>
                    <a:pt x="1459" y="19889"/>
                    <a:pt x="2777" y="20618"/>
                  </a:cubicBezTo>
                  <a:cubicBezTo>
                    <a:pt x="4094" y="21346"/>
                    <a:pt x="5411" y="21479"/>
                    <a:pt x="7255" y="21280"/>
                  </a:cubicBezTo>
                  <a:cubicBezTo>
                    <a:pt x="9099" y="21081"/>
                    <a:pt x="11469" y="20551"/>
                    <a:pt x="13840" y="18497"/>
                  </a:cubicBezTo>
                  <a:cubicBezTo>
                    <a:pt x="16211" y="16443"/>
                    <a:pt x="18581" y="12866"/>
                    <a:pt x="19899" y="10281"/>
                  </a:cubicBezTo>
                  <a:cubicBezTo>
                    <a:pt x="21216" y="7697"/>
                    <a:pt x="21479" y="6107"/>
                    <a:pt x="21347" y="4915"/>
                  </a:cubicBezTo>
                  <a:cubicBezTo>
                    <a:pt x="21216" y="3722"/>
                    <a:pt x="20689" y="2927"/>
                    <a:pt x="19767" y="2529"/>
                  </a:cubicBezTo>
                  <a:cubicBezTo>
                    <a:pt x="18845" y="2132"/>
                    <a:pt x="17528" y="2132"/>
                    <a:pt x="17133" y="2596"/>
                  </a:cubicBezTo>
                  <a:cubicBezTo>
                    <a:pt x="16738" y="3059"/>
                    <a:pt x="17264" y="3987"/>
                    <a:pt x="17791" y="4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3293826" y="3068400"/>
              <a:ext cx="952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6218"/>
                    <a:pt x="12960" y="12436"/>
                    <a:pt x="9360" y="16036"/>
                  </a:cubicBezTo>
                  <a:cubicBezTo>
                    <a:pt x="5760" y="19636"/>
                    <a:pt x="2880" y="206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3630376" y="2801700"/>
              <a:ext cx="254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820"/>
                    <a:pt x="14400" y="7641"/>
                    <a:pt x="18000" y="11241"/>
                  </a:cubicBezTo>
                  <a:cubicBezTo>
                    <a:pt x="21600" y="14841"/>
                    <a:pt x="21600" y="182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3738326" y="3049350"/>
              <a:ext cx="1016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4093926" y="3064944"/>
              <a:ext cx="1270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400" y="11375"/>
                    <a:pt x="10800" y="2735"/>
                    <a:pt x="14400" y="575"/>
                  </a:cubicBezTo>
                  <a:cubicBezTo>
                    <a:pt x="18000" y="-1585"/>
                    <a:pt x="198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4341576" y="3034534"/>
              <a:ext cx="146051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2817" y="12960"/>
                    <a:pt x="5635" y="5400"/>
                    <a:pt x="9235" y="2160"/>
                  </a:cubicBezTo>
                  <a:cubicBezTo>
                    <a:pt x="12835" y="-1080"/>
                    <a:pt x="17217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4608276" y="3049350"/>
              <a:ext cx="952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60" y="4500"/>
                    <a:pt x="13920" y="9000"/>
                    <a:pt x="10320" y="12600"/>
                  </a:cubicBezTo>
                  <a:cubicBezTo>
                    <a:pt x="6720" y="16200"/>
                    <a:pt x="336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4891861" y="2798034"/>
              <a:ext cx="205366" cy="243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279" fill="norm" stroke="1" extrusionOk="0">
                  <a:moveTo>
                    <a:pt x="1548" y="2535"/>
                  </a:moveTo>
                  <a:cubicBezTo>
                    <a:pt x="1548" y="7151"/>
                    <a:pt x="1548" y="11766"/>
                    <a:pt x="1548" y="14535"/>
                  </a:cubicBezTo>
                  <a:cubicBezTo>
                    <a:pt x="1548" y="17304"/>
                    <a:pt x="1548" y="18228"/>
                    <a:pt x="1328" y="19243"/>
                  </a:cubicBezTo>
                  <a:cubicBezTo>
                    <a:pt x="1107" y="20258"/>
                    <a:pt x="667" y="21366"/>
                    <a:pt x="336" y="21274"/>
                  </a:cubicBezTo>
                  <a:cubicBezTo>
                    <a:pt x="5" y="21181"/>
                    <a:pt x="-215" y="19889"/>
                    <a:pt x="336" y="16751"/>
                  </a:cubicBezTo>
                  <a:cubicBezTo>
                    <a:pt x="887" y="13612"/>
                    <a:pt x="2209" y="8628"/>
                    <a:pt x="3863" y="5489"/>
                  </a:cubicBezTo>
                  <a:cubicBezTo>
                    <a:pt x="5516" y="2351"/>
                    <a:pt x="7499" y="1058"/>
                    <a:pt x="9593" y="412"/>
                  </a:cubicBezTo>
                  <a:cubicBezTo>
                    <a:pt x="11687" y="-234"/>
                    <a:pt x="13891" y="-234"/>
                    <a:pt x="15544" y="1243"/>
                  </a:cubicBezTo>
                  <a:cubicBezTo>
                    <a:pt x="17197" y="2720"/>
                    <a:pt x="18299" y="5674"/>
                    <a:pt x="18850" y="8812"/>
                  </a:cubicBezTo>
                  <a:cubicBezTo>
                    <a:pt x="19401" y="11951"/>
                    <a:pt x="19401" y="15274"/>
                    <a:pt x="19732" y="17212"/>
                  </a:cubicBezTo>
                  <a:cubicBezTo>
                    <a:pt x="20063" y="19151"/>
                    <a:pt x="20724" y="19704"/>
                    <a:pt x="21385" y="20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5220791" y="2605859"/>
              <a:ext cx="109503" cy="557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561" fill="norm" stroke="1" extrusionOk="0">
                  <a:moveTo>
                    <a:pt x="1884" y="2416"/>
                  </a:moveTo>
                  <a:cubicBezTo>
                    <a:pt x="1069" y="2006"/>
                    <a:pt x="254" y="1597"/>
                    <a:pt x="50" y="1188"/>
                  </a:cubicBezTo>
                  <a:cubicBezTo>
                    <a:pt x="-154" y="779"/>
                    <a:pt x="254" y="370"/>
                    <a:pt x="1476" y="166"/>
                  </a:cubicBezTo>
                  <a:cubicBezTo>
                    <a:pt x="2699" y="-39"/>
                    <a:pt x="4737" y="-39"/>
                    <a:pt x="7589" y="84"/>
                  </a:cubicBezTo>
                  <a:cubicBezTo>
                    <a:pt x="10442" y="206"/>
                    <a:pt x="14110" y="452"/>
                    <a:pt x="16555" y="1516"/>
                  </a:cubicBezTo>
                  <a:cubicBezTo>
                    <a:pt x="19001" y="2579"/>
                    <a:pt x="20223" y="4461"/>
                    <a:pt x="19408" y="6179"/>
                  </a:cubicBezTo>
                  <a:cubicBezTo>
                    <a:pt x="18593" y="7897"/>
                    <a:pt x="15740" y="9452"/>
                    <a:pt x="14925" y="10638"/>
                  </a:cubicBezTo>
                  <a:cubicBezTo>
                    <a:pt x="14110" y="11825"/>
                    <a:pt x="15333" y="12643"/>
                    <a:pt x="17167" y="13584"/>
                  </a:cubicBezTo>
                  <a:cubicBezTo>
                    <a:pt x="19001" y="14525"/>
                    <a:pt x="21446" y="15588"/>
                    <a:pt x="21038" y="16897"/>
                  </a:cubicBezTo>
                  <a:cubicBezTo>
                    <a:pt x="20631" y="18206"/>
                    <a:pt x="17371" y="19761"/>
                    <a:pt x="14518" y="20579"/>
                  </a:cubicBezTo>
                  <a:cubicBezTo>
                    <a:pt x="11665" y="21397"/>
                    <a:pt x="9220" y="21479"/>
                    <a:pt x="6774" y="2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7563375" y="2861688"/>
              <a:ext cx="266009" cy="784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472" fill="norm" stroke="1" extrusionOk="0">
                  <a:moveTo>
                    <a:pt x="2308" y="6350"/>
                  </a:moveTo>
                  <a:cubicBezTo>
                    <a:pt x="2641" y="7682"/>
                    <a:pt x="2973" y="9014"/>
                    <a:pt x="3056" y="10780"/>
                  </a:cubicBezTo>
                  <a:cubicBezTo>
                    <a:pt x="3139" y="12546"/>
                    <a:pt x="2973" y="14747"/>
                    <a:pt x="2890" y="16513"/>
                  </a:cubicBezTo>
                  <a:cubicBezTo>
                    <a:pt x="2807" y="18279"/>
                    <a:pt x="2807" y="19611"/>
                    <a:pt x="2724" y="20422"/>
                  </a:cubicBezTo>
                  <a:cubicBezTo>
                    <a:pt x="2641" y="21232"/>
                    <a:pt x="2474" y="21522"/>
                    <a:pt x="2308" y="21464"/>
                  </a:cubicBezTo>
                  <a:cubicBezTo>
                    <a:pt x="2142" y="21406"/>
                    <a:pt x="1976" y="21001"/>
                    <a:pt x="1976" y="19640"/>
                  </a:cubicBezTo>
                  <a:cubicBezTo>
                    <a:pt x="1976" y="18279"/>
                    <a:pt x="2142" y="15963"/>
                    <a:pt x="2308" y="13646"/>
                  </a:cubicBezTo>
                  <a:cubicBezTo>
                    <a:pt x="2474" y="11330"/>
                    <a:pt x="2641" y="9014"/>
                    <a:pt x="2890" y="6987"/>
                  </a:cubicBezTo>
                  <a:cubicBezTo>
                    <a:pt x="3139" y="4960"/>
                    <a:pt x="3471" y="3223"/>
                    <a:pt x="4219" y="2094"/>
                  </a:cubicBezTo>
                  <a:cubicBezTo>
                    <a:pt x="4967" y="964"/>
                    <a:pt x="6130" y="443"/>
                    <a:pt x="7625" y="183"/>
                  </a:cubicBezTo>
                  <a:cubicBezTo>
                    <a:pt x="9121" y="-78"/>
                    <a:pt x="10948" y="-78"/>
                    <a:pt x="13025" y="298"/>
                  </a:cubicBezTo>
                  <a:cubicBezTo>
                    <a:pt x="15102" y="675"/>
                    <a:pt x="17428" y="1428"/>
                    <a:pt x="19007" y="2499"/>
                  </a:cubicBezTo>
                  <a:cubicBezTo>
                    <a:pt x="20585" y="3570"/>
                    <a:pt x="21416" y="4960"/>
                    <a:pt x="20502" y="6234"/>
                  </a:cubicBezTo>
                  <a:cubicBezTo>
                    <a:pt x="19588" y="7508"/>
                    <a:pt x="16930" y="8666"/>
                    <a:pt x="13856" y="9332"/>
                  </a:cubicBezTo>
                  <a:cubicBezTo>
                    <a:pt x="10782" y="9998"/>
                    <a:pt x="7293" y="10172"/>
                    <a:pt x="5050" y="10230"/>
                  </a:cubicBezTo>
                  <a:cubicBezTo>
                    <a:pt x="2807" y="10288"/>
                    <a:pt x="1810" y="10230"/>
                    <a:pt x="1062" y="10085"/>
                  </a:cubicBezTo>
                  <a:cubicBezTo>
                    <a:pt x="314" y="9940"/>
                    <a:pt x="-184" y="9709"/>
                    <a:pt x="65" y="9535"/>
                  </a:cubicBezTo>
                  <a:cubicBezTo>
                    <a:pt x="314" y="9361"/>
                    <a:pt x="1311" y="9245"/>
                    <a:pt x="2474" y="9187"/>
                  </a:cubicBezTo>
                  <a:cubicBezTo>
                    <a:pt x="3638" y="9130"/>
                    <a:pt x="4967" y="9130"/>
                    <a:pt x="6296" y="91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7846776" y="3157300"/>
              <a:ext cx="1587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32" y="4246"/>
                    <a:pt x="8064" y="8492"/>
                    <a:pt x="11664" y="12092"/>
                  </a:cubicBezTo>
                  <a:cubicBezTo>
                    <a:pt x="15264" y="15692"/>
                    <a:pt x="18432" y="186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7878526" y="3150950"/>
              <a:ext cx="1270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20" y="4062"/>
                    <a:pt x="12240" y="8123"/>
                    <a:pt x="8640" y="11723"/>
                  </a:cubicBezTo>
                  <a:cubicBezTo>
                    <a:pt x="5040" y="15323"/>
                    <a:pt x="2520" y="184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8104695" y="2864199"/>
              <a:ext cx="161182" cy="339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145" fill="norm" stroke="1" extrusionOk="0">
                  <a:moveTo>
                    <a:pt x="21361" y="2433"/>
                  </a:moveTo>
                  <a:cubicBezTo>
                    <a:pt x="21080" y="1511"/>
                    <a:pt x="20800" y="589"/>
                    <a:pt x="19958" y="194"/>
                  </a:cubicBezTo>
                  <a:cubicBezTo>
                    <a:pt x="19117" y="-201"/>
                    <a:pt x="17714" y="-69"/>
                    <a:pt x="14909" y="1314"/>
                  </a:cubicBezTo>
                  <a:cubicBezTo>
                    <a:pt x="12104" y="2697"/>
                    <a:pt x="7896" y="5331"/>
                    <a:pt x="4951" y="8294"/>
                  </a:cubicBezTo>
                  <a:cubicBezTo>
                    <a:pt x="2005" y="11258"/>
                    <a:pt x="322" y="14550"/>
                    <a:pt x="42" y="16855"/>
                  </a:cubicBezTo>
                  <a:cubicBezTo>
                    <a:pt x="-239" y="19160"/>
                    <a:pt x="883" y="20477"/>
                    <a:pt x="3829" y="20938"/>
                  </a:cubicBezTo>
                  <a:cubicBezTo>
                    <a:pt x="6774" y="21399"/>
                    <a:pt x="11543" y="21004"/>
                    <a:pt x="16312" y="206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8348426" y="3049350"/>
              <a:ext cx="127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8383261" y="2890600"/>
              <a:ext cx="3828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0" h="21600" fill="norm" stroke="1" extrusionOk="0">
                  <a:moveTo>
                    <a:pt x="11985" y="21600"/>
                  </a:moveTo>
                  <a:cubicBezTo>
                    <a:pt x="6301" y="19543"/>
                    <a:pt x="617" y="17486"/>
                    <a:pt x="48" y="18000"/>
                  </a:cubicBezTo>
                  <a:cubicBezTo>
                    <a:pt x="-520" y="18514"/>
                    <a:pt x="4027" y="21600"/>
                    <a:pt x="9143" y="20571"/>
                  </a:cubicBezTo>
                  <a:cubicBezTo>
                    <a:pt x="14259" y="19543"/>
                    <a:pt x="19943" y="14400"/>
                    <a:pt x="20512" y="10286"/>
                  </a:cubicBezTo>
                  <a:cubicBezTo>
                    <a:pt x="21080" y="6171"/>
                    <a:pt x="16533" y="3086"/>
                    <a:pt x="1198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8494476" y="2846150"/>
              <a:ext cx="104972" cy="413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429" fill="norm" stroke="1" extrusionOk="0">
                  <a:moveTo>
                    <a:pt x="0" y="0"/>
                  </a:moveTo>
                  <a:cubicBezTo>
                    <a:pt x="7200" y="2522"/>
                    <a:pt x="14400" y="5044"/>
                    <a:pt x="18000" y="8059"/>
                  </a:cubicBezTo>
                  <a:cubicBezTo>
                    <a:pt x="21600" y="11074"/>
                    <a:pt x="21600" y="14583"/>
                    <a:pt x="19906" y="16940"/>
                  </a:cubicBezTo>
                  <a:cubicBezTo>
                    <a:pt x="18212" y="19297"/>
                    <a:pt x="14824" y="20504"/>
                    <a:pt x="11859" y="21052"/>
                  </a:cubicBezTo>
                  <a:cubicBezTo>
                    <a:pt x="8894" y="21600"/>
                    <a:pt x="6353" y="21490"/>
                    <a:pt x="5294" y="21107"/>
                  </a:cubicBezTo>
                  <a:cubicBezTo>
                    <a:pt x="4235" y="20723"/>
                    <a:pt x="4659" y="20065"/>
                    <a:pt x="5082" y="194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8773876" y="3008257"/>
              <a:ext cx="1968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806" y="11918"/>
                    <a:pt x="11613" y="3818"/>
                    <a:pt x="15213" y="1118"/>
                  </a:cubicBezTo>
                  <a:cubicBezTo>
                    <a:pt x="18813" y="-1582"/>
                    <a:pt x="2020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8805626" y="3157300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9408841" y="2742930"/>
              <a:ext cx="150751" cy="506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283" fill="norm" stroke="1" extrusionOk="0">
                  <a:moveTo>
                    <a:pt x="2632" y="7534"/>
                  </a:moveTo>
                  <a:cubicBezTo>
                    <a:pt x="2340" y="8423"/>
                    <a:pt x="2048" y="9312"/>
                    <a:pt x="2340" y="11268"/>
                  </a:cubicBezTo>
                  <a:cubicBezTo>
                    <a:pt x="2632" y="13223"/>
                    <a:pt x="3508" y="16246"/>
                    <a:pt x="3945" y="17979"/>
                  </a:cubicBezTo>
                  <a:cubicBezTo>
                    <a:pt x="4383" y="19712"/>
                    <a:pt x="4383" y="20157"/>
                    <a:pt x="4237" y="20601"/>
                  </a:cubicBezTo>
                  <a:cubicBezTo>
                    <a:pt x="4091" y="21046"/>
                    <a:pt x="3799" y="21490"/>
                    <a:pt x="3216" y="21179"/>
                  </a:cubicBezTo>
                  <a:cubicBezTo>
                    <a:pt x="2632" y="20868"/>
                    <a:pt x="1756" y="19801"/>
                    <a:pt x="1027" y="17623"/>
                  </a:cubicBezTo>
                  <a:cubicBezTo>
                    <a:pt x="297" y="15446"/>
                    <a:pt x="-287" y="12157"/>
                    <a:pt x="151" y="9223"/>
                  </a:cubicBezTo>
                  <a:cubicBezTo>
                    <a:pt x="589" y="6290"/>
                    <a:pt x="2048" y="3712"/>
                    <a:pt x="3216" y="2246"/>
                  </a:cubicBezTo>
                  <a:cubicBezTo>
                    <a:pt x="4383" y="779"/>
                    <a:pt x="5259" y="423"/>
                    <a:pt x="6427" y="201"/>
                  </a:cubicBezTo>
                  <a:cubicBezTo>
                    <a:pt x="7594" y="-21"/>
                    <a:pt x="9054" y="-110"/>
                    <a:pt x="11389" y="201"/>
                  </a:cubicBezTo>
                  <a:cubicBezTo>
                    <a:pt x="13724" y="512"/>
                    <a:pt x="16935" y="1223"/>
                    <a:pt x="18832" y="2157"/>
                  </a:cubicBezTo>
                  <a:cubicBezTo>
                    <a:pt x="20729" y="3090"/>
                    <a:pt x="21313" y="4246"/>
                    <a:pt x="20291" y="5357"/>
                  </a:cubicBezTo>
                  <a:cubicBezTo>
                    <a:pt x="19270" y="6468"/>
                    <a:pt x="16643" y="7534"/>
                    <a:pt x="13432" y="8201"/>
                  </a:cubicBezTo>
                  <a:cubicBezTo>
                    <a:pt x="10221" y="8868"/>
                    <a:pt x="6427" y="9134"/>
                    <a:pt x="2632" y="94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9573976" y="3004900"/>
              <a:ext cx="139701" cy="214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6353"/>
                  </a:moveTo>
                  <a:cubicBezTo>
                    <a:pt x="1309" y="5718"/>
                    <a:pt x="2618" y="5082"/>
                    <a:pt x="4091" y="5188"/>
                  </a:cubicBezTo>
                  <a:cubicBezTo>
                    <a:pt x="5564" y="5294"/>
                    <a:pt x="7200" y="6141"/>
                    <a:pt x="8673" y="8259"/>
                  </a:cubicBezTo>
                  <a:cubicBezTo>
                    <a:pt x="10145" y="10376"/>
                    <a:pt x="11455" y="13765"/>
                    <a:pt x="11618" y="16200"/>
                  </a:cubicBezTo>
                  <a:cubicBezTo>
                    <a:pt x="11782" y="18635"/>
                    <a:pt x="10800" y="20118"/>
                    <a:pt x="9491" y="20859"/>
                  </a:cubicBezTo>
                  <a:cubicBezTo>
                    <a:pt x="8182" y="21600"/>
                    <a:pt x="6545" y="21600"/>
                    <a:pt x="5727" y="20965"/>
                  </a:cubicBezTo>
                  <a:cubicBezTo>
                    <a:pt x="4909" y="20329"/>
                    <a:pt x="4909" y="19059"/>
                    <a:pt x="5727" y="16306"/>
                  </a:cubicBezTo>
                  <a:cubicBezTo>
                    <a:pt x="6545" y="13553"/>
                    <a:pt x="8182" y="9318"/>
                    <a:pt x="10964" y="6353"/>
                  </a:cubicBezTo>
                  <a:cubicBezTo>
                    <a:pt x="13745" y="3388"/>
                    <a:pt x="17673" y="16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9822038" y="2832475"/>
              <a:ext cx="113889" cy="322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209" fill="norm" stroke="1" extrusionOk="0">
                  <a:moveTo>
                    <a:pt x="17596" y="2991"/>
                  </a:moveTo>
                  <a:cubicBezTo>
                    <a:pt x="15633" y="1876"/>
                    <a:pt x="13669" y="761"/>
                    <a:pt x="11706" y="274"/>
                  </a:cubicBezTo>
                  <a:cubicBezTo>
                    <a:pt x="9742" y="-214"/>
                    <a:pt x="7778" y="-75"/>
                    <a:pt x="6011" y="901"/>
                  </a:cubicBezTo>
                  <a:cubicBezTo>
                    <a:pt x="4244" y="1876"/>
                    <a:pt x="2673" y="3688"/>
                    <a:pt x="1495" y="6754"/>
                  </a:cubicBezTo>
                  <a:cubicBezTo>
                    <a:pt x="316" y="9820"/>
                    <a:pt x="-469" y="14140"/>
                    <a:pt x="316" y="16927"/>
                  </a:cubicBezTo>
                  <a:cubicBezTo>
                    <a:pt x="1102" y="19714"/>
                    <a:pt x="3458" y="20968"/>
                    <a:pt x="7189" y="21177"/>
                  </a:cubicBezTo>
                  <a:cubicBezTo>
                    <a:pt x="10920" y="21386"/>
                    <a:pt x="16026" y="20550"/>
                    <a:pt x="21131" y="197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9967676" y="2973150"/>
              <a:ext cx="1270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926"/>
                    <a:pt x="11520" y="9853"/>
                    <a:pt x="14940" y="13358"/>
                  </a:cubicBezTo>
                  <a:cubicBezTo>
                    <a:pt x="18360" y="16863"/>
                    <a:pt x="19440" y="18947"/>
                    <a:pt x="20160" y="20084"/>
                  </a:cubicBezTo>
                  <a:cubicBezTo>
                    <a:pt x="20880" y="21221"/>
                    <a:pt x="21240" y="214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9953099" y="2903300"/>
              <a:ext cx="192378" cy="330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466" fill="norm" stroke="1" extrusionOk="0">
                  <a:moveTo>
                    <a:pt x="21339" y="0"/>
                  </a:moveTo>
                  <a:cubicBezTo>
                    <a:pt x="17817" y="2614"/>
                    <a:pt x="14296" y="5228"/>
                    <a:pt x="10774" y="8530"/>
                  </a:cubicBezTo>
                  <a:cubicBezTo>
                    <a:pt x="7252" y="11832"/>
                    <a:pt x="3730" y="15822"/>
                    <a:pt x="1852" y="18161"/>
                  </a:cubicBezTo>
                  <a:cubicBezTo>
                    <a:pt x="-26" y="20499"/>
                    <a:pt x="-261" y="21187"/>
                    <a:pt x="209" y="21394"/>
                  </a:cubicBezTo>
                  <a:cubicBezTo>
                    <a:pt x="678" y="21600"/>
                    <a:pt x="1852" y="21325"/>
                    <a:pt x="3026" y="210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10221676" y="3049350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10259776" y="3119200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10618269" y="3004900"/>
              <a:ext cx="9808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700"/>
                    <a:pt x="2735" y="11400"/>
                    <a:pt x="575" y="15000"/>
                  </a:cubicBezTo>
                  <a:cubicBezTo>
                    <a:pt x="-1585" y="18600"/>
                    <a:pt x="2735" y="201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10602676" y="2871550"/>
              <a:ext cx="47716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600" fill="norm" stroke="1" extrusionOk="0">
                  <a:moveTo>
                    <a:pt x="14087" y="0"/>
                  </a:moveTo>
                  <a:cubicBezTo>
                    <a:pt x="10330" y="3086"/>
                    <a:pt x="6574" y="6171"/>
                    <a:pt x="6574" y="9771"/>
                  </a:cubicBezTo>
                  <a:cubicBezTo>
                    <a:pt x="6574" y="13371"/>
                    <a:pt x="10330" y="17486"/>
                    <a:pt x="14087" y="16457"/>
                  </a:cubicBezTo>
                  <a:cubicBezTo>
                    <a:pt x="17843" y="15429"/>
                    <a:pt x="21600" y="9257"/>
                    <a:pt x="21130" y="6686"/>
                  </a:cubicBezTo>
                  <a:cubicBezTo>
                    <a:pt x="20661" y="4114"/>
                    <a:pt x="15965" y="5143"/>
                    <a:pt x="11739" y="8229"/>
                  </a:cubicBezTo>
                  <a:cubicBezTo>
                    <a:pt x="7513" y="11314"/>
                    <a:pt x="3757" y="164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10647126" y="2796293"/>
              <a:ext cx="168330" cy="411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294" fill="norm" stroke="1" extrusionOk="0">
                  <a:moveTo>
                    <a:pt x="12150" y="609"/>
                  </a:moveTo>
                  <a:cubicBezTo>
                    <a:pt x="13230" y="280"/>
                    <a:pt x="14310" y="-49"/>
                    <a:pt x="15255" y="6"/>
                  </a:cubicBezTo>
                  <a:cubicBezTo>
                    <a:pt x="16200" y="61"/>
                    <a:pt x="17010" y="499"/>
                    <a:pt x="18360" y="2034"/>
                  </a:cubicBezTo>
                  <a:cubicBezTo>
                    <a:pt x="19710" y="3569"/>
                    <a:pt x="21600" y="6201"/>
                    <a:pt x="21465" y="9052"/>
                  </a:cubicBezTo>
                  <a:cubicBezTo>
                    <a:pt x="21330" y="11902"/>
                    <a:pt x="19170" y="14972"/>
                    <a:pt x="16740" y="17165"/>
                  </a:cubicBezTo>
                  <a:cubicBezTo>
                    <a:pt x="14310" y="19358"/>
                    <a:pt x="11610" y="20674"/>
                    <a:pt x="8775" y="21112"/>
                  </a:cubicBezTo>
                  <a:cubicBezTo>
                    <a:pt x="5940" y="21551"/>
                    <a:pt x="2970" y="21112"/>
                    <a:pt x="0" y="206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2969976" y="1969829"/>
              <a:ext cx="660401" cy="31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64" fill="norm" stroke="1" extrusionOk="0">
                  <a:moveTo>
                    <a:pt x="0" y="20264"/>
                  </a:moveTo>
                  <a:cubicBezTo>
                    <a:pt x="2354" y="14864"/>
                    <a:pt x="4708" y="9464"/>
                    <a:pt x="7200" y="5414"/>
                  </a:cubicBezTo>
                  <a:cubicBezTo>
                    <a:pt x="9692" y="1364"/>
                    <a:pt x="12323" y="-1336"/>
                    <a:pt x="14746" y="689"/>
                  </a:cubicBezTo>
                  <a:cubicBezTo>
                    <a:pt x="17169" y="2714"/>
                    <a:pt x="19385" y="9464"/>
                    <a:pt x="21600" y="162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3060082" y="1982550"/>
              <a:ext cx="633795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600" fill="norm" stroke="1" extrusionOk="0">
                  <a:moveTo>
                    <a:pt x="4480" y="12960"/>
                  </a:moveTo>
                  <a:cubicBezTo>
                    <a:pt x="3188" y="14400"/>
                    <a:pt x="1896" y="15840"/>
                    <a:pt x="1071" y="17280"/>
                  </a:cubicBezTo>
                  <a:cubicBezTo>
                    <a:pt x="246" y="18720"/>
                    <a:pt x="-113" y="20160"/>
                    <a:pt x="31" y="20880"/>
                  </a:cubicBezTo>
                  <a:cubicBezTo>
                    <a:pt x="174" y="21600"/>
                    <a:pt x="820" y="21600"/>
                    <a:pt x="2614" y="21600"/>
                  </a:cubicBezTo>
                  <a:cubicBezTo>
                    <a:pt x="4408" y="21600"/>
                    <a:pt x="7350" y="21600"/>
                    <a:pt x="10113" y="19440"/>
                  </a:cubicBezTo>
                  <a:cubicBezTo>
                    <a:pt x="12876" y="17280"/>
                    <a:pt x="15459" y="12960"/>
                    <a:pt x="17325" y="9360"/>
                  </a:cubicBezTo>
                  <a:cubicBezTo>
                    <a:pt x="19191" y="5760"/>
                    <a:pt x="20339" y="2880"/>
                    <a:pt x="2148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8735776" y="4230450"/>
              <a:ext cx="260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20" y="14400"/>
                    <a:pt x="11239" y="7200"/>
                    <a:pt x="14839" y="3600"/>
                  </a:cubicBezTo>
                  <a:cubicBezTo>
                    <a:pt x="18439" y="0"/>
                    <a:pt x="200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8735776" y="4382850"/>
              <a:ext cx="247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46" y="14400"/>
                    <a:pt x="8492" y="7200"/>
                    <a:pt x="12092" y="3600"/>
                  </a:cubicBezTo>
                  <a:cubicBezTo>
                    <a:pt x="15692" y="0"/>
                    <a:pt x="1864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1890219" y="5176600"/>
              <a:ext cx="311408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600" fill="norm" stroke="1" extrusionOk="0">
                  <a:moveTo>
                    <a:pt x="2207" y="0"/>
                  </a:moveTo>
                  <a:cubicBezTo>
                    <a:pt x="1186" y="0"/>
                    <a:pt x="164" y="0"/>
                    <a:pt x="18" y="2700"/>
                  </a:cubicBezTo>
                  <a:cubicBezTo>
                    <a:pt x="-128" y="5400"/>
                    <a:pt x="602" y="10800"/>
                    <a:pt x="3229" y="14850"/>
                  </a:cubicBezTo>
                  <a:cubicBezTo>
                    <a:pt x="5856" y="18900"/>
                    <a:pt x="10380" y="21600"/>
                    <a:pt x="13737" y="21600"/>
                  </a:cubicBezTo>
                  <a:cubicBezTo>
                    <a:pt x="17094" y="21600"/>
                    <a:pt x="19283" y="18900"/>
                    <a:pt x="21472" y="16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2601676" y="5227400"/>
              <a:ext cx="2095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5673" y="21600"/>
                    <a:pt x="11345" y="21600"/>
                    <a:pt x="14945" y="0"/>
                  </a:cubicBezTo>
                  <a:cubicBezTo>
                    <a:pt x="18545" y="21600"/>
                    <a:pt x="20073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3255726" y="5259150"/>
              <a:ext cx="330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4400"/>
                    <a:pt x="11077" y="7200"/>
                    <a:pt x="14677" y="3600"/>
                  </a:cubicBezTo>
                  <a:cubicBezTo>
                    <a:pt x="18277" y="0"/>
                    <a:pt x="1993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4055826" y="5309950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4798776" y="5290900"/>
              <a:ext cx="952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5351226" y="5287444"/>
              <a:ext cx="4445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3703" y="2735"/>
                    <a:pt x="7406" y="-1585"/>
                    <a:pt x="11006" y="575"/>
                  </a:cubicBezTo>
                  <a:cubicBezTo>
                    <a:pt x="14606" y="2735"/>
                    <a:pt x="18103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1966676" y="5456000"/>
              <a:ext cx="254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342"/>
                    <a:pt x="7200" y="10684"/>
                    <a:pt x="3600" y="14284"/>
                  </a:cubicBezTo>
                  <a:cubicBezTo>
                    <a:pt x="0" y="17884"/>
                    <a:pt x="0" y="197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2650359" y="5412401"/>
              <a:ext cx="141818" cy="188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413" fill="norm" stroke="1" extrusionOk="0">
                  <a:moveTo>
                    <a:pt x="317" y="4944"/>
                  </a:moveTo>
                  <a:cubicBezTo>
                    <a:pt x="0" y="3744"/>
                    <a:pt x="-318" y="2544"/>
                    <a:pt x="635" y="1704"/>
                  </a:cubicBezTo>
                  <a:cubicBezTo>
                    <a:pt x="1588" y="864"/>
                    <a:pt x="3811" y="384"/>
                    <a:pt x="6670" y="144"/>
                  </a:cubicBezTo>
                  <a:cubicBezTo>
                    <a:pt x="9529" y="-96"/>
                    <a:pt x="13023" y="-96"/>
                    <a:pt x="15406" y="624"/>
                  </a:cubicBezTo>
                  <a:cubicBezTo>
                    <a:pt x="17788" y="1344"/>
                    <a:pt x="19058" y="2784"/>
                    <a:pt x="16835" y="5784"/>
                  </a:cubicBezTo>
                  <a:cubicBezTo>
                    <a:pt x="14611" y="8784"/>
                    <a:pt x="8894" y="13344"/>
                    <a:pt x="5400" y="16224"/>
                  </a:cubicBezTo>
                  <a:cubicBezTo>
                    <a:pt x="1906" y="19104"/>
                    <a:pt x="635" y="20304"/>
                    <a:pt x="1270" y="20904"/>
                  </a:cubicBezTo>
                  <a:cubicBezTo>
                    <a:pt x="1906" y="21504"/>
                    <a:pt x="4447" y="21504"/>
                    <a:pt x="8100" y="21264"/>
                  </a:cubicBezTo>
                  <a:cubicBezTo>
                    <a:pt x="11753" y="21024"/>
                    <a:pt x="16517" y="20544"/>
                    <a:pt x="21282" y="200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3262076" y="5481871"/>
              <a:ext cx="156591" cy="202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550" fill="norm" stroke="1" extrusionOk="0">
                  <a:moveTo>
                    <a:pt x="4320" y="3325"/>
                  </a:moveTo>
                  <a:cubicBezTo>
                    <a:pt x="3456" y="2425"/>
                    <a:pt x="2592" y="1525"/>
                    <a:pt x="2880" y="962"/>
                  </a:cubicBezTo>
                  <a:cubicBezTo>
                    <a:pt x="3168" y="400"/>
                    <a:pt x="4608" y="175"/>
                    <a:pt x="6912" y="62"/>
                  </a:cubicBezTo>
                  <a:cubicBezTo>
                    <a:pt x="9216" y="-50"/>
                    <a:pt x="12384" y="-50"/>
                    <a:pt x="14400" y="400"/>
                  </a:cubicBezTo>
                  <a:cubicBezTo>
                    <a:pt x="16416" y="850"/>
                    <a:pt x="17280" y="1750"/>
                    <a:pt x="17424" y="2762"/>
                  </a:cubicBezTo>
                  <a:cubicBezTo>
                    <a:pt x="17568" y="3775"/>
                    <a:pt x="16992" y="4900"/>
                    <a:pt x="15984" y="5800"/>
                  </a:cubicBezTo>
                  <a:cubicBezTo>
                    <a:pt x="14976" y="6700"/>
                    <a:pt x="13536" y="7375"/>
                    <a:pt x="13824" y="7937"/>
                  </a:cubicBezTo>
                  <a:cubicBezTo>
                    <a:pt x="14112" y="8500"/>
                    <a:pt x="16128" y="8950"/>
                    <a:pt x="17712" y="9625"/>
                  </a:cubicBezTo>
                  <a:cubicBezTo>
                    <a:pt x="19296" y="10300"/>
                    <a:pt x="20448" y="11200"/>
                    <a:pt x="21024" y="12212"/>
                  </a:cubicBezTo>
                  <a:cubicBezTo>
                    <a:pt x="21600" y="13225"/>
                    <a:pt x="21600" y="14350"/>
                    <a:pt x="18000" y="15925"/>
                  </a:cubicBezTo>
                  <a:cubicBezTo>
                    <a:pt x="14400" y="17500"/>
                    <a:pt x="7200" y="19525"/>
                    <a:pt x="0" y="215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5413510" y="5567039"/>
              <a:ext cx="153617" cy="187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024" fill="norm" stroke="1" extrusionOk="0">
                  <a:moveTo>
                    <a:pt x="6384" y="4638"/>
                  </a:moveTo>
                  <a:cubicBezTo>
                    <a:pt x="5496" y="8199"/>
                    <a:pt x="4608" y="11759"/>
                    <a:pt x="3869" y="14251"/>
                  </a:cubicBezTo>
                  <a:cubicBezTo>
                    <a:pt x="3129" y="16744"/>
                    <a:pt x="2537" y="18168"/>
                    <a:pt x="1797" y="19355"/>
                  </a:cubicBezTo>
                  <a:cubicBezTo>
                    <a:pt x="1058" y="20542"/>
                    <a:pt x="170" y="21491"/>
                    <a:pt x="22" y="20779"/>
                  </a:cubicBezTo>
                  <a:cubicBezTo>
                    <a:pt x="-126" y="20067"/>
                    <a:pt x="466" y="17693"/>
                    <a:pt x="1945" y="14370"/>
                  </a:cubicBezTo>
                  <a:cubicBezTo>
                    <a:pt x="3425" y="11047"/>
                    <a:pt x="5792" y="6775"/>
                    <a:pt x="8751" y="4045"/>
                  </a:cubicBezTo>
                  <a:cubicBezTo>
                    <a:pt x="11710" y="1315"/>
                    <a:pt x="15260" y="128"/>
                    <a:pt x="17479" y="10"/>
                  </a:cubicBezTo>
                  <a:cubicBezTo>
                    <a:pt x="19699" y="-109"/>
                    <a:pt x="20586" y="840"/>
                    <a:pt x="21030" y="4164"/>
                  </a:cubicBezTo>
                  <a:cubicBezTo>
                    <a:pt x="21474" y="7487"/>
                    <a:pt x="21474" y="13183"/>
                    <a:pt x="21474" y="188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1903176" y="4761428"/>
              <a:ext cx="222251" cy="302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2422"/>
                  </a:moveTo>
                  <a:cubicBezTo>
                    <a:pt x="0" y="1372"/>
                    <a:pt x="0" y="322"/>
                    <a:pt x="103" y="172"/>
                  </a:cubicBezTo>
                  <a:cubicBezTo>
                    <a:pt x="206" y="22"/>
                    <a:pt x="411" y="772"/>
                    <a:pt x="617" y="3847"/>
                  </a:cubicBezTo>
                  <a:cubicBezTo>
                    <a:pt x="823" y="6922"/>
                    <a:pt x="1029" y="12322"/>
                    <a:pt x="1131" y="15397"/>
                  </a:cubicBezTo>
                  <a:cubicBezTo>
                    <a:pt x="1234" y="18472"/>
                    <a:pt x="1234" y="19222"/>
                    <a:pt x="1131" y="19972"/>
                  </a:cubicBezTo>
                  <a:cubicBezTo>
                    <a:pt x="1029" y="20722"/>
                    <a:pt x="823" y="21472"/>
                    <a:pt x="617" y="21397"/>
                  </a:cubicBezTo>
                  <a:cubicBezTo>
                    <a:pt x="411" y="21322"/>
                    <a:pt x="206" y="20422"/>
                    <a:pt x="103" y="19522"/>
                  </a:cubicBezTo>
                  <a:cubicBezTo>
                    <a:pt x="0" y="18622"/>
                    <a:pt x="0" y="17722"/>
                    <a:pt x="0" y="16747"/>
                  </a:cubicBezTo>
                  <a:cubicBezTo>
                    <a:pt x="0" y="15772"/>
                    <a:pt x="0" y="14722"/>
                    <a:pt x="514" y="14197"/>
                  </a:cubicBezTo>
                  <a:cubicBezTo>
                    <a:pt x="1029" y="13672"/>
                    <a:pt x="2057" y="13672"/>
                    <a:pt x="3600" y="13522"/>
                  </a:cubicBezTo>
                  <a:cubicBezTo>
                    <a:pt x="5143" y="13372"/>
                    <a:pt x="7200" y="13072"/>
                    <a:pt x="9154" y="11497"/>
                  </a:cubicBezTo>
                  <a:cubicBezTo>
                    <a:pt x="11109" y="9922"/>
                    <a:pt x="12960" y="7072"/>
                    <a:pt x="13989" y="5272"/>
                  </a:cubicBezTo>
                  <a:cubicBezTo>
                    <a:pt x="15017" y="3472"/>
                    <a:pt x="15223" y="2722"/>
                    <a:pt x="15634" y="1897"/>
                  </a:cubicBezTo>
                  <a:cubicBezTo>
                    <a:pt x="16046" y="1072"/>
                    <a:pt x="16663" y="172"/>
                    <a:pt x="17280" y="22"/>
                  </a:cubicBezTo>
                  <a:cubicBezTo>
                    <a:pt x="17897" y="-128"/>
                    <a:pt x="18514" y="472"/>
                    <a:pt x="18823" y="2722"/>
                  </a:cubicBezTo>
                  <a:cubicBezTo>
                    <a:pt x="19131" y="4972"/>
                    <a:pt x="19131" y="8872"/>
                    <a:pt x="19543" y="11647"/>
                  </a:cubicBezTo>
                  <a:cubicBezTo>
                    <a:pt x="19954" y="14422"/>
                    <a:pt x="20777" y="16072"/>
                    <a:pt x="21600" y="177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2563576" y="4773286"/>
              <a:ext cx="247651" cy="296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0" fill="norm" stroke="1" extrusionOk="0">
                  <a:moveTo>
                    <a:pt x="0" y="1131"/>
                  </a:moveTo>
                  <a:cubicBezTo>
                    <a:pt x="554" y="531"/>
                    <a:pt x="1108" y="-69"/>
                    <a:pt x="1477" y="6"/>
                  </a:cubicBezTo>
                  <a:cubicBezTo>
                    <a:pt x="1846" y="81"/>
                    <a:pt x="2031" y="831"/>
                    <a:pt x="2123" y="3831"/>
                  </a:cubicBezTo>
                  <a:cubicBezTo>
                    <a:pt x="2215" y="6831"/>
                    <a:pt x="2215" y="12081"/>
                    <a:pt x="2308" y="15156"/>
                  </a:cubicBezTo>
                  <a:cubicBezTo>
                    <a:pt x="2400" y="18231"/>
                    <a:pt x="2585" y="19131"/>
                    <a:pt x="2677" y="19956"/>
                  </a:cubicBezTo>
                  <a:cubicBezTo>
                    <a:pt x="2769" y="20781"/>
                    <a:pt x="2769" y="21531"/>
                    <a:pt x="2769" y="20631"/>
                  </a:cubicBezTo>
                  <a:cubicBezTo>
                    <a:pt x="2769" y="19731"/>
                    <a:pt x="2769" y="17181"/>
                    <a:pt x="2862" y="15531"/>
                  </a:cubicBezTo>
                  <a:cubicBezTo>
                    <a:pt x="2954" y="13881"/>
                    <a:pt x="3138" y="13131"/>
                    <a:pt x="3877" y="12681"/>
                  </a:cubicBezTo>
                  <a:cubicBezTo>
                    <a:pt x="4615" y="12231"/>
                    <a:pt x="5908" y="12081"/>
                    <a:pt x="7938" y="11106"/>
                  </a:cubicBezTo>
                  <a:cubicBezTo>
                    <a:pt x="9969" y="10131"/>
                    <a:pt x="12738" y="8331"/>
                    <a:pt x="14585" y="6756"/>
                  </a:cubicBezTo>
                  <a:cubicBezTo>
                    <a:pt x="16431" y="5181"/>
                    <a:pt x="17354" y="3831"/>
                    <a:pt x="18092" y="2781"/>
                  </a:cubicBezTo>
                  <a:cubicBezTo>
                    <a:pt x="18831" y="1731"/>
                    <a:pt x="19385" y="981"/>
                    <a:pt x="19754" y="1056"/>
                  </a:cubicBezTo>
                  <a:cubicBezTo>
                    <a:pt x="20123" y="1131"/>
                    <a:pt x="20308" y="2031"/>
                    <a:pt x="20308" y="4431"/>
                  </a:cubicBezTo>
                  <a:cubicBezTo>
                    <a:pt x="20308" y="6831"/>
                    <a:pt x="20123" y="10731"/>
                    <a:pt x="20308" y="13356"/>
                  </a:cubicBezTo>
                  <a:cubicBezTo>
                    <a:pt x="20492" y="15981"/>
                    <a:pt x="21046" y="17331"/>
                    <a:pt x="21600" y="186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3306996" y="4795329"/>
              <a:ext cx="205678" cy="294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66" fill="norm" stroke="1" extrusionOk="0">
                  <a:moveTo>
                    <a:pt x="1273" y="3723"/>
                  </a:moveTo>
                  <a:cubicBezTo>
                    <a:pt x="1494" y="8197"/>
                    <a:pt x="1714" y="12672"/>
                    <a:pt x="1824" y="15372"/>
                  </a:cubicBezTo>
                  <a:cubicBezTo>
                    <a:pt x="1935" y="18072"/>
                    <a:pt x="1935" y="18997"/>
                    <a:pt x="1714" y="19846"/>
                  </a:cubicBezTo>
                  <a:cubicBezTo>
                    <a:pt x="1494" y="20695"/>
                    <a:pt x="1053" y="21466"/>
                    <a:pt x="722" y="21466"/>
                  </a:cubicBezTo>
                  <a:cubicBezTo>
                    <a:pt x="392" y="21466"/>
                    <a:pt x="171" y="20695"/>
                    <a:pt x="61" y="19923"/>
                  </a:cubicBezTo>
                  <a:cubicBezTo>
                    <a:pt x="-49" y="19152"/>
                    <a:pt x="-49" y="18380"/>
                    <a:pt x="392" y="17686"/>
                  </a:cubicBezTo>
                  <a:cubicBezTo>
                    <a:pt x="833" y="16992"/>
                    <a:pt x="1714" y="16375"/>
                    <a:pt x="3257" y="15757"/>
                  </a:cubicBezTo>
                  <a:cubicBezTo>
                    <a:pt x="4800" y="15140"/>
                    <a:pt x="7004" y="14523"/>
                    <a:pt x="9649" y="12595"/>
                  </a:cubicBezTo>
                  <a:cubicBezTo>
                    <a:pt x="12294" y="10666"/>
                    <a:pt x="15380" y="7426"/>
                    <a:pt x="17143" y="5343"/>
                  </a:cubicBezTo>
                  <a:cubicBezTo>
                    <a:pt x="18906" y="3260"/>
                    <a:pt x="19347" y="2335"/>
                    <a:pt x="19898" y="1486"/>
                  </a:cubicBezTo>
                  <a:cubicBezTo>
                    <a:pt x="20449" y="637"/>
                    <a:pt x="21110" y="-134"/>
                    <a:pt x="21331" y="20"/>
                  </a:cubicBezTo>
                  <a:cubicBezTo>
                    <a:pt x="21551" y="175"/>
                    <a:pt x="21331" y="1255"/>
                    <a:pt x="20890" y="4649"/>
                  </a:cubicBezTo>
                  <a:cubicBezTo>
                    <a:pt x="20449" y="8043"/>
                    <a:pt x="19788" y="13752"/>
                    <a:pt x="19127" y="194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1731019" y="4262200"/>
              <a:ext cx="89608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2" h="21600" fill="norm" stroke="1" extrusionOk="0">
                  <a:moveTo>
                    <a:pt x="14891" y="0"/>
                  </a:moveTo>
                  <a:cubicBezTo>
                    <a:pt x="9982" y="1326"/>
                    <a:pt x="5073" y="2653"/>
                    <a:pt x="2373" y="5495"/>
                  </a:cubicBezTo>
                  <a:cubicBezTo>
                    <a:pt x="-327" y="8337"/>
                    <a:pt x="-818" y="12695"/>
                    <a:pt x="1391" y="15632"/>
                  </a:cubicBezTo>
                  <a:cubicBezTo>
                    <a:pt x="3600" y="18568"/>
                    <a:pt x="8509" y="20084"/>
                    <a:pt x="12191" y="20842"/>
                  </a:cubicBezTo>
                  <a:cubicBezTo>
                    <a:pt x="15873" y="21600"/>
                    <a:pt x="18327" y="21600"/>
                    <a:pt x="2078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1891484" y="4251577"/>
              <a:ext cx="105522" cy="290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1159" fill="norm" stroke="1" extrusionOk="0">
                  <a:moveTo>
                    <a:pt x="6033" y="9568"/>
                  </a:moveTo>
                  <a:cubicBezTo>
                    <a:pt x="3956" y="11883"/>
                    <a:pt x="1879" y="14197"/>
                    <a:pt x="840" y="15740"/>
                  </a:cubicBezTo>
                  <a:cubicBezTo>
                    <a:pt x="-198" y="17283"/>
                    <a:pt x="-198" y="18054"/>
                    <a:pt x="425" y="18980"/>
                  </a:cubicBezTo>
                  <a:cubicBezTo>
                    <a:pt x="1048" y="19905"/>
                    <a:pt x="2294" y="20985"/>
                    <a:pt x="3125" y="21140"/>
                  </a:cubicBezTo>
                  <a:cubicBezTo>
                    <a:pt x="3956" y="21294"/>
                    <a:pt x="4371" y="20523"/>
                    <a:pt x="3956" y="17900"/>
                  </a:cubicBezTo>
                  <a:cubicBezTo>
                    <a:pt x="3540" y="15277"/>
                    <a:pt x="2294" y="10803"/>
                    <a:pt x="2294" y="7563"/>
                  </a:cubicBezTo>
                  <a:cubicBezTo>
                    <a:pt x="2294" y="4323"/>
                    <a:pt x="3540" y="2317"/>
                    <a:pt x="5202" y="1160"/>
                  </a:cubicBezTo>
                  <a:cubicBezTo>
                    <a:pt x="6864" y="3"/>
                    <a:pt x="8940" y="-306"/>
                    <a:pt x="11848" y="311"/>
                  </a:cubicBezTo>
                  <a:cubicBezTo>
                    <a:pt x="14756" y="928"/>
                    <a:pt x="18494" y="2471"/>
                    <a:pt x="19948" y="4245"/>
                  </a:cubicBezTo>
                  <a:cubicBezTo>
                    <a:pt x="21402" y="6020"/>
                    <a:pt x="20571" y="8025"/>
                    <a:pt x="19117" y="9260"/>
                  </a:cubicBezTo>
                  <a:cubicBezTo>
                    <a:pt x="17664" y="10494"/>
                    <a:pt x="15587" y="10957"/>
                    <a:pt x="13510" y="114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2042876" y="4196584"/>
              <a:ext cx="88406" cy="237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409" fill="norm" stroke="1" extrusionOk="0">
                  <a:moveTo>
                    <a:pt x="0" y="191"/>
                  </a:moveTo>
                  <a:cubicBezTo>
                    <a:pt x="2512" y="0"/>
                    <a:pt x="5023" y="-191"/>
                    <a:pt x="8288" y="382"/>
                  </a:cubicBezTo>
                  <a:cubicBezTo>
                    <a:pt x="11553" y="956"/>
                    <a:pt x="15572" y="2294"/>
                    <a:pt x="18084" y="5352"/>
                  </a:cubicBezTo>
                  <a:cubicBezTo>
                    <a:pt x="20595" y="8411"/>
                    <a:pt x="21600" y="13190"/>
                    <a:pt x="20595" y="16152"/>
                  </a:cubicBezTo>
                  <a:cubicBezTo>
                    <a:pt x="19591" y="19115"/>
                    <a:pt x="16577" y="20262"/>
                    <a:pt x="13563" y="214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2520492" y="4306650"/>
              <a:ext cx="87535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3" h="21600" fill="norm" stroke="1" extrusionOk="0">
                  <a:moveTo>
                    <a:pt x="13238" y="1350"/>
                  </a:moveTo>
                  <a:cubicBezTo>
                    <a:pt x="11229" y="675"/>
                    <a:pt x="9220" y="0"/>
                    <a:pt x="7210" y="0"/>
                  </a:cubicBezTo>
                  <a:cubicBezTo>
                    <a:pt x="5201" y="0"/>
                    <a:pt x="3192" y="675"/>
                    <a:pt x="1685" y="2362"/>
                  </a:cubicBezTo>
                  <a:cubicBezTo>
                    <a:pt x="178" y="4050"/>
                    <a:pt x="-827" y="6750"/>
                    <a:pt x="931" y="10125"/>
                  </a:cubicBezTo>
                  <a:cubicBezTo>
                    <a:pt x="2689" y="13500"/>
                    <a:pt x="7210" y="17550"/>
                    <a:pt x="10978" y="19575"/>
                  </a:cubicBezTo>
                  <a:cubicBezTo>
                    <a:pt x="14745" y="21600"/>
                    <a:pt x="17759" y="21600"/>
                    <a:pt x="2077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2650359" y="4299170"/>
              <a:ext cx="62532" cy="256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435" fill="norm" stroke="1" extrusionOk="0">
                  <a:moveTo>
                    <a:pt x="2880" y="9656"/>
                  </a:moveTo>
                  <a:cubicBezTo>
                    <a:pt x="1440" y="13020"/>
                    <a:pt x="0" y="16384"/>
                    <a:pt x="0" y="18508"/>
                  </a:cubicBezTo>
                  <a:cubicBezTo>
                    <a:pt x="0" y="20633"/>
                    <a:pt x="1440" y="21518"/>
                    <a:pt x="2160" y="21429"/>
                  </a:cubicBezTo>
                  <a:cubicBezTo>
                    <a:pt x="2880" y="21341"/>
                    <a:pt x="2880" y="20279"/>
                    <a:pt x="2520" y="16915"/>
                  </a:cubicBezTo>
                  <a:cubicBezTo>
                    <a:pt x="2160" y="13551"/>
                    <a:pt x="1440" y="7885"/>
                    <a:pt x="1080" y="4521"/>
                  </a:cubicBezTo>
                  <a:cubicBezTo>
                    <a:pt x="720" y="1157"/>
                    <a:pt x="720" y="95"/>
                    <a:pt x="3240" y="7"/>
                  </a:cubicBezTo>
                  <a:cubicBezTo>
                    <a:pt x="5760" y="-82"/>
                    <a:pt x="10800" y="803"/>
                    <a:pt x="14760" y="2397"/>
                  </a:cubicBezTo>
                  <a:cubicBezTo>
                    <a:pt x="18720" y="3990"/>
                    <a:pt x="21600" y="6292"/>
                    <a:pt x="21240" y="8328"/>
                  </a:cubicBezTo>
                  <a:cubicBezTo>
                    <a:pt x="20880" y="10364"/>
                    <a:pt x="17280" y="12134"/>
                    <a:pt x="13680" y="13108"/>
                  </a:cubicBezTo>
                  <a:cubicBezTo>
                    <a:pt x="10080" y="14082"/>
                    <a:pt x="6480" y="14259"/>
                    <a:pt x="2880" y="144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2703276" y="4274900"/>
              <a:ext cx="114318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2" h="21600" fill="norm" stroke="1" extrusionOk="0">
                  <a:moveTo>
                    <a:pt x="0" y="0"/>
                  </a:moveTo>
                  <a:cubicBezTo>
                    <a:pt x="5400" y="947"/>
                    <a:pt x="10800" y="1895"/>
                    <a:pt x="14850" y="3411"/>
                  </a:cubicBezTo>
                  <a:cubicBezTo>
                    <a:pt x="18900" y="4926"/>
                    <a:pt x="21600" y="7011"/>
                    <a:pt x="20636" y="10137"/>
                  </a:cubicBezTo>
                  <a:cubicBezTo>
                    <a:pt x="19671" y="13263"/>
                    <a:pt x="15043" y="17432"/>
                    <a:pt x="1041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3226881" y="4284339"/>
              <a:ext cx="98696" cy="212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502" fill="norm" stroke="1" extrusionOk="0">
                  <a:moveTo>
                    <a:pt x="15582" y="2254"/>
                  </a:moveTo>
                  <a:cubicBezTo>
                    <a:pt x="15582" y="1185"/>
                    <a:pt x="15582" y="116"/>
                    <a:pt x="14682" y="9"/>
                  </a:cubicBezTo>
                  <a:cubicBezTo>
                    <a:pt x="13782" y="-98"/>
                    <a:pt x="11982" y="757"/>
                    <a:pt x="9282" y="3752"/>
                  </a:cubicBezTo>
                  <a:cubicBezTo>
                    <a:pt x="6582" y="6746"/>
                    <a:pt x="2982" y="11878"/>
                    <a:pt x="1182" y="14979"/>
                  </a:cubicBezTo>
                  <a:cubicBezTo>
                    <a:pt x="-618" y="18080"/>
                    <a:pt x="-618" y="19150"/>
                    <a:pt x="2982" y="19898"/>
                  </a:cubicBezTo>
                  <a:cubicBezTo>
                    <a:pt x="6582" y="20647"/>
                    <a:pt x="13782" y="21074"/>
                    <a:pt x="20982" y="215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3402281" y="4286078"/>
              <a:ext cx="99450" cy="325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1" h="21422" fill="norm" stroke="1" extrusionOk="0">
                  <a:moveTo>
                    <a:pt x="2540" y="7208"/>
                  </a:moveTo>
                  <a:cubicBezTo>
                    <a:pt x="2099" y="9995"/>
                    <a:pt x="1658" y="12782"/>
                    <a:pt x="2099" y="14872"/>
                  </a:cubicBezTo>
                  <a:cubicBezTo>
                    <a:pt x="2540" y="16963"/>
                    <a:pt x="3862" y="18356"/>
                    <a:pt x="5185" y="19471"/>
                  </a:cubicBezTo>
                  <a:cubicBezTo>
                    <a:pt x="6507" y="20586"/>
                    <a:pt x="7830" y="21422"/>
                    <a:pt x="8491" y="21422"/>
                  </a:cubicBezTo>
                  <a:cubicBezTo>
                    <a:pt x="9152" y="21422"/>
                    <a:pt x="9152" y="20586"/>
                    <a:pt x="7830" y="18217"/>
                  </a:cubicBezTo>
                  <a:cubicBezTo>
                    <a:pt x="6507" y="15848"/>
                    <a:pt x="3862" y="11946"/>
                    <a:pt x="2319" y="9019"/>
                  </a:cubicBezTo>
                  <a:cubicBezTo>
                    <a:pt x="777" y="6093"/>
                    <a:pt x="336" y="4142"/>
                    <a:pt x="115" y="2818"/>
                  </a:cubicBezTo>
                  <a:cubicBezTo>
                    <a:pt x="-105" y="1494"/>
                    <a:pt x="-105" y="797"/>
                    <a:pt x="997" y="379"/>
                  </a:cubicBezTo>
                  <a:cubicBezTo>
                    <a:pt x="2099" y="-39"/>
                    <a:pt x="4303" y="-178"/>
                    <a:pt x="7609" y="310"/>
                  </a:cubicBezTo>
                  <a:cubicBezTo>
                    <a:pt x="10915" y="797"/>
                    <a:pt x="15324" y="1912"/>
                    <a:pt x="17968" y="3445"/>
                  </a:cubicBezTo>
                  <a:cubicBezTo>
                    <a:pt x="20613" y="4978"/>
                    <a:pt x="21495" y="6929"/>
                    <a:pt x="19952" y="8323"/>
                  </a:cubicBezTo>
                  <a:cubicBezTo>
                    <a:pt x="18409" y="9716"/>
                    <a:pt x="14442" y="10552"/>
                    <a:pt x="10475" y="113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3509726" y="4211400"/>
              <a:ext cx="11661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600" fill="norm" stroke="1" extrusionOk="0">
                  <a:moveTo>
                    <a:pt x="0" y="0"/>
                  </a:moveTo>
                  <a:cubicBezTo>
                    <a:pt x="5400" y="460"/>
                    <a:pt x="10800" y="919"/>
                    <a:pt x="14850" y="2757"/>
                  </a:cubicBezTo>
                  <a:cubicBezTo>
                    <a:pt x="18900" y="4596"/>
                    <a:pt x="21600" y="7813"/>
                    <a:pt x="21214" y="11183"/>
                  </a:cubicBezTo>
                  <a:cubicBezTo>
                    <a:pt x="20829" y="14553"/>
                    <a:pt x="17357" y="18077"/>
                    <a:pt x="1388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3909507" y="4243150"/>
              <a:ext cx="89170" cy="242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355" fill="norm" stroke="1" extrusionOk="0">
                  <a:moveTo>
                    <a:pt x="19654" y="3910"/>
                  </a:moveTo>
                  <a:cubicBezTo>
                    <a:pt x="20156" y="2979"/>
                    <a:pt x="20659" y="2048"/>
                    <a:pt x="19905" y="1303"/>
                  </a:cubicBezTo>
                  <a:cubicBezTo>
                    <a:pt x="19152" y="559"/>
                    <a:pt x="17142" y="0"/>
                    <a:pt x="14882" y="0"/>
                  </a:cubicBezTo>
                  <a:cubicBezTo>
                    <a:pt x="12621" y="0"/>
                    <a:pt x="10110" y="559"/>
                    <a:pt x="7096" y="2793"/>
                  </a:cubicBezTo>
                  <a:cubicBezTo>
                    <a:pt x="4082" y="5028"/>
                    <a:pt x="566" y="8938"/>
                    <a:pt x="63" y="12383"/>
                  </a:cubicBezTo>
                  <a:cubicBezTo>
                    <a:pt x="-439" y="15828"/>
                    <a:pt x="2073" y="18807"/>
                    <a:pt x="6091" y="20203"/>
                  </a:cubicBezTo>
                  <a:cubicBezTo>
                    <a:pt x="10110" y="21600"/>
                    <a:pt x="15635" y="21414"/>
                    <a:pt x="21161" y="212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4028309" y="4351100"/>
              <a:ext cx="40218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1080" y="0"/>
                  </a:moveTo>
                  <a:cubicBezTo>
                    <a:pt x="0" y="3960"/>
                    <a:pt x="-1080" y="7920"/>
                    <a:pt x="2160" y="11520"/>
                  </a:cubicBezTo>
                  <a:cubicBezTo>
                    <a:pt x="5400" y="15120"/>
                    <a:pt x="12960" y="18360"/>
                    <a:pt x="2052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4106626" y="4376500"/>
              <a:ext cx="1016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7100"/>
                    <a:pt x="1800" y="12600"/>
                    <a:pt x="5400" y="9000"/>
                  </a:cubicBezTo>
                  <a:cubicBezTo>
                    <a:pt x="9000" y="5400"/>
                    <a:pt x="153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4252676" y="4268550"/>
              <a:ext cx="122333" cy="216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0503" fill="norm" stroke="1" extrusionOk="0">
                  <a:moveTo>
                    <a:pt x="0" y="8400"/>
                  </a:moveTo>
                  <a:cubicBezTo>
                    <a:pt x="0" y="14000"/>
                    <a:pt x="0" y="19600"/>
                    <a:pt x="0" y="20400"/>
                  </a:cubicBezTo>
                  <a:cubicBezTo>
                    <a:pt x="0" y="21200"/>
                    <a:pt x="0" y="17200"/>
                    <a:pt x="180" y="13900"/>
                  </a:cubicBezTo>
                  <a:cubicBezTo>
                    <a:pt x="360" y="10600"/>
                    <a:pt x="720" y="8000"/>
                    <a:pt x="1260" y="5800"/>
                  </a:cubicBezTo>
                  <a:cubicBezTo>
                    <a:pt x="1800" y="3600"/>
                    <a:pt x="2520" y="1800"/>
                    <a:pt x="3960" y="800"/>
                  </a:cubicBezTo>
                  <a:cubicBezTo>
                    <a:pt x="5400" y="-200"/>
                    <a:pt x="7560" y="-400"/>
                    <a:pt x="10800" y="1000"/>
                  </a:cubicBezTo>
                  <a:cubicBezTo>
                    <a:pt x="14040" y="2400"/>
                    <a:pt x="18360" y="5400"/>
                    <a:pt x="19980" y="8100"/>
                  </a:cubicBezTo>
                  <a:cubicBezTo>
                    <a:pt x="21600" y="10800"/>
                    <a:pt x="20520" y="13200"/>
                    <a:pt x="19440" y="15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4379676" y="4211400"/>
              <a:ext cx="508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700" y="0"/>
                  </a:moveTo>
                  <a:cubicBezTo>
                    <a:pt x="7200" y="327"/>
                    <a:pt x="11700" y="655"/>
                    <a:pt x="15300" y="2291"/>
                  </a:cubicBezTo>
                  <a:cubicBezTo>
                    <a:pt x="18900" y="3927"/>
                    <a:pt x="21600" y="6873"/>
                    <a:pt x="21600" y="9900"/>
                  </a:cubicBezTo>
                  <a:cubicBezTo>
                    <a:pt x="21600" y="12927"/>
                    <a:pt x="18900" y="16036"/>
                    <a:pt x="14850" y="18000"/>
                  </a:cubicBezTo>
                  <a:cubicBezTo>
                    <a:pt x="10800" y="19964"/>
                    <a:pt x="5400" y="207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4220926" y="4452700"/>
              <a:ext cx="15240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4697176" y="4516200"/>
              <a:ext cx="82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5001976" y="4541600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5313126" y="4586050"/>
              <a:ext cx="50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10234640" y="4161659"/>
              <a:ext cx="147531" cy="57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328" fill="norm" stroke="1" extrusionOk="0">
                  <a:moveTo>
                    <a:pt x="6351" y="7447"/>
                  </a:moveTo>
                  <a:cubicBezTo>
                    <a:pt x="5742" y="9240"/>
                    <a:pt x="5134" y="11034"/>
                    <a:pt x="4373" y="12905"/>
                  </a:cubicBezTo>
                  <a:cubicBezTo>
                    <a:pt x="3613" y="14777"/>
                    <a:pt x="2700" y="16726"/>
                    <a:pt x="2092" y="18247"/>
                  </a:cubicBezTo>
                  <a:cubicBezTo>
                    <a:pt x="1483" y="19767"/>
                    <a:pt x="1179" y="20859"/>
                    <a:pt x="875" y="21210"/>
                  </a:cubicBezTo>
                  <a:cubicBezTo>
                    <a:pt x="570" y="21561"/>
                    <a:pt x="266" y="21171"/>
                    <a:pt x="114" y="19456"/>
                  </a:cubicBezTo>
                  <a:cubicBezTo>
                    <a:pt x="-38" y="17740"/>
                    <a:pt x="-38" y="14699"/>
                    <a:pt x="114" y="12009"/>
                  </a:cubicBezTo>
                  <a:cubicBezTo>
                    <a:pt x="266" y="9318"/>
                    <a:pt x="570" y="6979"/>
                    <a:pt x="1787" y="5186"/>
                  </a:cubicBezTo>
                  <a:cubicBezTo>
                    <a:pt x="3004" y="3392"/>
                    <a:pt x="5134" y="2144"/>
                    <a:pt x="6959" y="1365"/>
                  </a:cubicBezTo>
                  <a:cubicBezTo>
                    <a:pt x="8785" y="585"/>
                    <a:pt x="10306" y="273"/>
                    <a:pt x="11827" y="117"/>
                  </a:cubicBezTo>
                  <a:cubicBezTo>
                    <a:pt x="13348" y="-39"/>
                    <a:pt x="14869" y="-39"/>
                    <a:pt x="16086" y="117"/>
                  </a:cubicBezTo>
                  <a:cubicBezTo>
                    <a:pt x="17303" y="273"/>
                    <a:pt x="18216" y="585"/>
                    <a:pt x="19280" y="1793"/>
                  </a:cubicBezTo>
                  <a:cubicBezTo>
                    <a:pt x="20345" y="3002"/>
                    <a:pt x="21562" y="5108"/>
                    <a:pt x="21106" y="6628"/>
                  </a:cubicBezTo>
                  <a:cubicBezTo>
                    <a:pt x="20649" y="8149"/>
                    <a:pt x="18520" y="9084"/>
                    <a:pt x="16847" y="9669"/>
                  </a:cubicBezTo>
                  <a:cubicBezTo>
                    <a:pt x="15173" y="10254"/>
                    <a:pt x="13956" y="10488"/>
                    <a:pt x="12435" y="10527"/>
                  </a:cubicBezTo>
                  <a:cubicBezTo>
                    <a:pt x="10914" y="10566"/>
                    <a:pt x="9089" y="10410"/>
                    <a:pt x="7872" y="10098"/>
                  </a:cubicBezTo>
                  <a:cubicBezTo>
                    <a:pt x="6655" y="9786"/>
                    <a:pt x="6047" y="9318"/>
                    <a:pt x="5438" y="88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10437576" y="3957400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10450276" y="3836750"/>
              <a:ext cx="15694" cy="39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015" fill="norm" stroke="1" extrusionOk="0">
                  <a:moveTo>
                    <a:pt x="0" y="12960"/>
                  </a:moveTo>
                  <a:cubicBezTo>
                    <a:pt x="8100" y="17280"/>
                    <a:pt x="16200" y="21600"/>
                    <a:pt x="18900" y="19440"/>
                  </a:cubicBezTo>
                  <a:cubicBezTo>
                    <a:pt x="21600" y="17280"/>
                    <a:pt x="18900" y="8640"/>
                    <a:pt x="162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10665568" y="4136341"/>
              <a:ext cx="102209" cy="303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1371" fill="norm" stroke="1" extrusionOk="0">
                  <a:moveTo>
                    <a:pt x="20860" y="2601"/>
                  </a:moveTo>
                  <a:cubicBezTo>
                    <a:pt x="20428" y="1559"/>
                    <a:pt x="19996" y="516"/>
                    <a:pt x="18700" y="143"/>
                  </a:cubicBezTo>
                  <a:cubicBezTo>
                    <a:pt x="17404" y="-229"/>
                    <a:pt x="15244" y="69"/>
                    <a:pt x="11788" y="1708"/>
                  </a:cubicBezTo>
                  <a:cubicBezTo>
                    <a:pt x="8332" y="3346"/>
                    <a:pt x="3580" y="6325"/>
                    <a:pt x="1420" y="9081"/>
                  </a:cubicBezTo>
                  <a:cubicBezTo>
                    <a:pt x="-740" y="11837"/>
                    <a:pt x="-308" y="14370"/>
                    <a:pt x="1852" y="16381"/>
                  </a:cubicBezTo>
                  <a:cubicBezTo>
                    <a:pt x="4012" y="18392"/>
                    <a:pt x="7900" y="19881"/>
                    <a:pt x="11788" y="213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10837626" y="4211400"/>
              <a:ext cx="190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10907476" y="4325700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0" y="14400"/>
                    <a:pt x="1600" y="7200"/>
                    <a:pt x="5200" y="3600"/>
                  </a:cubicBezTo>
                  <a:cubicBezTo>
                    <a:pt x="8800" y="0"/>
                    <a:pt x="15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11168189" y="4117554"/>
              <a:ext cx="160505" cy="496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448" fill="norm" stroke="1" extrusionOk="0">
                  <a:moveTo>
                    <a:pt x="5067" y="8451"/>
                  </a:moveTo>
                  <a:cubicBezTo>
                    <a:pt x="4498" y="10648"/>
                    <a:pt x="3930" y="12845"/>
                    <a:pt x="3362" y="14858"/>
                  </a:cubicBezTo>
                  <a:cubicBezTo>
                    <a:pt x="2793" y="16872"/>
                    <a:pt x="2225" y="18702"/>
                    <a:pt x="1656" y="19846"/>
                  </a:cubicBezTo>
                  <a:cubicBezTo>
                    <a:pt x="1088" y="20990"/>
                    <a:pt x="519" y="21448"/>
                    <a:pt x="235" y="21448"/>
                  </a:cubicBezTo>
                  <a:cubicBezTo>
                    <a:pt x="-49" y="21448"/>
                    <a:pt x="-49" y="20990"/>
                    <a:pt x="93" y="19251"/>
                  </a:cubicBezTo>
                  <a:cubicBezTo>
                    <a:pt x="235" y="17512"/>
                    <a:pt x="519" y="14492"/>
                    <a:pt x="946" y="11701"/>
                  </a:cubicBezTo>
                  <a:cubicBezTo>
                    <a:pt x="1372" y="8909"/>
                    <a:pt x="1940" y="6346"/>
                    <a:pt x="2935" y="4470"/>
                  </a:cubicBezTo>
                  <a:cubicBezTo>
                    <a:pt x="3930" y="2594"/>
                    <a:pt x="5351" y="1404"/>
                    <a:pt x="6772" y="717"/>
                  </a:cubicBezTo>
                  <a:cubicBezTo>
                    <a:pt x="8193" y="31"/>
                    <a:pt x="9614" y="-152"/>
                    <a:pt x="11604" y="123"/>
                  </a:cubicBezTo>
                  <a:cubicBezTo>
                    <a:pt x="13593" y="397"/>
                    <a:pt x="16151" y="1129"/>
                    <a:pt x="18140" y="2411"/>
                  </a:cubicBezTo>
                  <a:cubicBezTo>
                    <a:pt x="20130" y="3692"/>
                    <a:pt x="21551" y="5523"/>
                    <a:pt x="21551" y="6895"/>
                  </a:cubicBezTo>
                  <a:cubicBezTo>
                    <a:pt x="21551" y="8268"/>
                    <a:pt x="20130" y="9184"/>
                    <a:pt x="17856" y="9824"/>
                  </a:cubicBezTo>
                  <a:cubicBezTo>
                    <a:pt x="15583" y="10465"/>
                    <a:pt x="12456" y="10831"/>
                    <a:pt x="10183" y="10968"/>
                  </a:cubicBezTo>
                  <a:cubicBezTo>
                    <a:pt x="7909" y="11106"/>
                    <a:pt x="6488" y="11014"/>
                    <a:pt x="5777" y="10740"/>
                  </a:cubicBezTo>
                  <a:cubicBezTo>
                    <a:pt x="5067" y="10465"/>
                    <a:pt x="5067" y="10007"/>
                    <a:pt x="5067" y="95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11402776" y="4128850"/>
              <a:ext cx="85477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8" h="21600" fill="norm" stroke="1" extrusionOk="0">
                  <a:moveTo>
                    <a:pt x="3086" y="0"/>
                  </a:moveTo>
                  <a:cubicBezTo>
                    <a:pt x="9257" y="2974"/>
                    <a:pt x="15429" y="5948"/>
                    <a:pt x="18514" y="8765"/>
                  </a:cubicBezTo>
                  <a:cubicBezTo>
                    <a:pt x="21600" y="11583"/>
                    <a:pt x="21600" y="14243"/>
                    <a:pt x="18000" y="16357"/>
                  </a:cubicBezTo>
                  <a:cubicBezTo>
                    <a:pt x="14400" y="18470"/>
                    <a:pt x="7200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11435534" y="3803270"/>
              <a:ext cx="99651" cy="192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322" fill="norm" stroke="1" extrusionOk="0">
                  <a:moveTo>
                    <a:pt x="5186" y="4418"/>
                  </a:moveTo>
                  <a:cubicBezTo>
                    <a:pt x="4736" y="8174"/>
                    <a:pt x="4286" y="11931"/>
                    <a:pt x="3386" y="14748"/>
                  </a:cubicBezTo>
                  <a:cubicBezTo>
                    <a:pt x="2486" y="17565"/>
                    <a:pt x="1136" y="19444"/>
                    <a:pt x="461" y="19679"/>
                  </a:cubicBezTo>
                  <a:cubicBezTo>
                    <a:pt x="-214" y="19913"/>
                    <a:pt x="-214" y="18505"/>
                    <a:pt x="911" y="15570"/>
                  </a:cubicBezTo>
                  <a:cubicBezTo>
                    <a:pt x="2036" y="12635"/>
                    <a:pt x="4286" y="8174"/>
                    <a:pt x="6086" y="5239"/>
                  </a:cubicBezTo>
                  <a:cubicBezTo>
                    <a:pt x="7886" y="2305"/>
                    <a:pt x="9236" y="896"/>
                    <a:pt x="11036" y="309"/>
                  </a:cubicBezTo>
                  <a:cubicBezTo>
                    <a:pt x="12836" y="-278"/>
                    <a:pt x="15086" y="-43"/>
                    <a:pt x="17111" y="1131"/>
                  </a:cubicBezTo>
                  <a:cubicBezTo>
                    <a:pt x="19136" y="2305"/>
                    <a:pt x="20936" y="4418"/>
                    <a:pt x="21161" y="7939"/>
                  </a:cubicBezTo>
                  <a:cubicBezTo>
                    <a:pt x="21386" y="11461"/>
                    <a:pt x="20036" y="16392"/>
                    <a:pt x="18686" y="213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11612326" y="3906600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11777426" y="3862150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11768630" y="3766900"/>
              <a:ext cx="19166" cy="30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780" h="20959" fill="norm" stroke="1" extrusionOk="0">
                  <a:moveTo>
                    <a:pt x="14051" y="0"/>
                  </a:moveTo>
                  <a:cubicBezTo>
                    <a:pt x="6197" y="4320"/>
                    <a:pt x="-1658" y="8640"/>
                    <a:pt x="306" y="12960"/>
                  </a:cubicBezTo>
                  <a:cubicBezTo>
                    <a:pt x="2269" y="17280"/>
                    <a:pt x="14051" y="21600"/>
                    <a:pt x="16997" y="20880"/>
                  </a:cubicBezTo>
                  <a:cubicBezTo>
                    <a:pt x="19942" y="20160"/>
                    <a:pt x="14051" y="14400"/>
                    <a:pt x="8160" y="86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9267447" y="3952002"/>
              <a:ext cx="173180" cy="203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396" fill="norm" stroke="1" extrusionOk="0">
                  <a:moveTo>
                    <a:pt x="993" y="8585"/>
                  </a:moveTo>
                  <a:cubicBezTo>
                    <a:pt x="1514" y="11034"/>
                    <a:pt x="2034" y="13484"/>
                    <a:pt x="2294" y="15265"/>
                  </a:cubicBezTo>
                  <a:cubicBezTo>
                    <a:pt x="2555" y="17046"/>
                    <a:pt x="2555" y="18160"/>
                    <a:pt x="2164" y="19273"/>
                  </a:cubicBezTo>
                  <a:cubicBezTo>
                    <a:pt x="1774" y="20387"/>
                    <a:pt x="993" y="21500"/>
                    <a:pt x="473" y="21389"/>
                  </a:cubicBezTo>
                  <a:cubicBezTo>
                    <a:pt x="-48" y="21277"/>
                    <a:pt x="-308" y="19941"/>
                    <a:pt x="603" y="16490"/>
                  </a:cubicBezTo>
                  <a:cubicBezTo>
                    <a:pt x="1514" y="13038"/>
                    <a:pt x="3596" y="7471"/>
                    <a:pt x="5287" y="4242"/>
                  </a:cubicBezTo>
                  <a:cubicBezTo>
                    <a:pt x="6979" y="1013"/>
                    <a:pt x="8280" y="123"/>
                    <a:pt x="10232" y="11"/>
                  </a:cubicBezTo>
                  <a:cubicBezTo>
                    <a:pt x="12184" y="-100"/>
                    <a:pt x="14786" y="568"/>
                    <a:pt x="16738" y="4242"/>
                  </a:cubicBezTo>
                  <a:cubicBezTo>
                    <a:pt x="18690" y="7916"/>
                    <a:pt x="19991" y="14597"/>
                    <a:pt x="21292" y="212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9444607" y="4149424"/>
              <a:ext cx="230970" cy="318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410" fill="norm" stroke="1" extrusionOk="0">
                  <a:moveTo>
                    <a:pt x="20249" y="1603"/>
                  </a:moveTo>
                  <a:cubicBezTo>
                    <a:pt x="19660" y="1035"/>
                    <a:pt x="19071" y="466"/>
                    <a:pt x="18285" y="182"/>
                  </a:cubicBezTo>
                  <a:cubicBezTo>
                    <a:pt x="17500" y="-102"/>
                    <a:pt x="16518" y="-102"/>
                    <a:pt x="14554" y="537"/>
                  </a:cubicBezTo>
                  <a:cubicBezTo>
                    <a:pt x="12591" y="1177"/>
                    <a:pt x="9645" y="2456"/>
                    <a:pt x="7092" y="4659"/>
                  </a:cubicBezTo>
                  <a:cubicBezTo>
                    <a:pt x="4540" y="6861"/>
                    <a:pt x="2380" y="9987"/>
                    <a:pt x="1202" y="12616"/>
                  </a:cubicBezTo>
                  <a:cubicBezTo>
                    <a:pt x="23" y="15245"/>
                    <a:pt x="-173" y="17377"/>
                    <a:pt x="122" y="18727"/>
                  </a:cubicBezTo>
                  <a:cubicBezTo>
                    <a:pt x="416" y="20077"/>
                    <a:pt x="1202" y="20645"/>
                    <a:pt x="3656" y="21001"/>
                  </a:cubicBezTo>
                  <a:cubicBezTo>
                    <a:pt x="6111" y="21356"/>
                    <a:pt x="10234" y="21498"/>
                    <a:pt x="13474" y="21356"/>
                  </a:cubicBezTo>
                  <a:cubicBezTo>
                    <a:pt x="16714" y="21214"/>
                    <a:pt x="19071" y="20787"/>
                    <a:pt x="21427" y="203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9783526" y="4484450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9764476" y="4371852"/>
              <a:ext cx="44451" cy="30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170" fill="norm" stroke="1" extrusionOk="0">
                  <a:moveTo>
                    <a:pt x="21600" y="7015"/>
                  </a:moveTo>
                  <a:cubicBezTo>
                    <a:pt x="17486" y="2965"/>
                    <a:pt x="13371" y="-1085"/>
                    <a:pt x="10286" y="265"/>
                  </a:cubicBezTo>
                  <a:cubicBezTo>
                    <a:pt x="7200" y="1615"/>
                    <a:pt x="5143" y="8365"/>
                    <a:pt x="6686" y="13090"/>
                  </a:cubicBezTo>
                  <a:cubicBezTo>
                    <a:pt x="8229" y="17815"/>
                    <a:pt x="13371" y="20515"/>
                    <a:pt x="15429" y="18490"/>
                  </a:cubicBezTo>
                  <a:cubicBezTo>
                    <a:pt x="17486" y="16465"/>
                    <a:pt x="16457" y="9715"/>
                    <a:pt x="13371" y="7015"/>
                  </a:cubicBezTo>
                  <a:cubicBezTo>
                    <a:pt x="10286" y="4315"/>
                    <a:pt x="5143" y="5665"/>
                    <a:pt x="0" y="70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7033976" y="2515950"/>
              <a:ext cx="177801" cy="133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891"/>
                    <a:pt x="17486" y="1783"/>
                    <a:pt x="15300" y="2794"/>
                  </a:cubicBezTo>
                  <a:cubicBezTo>
                    <a:pt x="13114" y="3806"/>
                    <a:pt x="10800" y="4937"/>
                    <a:pt x="8871" y="6206"/>
                  </a:cubicBezTo>
                  <a:cubicBezTo>
                    <a:pt x="6943" y="7474"/>
                    <a:pt x="5400" y="8880"/>
                    <a:pt x="4243" y="10114"/>
                  </a:cubicBezTo>
                  <a:cubicBezTo>
                    <a:pt x="3086" y="11349"/>
                    <a:pt x="2314" y="12411"/>
                    <a:pt x="2186" y="13577"/>
                  </a:cubicBezTo>
                  <a:cubicBezTo>
                    <a:pt x="2057" y="14743"/>
                    <a:pt x="2571" y="16011"/>
                    <a:pt x="2571" y="17177"/>
                  </a:cubicBezTo>
                  <a:cubicBezTo>
                    <a:pt x="2571" y="18343"/>
                    <a:pt x="2057" y="19406"/>
                    <a:pt x="1543" y="20126"/>
                  </a:cubicBezTo>
                  <a:cubicBezTo>
                    <a:pt x="1029" y="20846"/>
                    <a:pt x="514" y="212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7046676" y="2478115"/>
              <a:ext cx="1754680" cy="1482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54" fill="norm" stroke="1" extrusionOk="0">
                  <a:moveTo>
                    <a:pt x="625" y="1196"/>
                  </a:moveTo>
                  <a:cubicBezTo>
                    <a:pt x="1041" y="1073"/>
                    <a:pt x="1457" y="950"/>
                    <a:pt x="2121" y="827"/>
                  </a:cubicBezTo>
                  <a:cubicBezTo>
                    <a:pt x="2785" y="704"/>
                    <a:pt x="3695" y="581"/>
                    <a:pt x="4684" y="488"/>
                  </a:cubicBezTo>
                  <a:cubicBezTo>
                    <a:pt x="5673" y="396"/>
                    <a:pt x="6740" y="334"/>
                    <a:pt x="7729" y="273"/>
                  </a:cubicBezTo>
                  <a:cubicBezTo>
                    <a:pt x="8718" y="211"/>
                    <a:pt x="9629" y="150"/>
                    <a:pt x="10566" y="104"/>
                  </a:cubicBezTo>
                  <a:cubicBezTo>
                    <a:pt x="11503" y="58"/>
                    <a:pt x="12466" y="27"/>
                    <a:pt x="13520" y="11"/>
                  </a:cubicBezTo>
                  <a:cubicBezTo>
                    <a:pt x="14573" y="-4"/>
                    <a:pt x="15719" y="-4"/>
                    <a:pt x="16773" y="11"/>
                  </a:cubicBezTo>
                  <a:cubicBezTo>
                    <a:pt x="17827" y="27"/>
                    <a:pt x="18789" y="58"/>
                    <a:pt x="19466" y="119"/>
                  </a:cubicBezTo>
                  <a:cubicBezTo>
                    <a:pt x="20143" y="181"/>
                    <a:pt x="20533" y="273"/>
                    <a:pt x="20832" y="458"/>
                  </a:cubicBezTo>
                  <a:cubicBezTo>
                    <a:pt x="21132" y="642"/>
                    <a:pt x="21340" y="919"/>
                    <a:pt x="21457" y="1365"/>
                  </a:cubicBezTo>
                  <a:cubicBezTo>
                    <a:pt x="21574" y="1811"/>
                    <a:pt x="21600" y="2427"/>
                    <a:pt x="21548" y="3350"/>
                  </a:cubicBezTo>
                  <a:cubicBezTo>
                    <a:pt x="21496" y="4273"/>
                    <a:pt x="21366" y="5504"/>
                    <a:pt x="21223" y="6673"/>
                  </a:cubicBezTo>
                  <a:cubicBezTo>
                    <a:pt x="21080" y="7842"/>
                    <a:pt x="20923" y="8950"/>
                    <a:pt x="20767" y="10104"/>
                  </a:cubicBezTo>
                  <a:cubicBezTo>
                    <a:pt x="20611" y="11258"/>
                    <a:pt x="20455" y="12458"/>
                    <a:pt x="20312" y="13504"/>
                  </a:cubicBezTo>
                  <a:cubicBezTo>
                    <a:pt x="20169" y="14550"/>
                    <a:pt x="20039" y="15442"/>
                    <a:pt x="19934" y="16396"/>
                  </a:cubicBezTo>
                  <a:cubicBezTo>
                    <a:pt x="19830" y="17350"/>
                    <a:pt x="19752" y="18365"/>
                    <a:pt x="19635" y="19150"/>
                  </a:cubicBezTo>
                  <a:cubicBezTo>
                    <a:pt x="19518" y="19934"/>
                    <a:pt x="19362" y="20488"/>
                    <a:pt x="19011" y="20873"/>
                  </a:cubicBezTo>
                  <a:cubicBezTo>
                    <a:pt x="18659" y="21258"/>
                    <a:pt x="18113" y="21473"/>
                    <a:pt x="17332" y="21534"/>
                  </a:cubicBezTo>
                  <a:cubicBezTo>
                    <a:pt x="16551" y="21596"/>
                    <a:pt x="15536" y="21504"/>
                    <a:pt x="14495" y="21365"/>
                  </a:cubicBezTo>
                  <a:cubicBezTo>
                    <a:pt x="13454" y="21227"/>
                    <a:pt x="12387" y="21042"/>
                    <a:pt x="11320" y="20858"/>
                  </a:cubicBezTo>
                  <a:cubicBezTo>
                    <a:pt x="10253" y="20673"/>
                    <a:pt x="9187" y="20488"/>
                    <a:pt x="8159" y="20319"/>
                  </a:cubicBezTo>
                  <a:cubicBezTo>
                    <a:pt x="7131" y="20150"/>
                    <a:pt x="6142" y="19996"/>
                    <a:pt x="5192" y="19858"/>
                  </a:cubicBezTo>
                  <a:cubicBezTo>
                    <a:pt x="4242" y="19719"/>
                    <a:pt x="3331" y="19596"/>
                    <a:pt x="2472" y="19596"/>
                  </a:cubicBezTo>
                  <a:cubicBezTo>
                    <a:pt x="1613" y="19596"/>
                    <a:pt x="807" y="19719"/>
                    <a:pt x="0" y="198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4" name="Drawing"/>
          <p:cNvGrpSpPr/>
          <p:nvPr/>
        </p:nvGrpSpPr>
        <p:grpSpPr>
          <a:xfrm>
            <a:off x="558799" y="996949"/>
            <a:ext cx="12388851" cy="5112325"/>
            <a:chOff x="0" y="0"/>
            <a:chExt cx="12388849" cy="5112323"/>
          </a:xfrm>
        </p:grpSpPr>
        <p:sp>
          <p:nvSpPr>
            <p:cNvPr id="1478" name="Line"/>
            <p:cNvSpPr/>
            <p:nvPr/>
          </p:nvSpPr>
          <p:spPr>
            <a:xfrm>
              <a:off x="0" y="1055984"/>
              <a:ext cx="222250" cy="463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0" y="502"/>
                  </a:moveTo>
                  <a:cubicBezTo>
                    <a:pt x="1029" y="698"/>
                    <a:pt x="2057" y="895"/>
                    <a:pt x="3394" y="2073"/>
                  </a:cubicBezTo>
                  <a:cubicBezTo>
                    <a:pt x="4731" y="3251"/>
                    <a:pt x="6377" y="5411"/>
                    <a:pt x="7817" y="8111"/>
                  </a:cubicBezTo>
                  <a:cubicBezTo>
                    <a:pt x="9257" y="10811"/>
                    <a:pt x="10491" y="14051"/>
                    <a:pt x="11417" y="16211"/>
                  </a:cubicBezTo>
                  <a:cubicBezTo>
                    <a:pt x="12343" y="18371"/>
                    <a:pt x="12960" y="19451"/>
                    <a:pt x="13577" y="20237"/>
                  </a:cubicBezTo>
                  <a:cubicBezTo>
                    <a:pt x="14194" y="21022"/>
                    <a:pt x="14811" y="21513"/>
                    <a:pt x="15326" y="21513"/>
                  </a:cubicBezTo>
                  <a:cubicBezTo>
                    <a:pt x="15840" y="21513"/>
                    <a:pt x="16251" y="21022"/>
                    <a:pt x="16457" y="18911"/>
                  </a:cubicBezTo>
                  <a:cubicBezTo>
                    <a:pt x="16663" y="16800"/>
                    <a:pt x="16663" y="13069"/>
                    <a:pt x="16971" y="9928"/>
                  </a:cubicBezTo>
                  <a:cubicBezTo>
                    <a:pt x="17280" y="6786"/>
                    <a:pt x="17897" y="4233"/>
                    <a:pt x="18309" y="2564"/>
                  </a:cubicBezTo>
                  <a:cubicBezTo>
                    <a:pt x="18720" y="895"/>
                    <a:pt x="18926" y="109"/>
                    <a:pt x="19029" y="11"/>
                  </a:cubicBezTo>
                  <a:cubicBezTo>
                    <a:pt x="19131" y="-87"/>
                    <a:pt x="19131" y="502"/>
                    <a:pt x="19543" y="1091"/>
                  </a:cubicBezTo>
                  <a:cubicBezTo>
                    <a:pt x="19954" y="1680"/>
                    <a:pt x="20777" y="2269"/>
                    <a:pt x="21600" y="2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267494" y="1271175"/>
              <a:ext cx="138907" cy="144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120" fill="norm" stroke="1" extrusionOk="0">
                  <a:moveTo>
                    <a:pt x="12641" y="6309"/>
                  </a:moveTo>
                  <a:cubicBezTo>
                    <a:pt x="11986" y="4457"/>
                    <a:pt x="11332" y="2606"/>
                    <a:pt x="10186" y="1371"/>
                  </a:cubicBezTo>
                  <a:cubicBezTo>
                    <a:pt x="9041" y="137"/>
                    <a:pt x="7404" y="-480"/>
                    <a:pt x="5932" y="446"/>
                  </a:cubicBezTo>
                  <a:cubicBezTo>
                    <a:pt x="4459" y="1371"/>
                    <a:pt x="3150" y="3840"/>
                    <a:pt x="2168" y="6771"/>
                  </a:cubicBezTo>
                  <a:cubicBezTo>
                    <a:pt x="1186" y="9703"/>
                    <a:pt x="532" y="13097"/>
                    <a:pt x="204" y="15566"/>
                  </a:cubicBezTo>
                  <a:cubicBezTo>
                    <a:pt x="-123" y="18034"/>
                    <a:pt x="-123" y="19577"/>
                    <a:pt x="695" y="19731"/>
                  </a:cubicBezTo>
                  <a:cubicBezTo>
                    <a:pt x="1513" y="19886"/>
                    <a:pt x="3150" y="18651"/>
                    <a:pt x="4295" y="17109"/>
                  </a:cubicBezTo>
                  <a:cubicBezTo>
                    <a:pt x="5441" y="15566"/>
                    <a:pt x="6095" y="13714"/>
                    <a:pt x="6913" y="11709"/>
                  </a:cubicBezTo>
                  <a:cubicBezTo>
                    <a:pt x="7732" y="9703"/>
                    <a:pt x="8713" y="7543"/>
                    <a:pt x="9532" y="7389"/>
                  </a:cubicBezTo>
                  <a:cubicBezTo>
                    <a:pt x="10350" y="7234"/>
                    <a:pt x="11004" y="9086"/>
                    <a:pt x="12150" y="11554"/>
                  </a:cubicBezTo>
                  <a:cubicBezTo>
                    <a:pt x="13295" y="14023"/>
                    <a:pt x="14932" y="17109"/>
                    <a:pt x="16568" y="18806"/>
                  </a:cubicBezTo>
                  <a:cubicBezTo>
                    <a:pt x="18204" y="20503"/>
                    <a:pt x="19841" y="20811"/>
                    <a:pt x="21477" y="21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455083" y="1041400"/>
              <a:ext cx="8468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895"/>
                    <a:pt x="0" y="7790"/>
                    <a:pt x="0" y="11390"/>
                  </a:cubicBezTo>
                  <a:cubicBezTo>
                    <a:pt x="0" y="14990"/>
                    <a:pt x="10800" y="182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498193" y="1212850"/>
              <a:ext cx="16158" cy="164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470" fill="norm" stroke="1" extrusionOk="0">
                  <a:moveTo>
                    <a:pt x="12509" y="13292"/>
                  </a:moveTo>
                  <a:cubicBezTo>
                    <a:pt x="9809" y="14677"/>
                    <a:pt x="7109" y="16062"/>
                    <a:pt x="4409" y="17723"/>
                  </a:cubicBezTo>
                  <a:cubicBezTo>
                    <a:pt x="1709" y="19385"/>
                    <a:pt x="-991" y="21323"/>
                    <a:pt x="359" y="21462"/>
                  </a:cubicBezTo>
                  <a:cubicBezTo>
                    <a:pt x="1709" y="21600"/>
                    <a:pt x="7109" y="19938"/>
                    <a:pt x="11159" y="16062"/>
                  </a:cubicBezTo>
                  <a:cubicBezTo>
                    <a:pt x="15209" y="12185"/>
                    <a:pt x="17909" y="6092"/>
                    <a:pt x="206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601133" y="1001103"/>
              <a:ext cx="87636" cy="399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140" fill="norm" stroke="1" extrusionOk="0">
                  <a:moveTo>
                    <a:pt x="17486" y="14217"/>
                  </a:moveTo>
                  <a:cubicBezTo>
                    <a:pt x="14400" y="13322"/>
                    <a:pt x="11314" y="12427"/>
                    <a:pt x="8743" y="12315"/>
                  </a:cubicBezTo>
                  <a:cubicBezTo>
                    <a:pt x="6171" y="12203"/>
                    <a:pt x="4114" y="12874"/>
                    <a:pt x="2571" y="14217"/>
                  </a:cubicBezTo>
                  <a:cubicBezTo>
                    <a:pt x="1029" y="15560"/>
                    <a:pt x="0" y="17575"/>
                    <a:pt x="0" y="18918"/>
                  </a:cubicBezTo>
                  <a:cubicBezTo>
                    <a:pt x="0" y="20261"/>
                    <a:pt x="1029" y="20932"/>
                    <a:pt x="2829" y="21100"/>
                  </a:cubicBezTo>
                  <a:cubicBezTo>
                    <a:pt x="4629" y="21268"/>
                    <a:pt x="7200" y="20932"/>
                    <a:pt x="9771" y="19421"/>
                  </a:cubicBezTo>
                  <a:cubicBezTo>
                    <a:pt x="12343" y="17910"/>
                    <a:pt x="14914" y="15224"/>
                    <a:pt x="16714" y="12427"/>
                  </a:cubicBezTo>
                  <a:cubicBezTo>
                    <a:pt x="18514" y="9629"/>
                    <a:pt x="19543" y="6719"/>
                    <a:pt x="20314" y="4480"/>
                  </a:cubicBezTo>
                  <a:cubicBezTo>
                    <a:pt x="21086" y="2242"/>
                    <a:pt x="21600" y="675"/>
                    <a:pt x="21086" y="172"/>
                  </a:cubicBezTo>
                  <a:cubicBezTo>
                    <a:pt x="20571" y="-332"/>
                    <a:pt x="19029" y="228"/>
                    <a:pt x="17743" y="2410"/>
                  </a:cubicBezTo>
                  <a:cubicBezTo>
                    <a:pt x="16457" y="4592"/>
                    <a:pt x="15429" y="8398"/>
                    <a:pt x="15943" y="11755"/>
                  </a:cubicBezTo>
                  <a:cubicBezTo>
                    <a:pt x="16457" y="15113"/>
                    <a:pt x="18514" y="18022"/>
                    <a:pt x="20571" y="209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742949" y="1289050"/>
              <a:ext cx="190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774700" y="1123950"/>
              <a:ext cx="63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809535" y="1003300"/>
              <a:ext cx="205009" cy="569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510" fill="norm" stroke="1" extrusionOk="0">
                  <a:moveTo>
                    <a:pt x="4918" y="0"/>
                  </a:moveTo>
                  <a:cubicBezTo>
                    <a:pt x="3391" y="2880"/>
                    <a:pt x="1864" y="5760"/>
                    <a:pt x="1100" y="7960"/>
                  </a:cubicBezTo>
                  <a:cubicBezTo>
                    <a:pt x="336" y="10160"/>
                    <a:pt x="336" y="11680"/>
                    <a:pt x="555" y="12720"/>
                  </a:cubicBezTo>
                  <a:cubicBezTo>
                    <a:pt x="773" y="13760"/>
                    <a:pt x="1209" y="14320"/>
                    <a:pt x="1973" y="14680"/>
                  </a:cubicBezTo>
                  <a:cubicBezTo>
                    <a:pt x="2736" y="15040"/>
                    <a:pt x="3827" y="15200"/>
                    <a:pt x="4591" y="15040"/>
                  </a:cubicBezTo>
                  <a:cubicBezTo>
                    <a:pt x="5355" y="14880"/>
                    <a:pt x="5791" y="14400"/>
                    <a:pt x="5791" y="13680"/>
                  </a:cubicBezTo>
                  <a:cubicBezTo>
                    <a:pt x="5791" y="12960"/>
                    <a:pt x="5355" y="12000"/>
                    <a:pt x="4700" y="11320"/>
                  </a:cubicBezTo>
                  <a:cubicBezTo>
                    <a:pt x="4045" y="10640"/>
                    <a:pt x="3173" y="10240"/>
                    <a:pt x="2191" y="10000"/>
                  </a:cubicBezTo>
                  <a:cubicBezTo>
                    <a:pt x="1209" y="9760"/>
                    <a:pt x="118" y="9680"/>
                    <a:pt x="9" y="9520"/>
                  </a:cubicBezTo>
                  <a:cubicBezTo>
                    <a:pt x="-100" y="9360"/>
                    <a:pt x="773" y="9120"/>
                    <a:pt x="1755" y="8880"/>
                  </a:cubicBezTo>
                  <a:cubicBezTo>
                    <a:pt x="2736" y="8640"/>
                    <a:pt x="3827" y="8400"/>
                    <a:pt x="5355" y="8240"/>
                  </a:cubicBezTo>
                  <a:cubicBezTo>
                    <a:pt x="6882" y="8080"/>
                    <a:pt x="8845" y="8000"/>
                    <a:pt x="9936" y="8240"/>
                  </a:cubicBezTo>
                  <a:cubicBezTo>
                    <a:pt x="11027" y="8480"/>
                    <a:pt x="11245" y="9040"/>
                    <a:pt x="11245" y="9560"/>
                  </a:cubicBezTo>
                  <a:cubicBezTo>
                    <a:pt x="11245" y="10080"/>
                    <a:pt x="11027" y="10560"/>
                    <a:pt x="10918" y="11000"/>
                  </a:cubicBezTo>
                  <a:cubicBezTo>
                    <a:pt x="10809" y="11440"/>
                    <a:pt x="10809" y="11840"/>
                    <a:pt x="11245" y="11920"/>
                  </a:cubicBezTo>
                  <a:cubicBezTo>
                    <a:pt x="11682" y="12000"/>
                    <a:pt x="12555" y="11760"/>
                    <a:pt x="13318" y="11400"/>
                  </a:cubicBezTo>
                  <a:cubicBezTo>
                    <a:pt x="14082" y="11040"/>
                    <a:pt x="14736" y="10560"/>
                    <a:pt x="15282" y="10640"/>
                  </a:cubicBezTo>
                  <a:cubicBezTo>
                    <a:pt x="15827" y="10720"/>
                    <a:pt x="16264" y="11360"/>
                    <a:pt x="17355" y="12680"/>
                  </a:cubicBezTo>
                  <a:cubicBezTo>
                    <a:pt x="18445" y="14000"/>
                    <a:pt x="20191" y="16000"/>
                    <a:pt x="20845" y="17520"/>
                  </a:cubicBezTo>
                  <a:cubicBezTo>
                    <a:pt x="21500" y="19040"/>
                    <a:pt x="21064" y="20080"/>
                    <a:pt x="19209" y="20720"/>
                  </a:cubicBezTo>
                  <a:cubicBezTo>
                    <a:pt x="17355" y="21360"/>
                    <a:pt x="14082" y="21600"/>
                    <a:pt x="12009" y="21480"/>
                  </a:cubicBezTo>
                  <a:cubicBezTo>
                    <a:pt x="9936" y="21360"/>
                    <a:pt x="9064" y="20880"/>
                    <a:pt x="8191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1358900" y="990327"/>
              <a:ext cx="57150" cy="415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2" fill="norm" stroke="1" extrusionOk="0">
                  <a:moveTo>
                    <a:pt x="4800" y="990"/>
                  </a:moveTo>
                  <a:cubicBezTo>
                    <a:pt x="5600" y="448"/>
                    <a:pt x="6400" y="-95"/>
                    <a:pt x="6800" y="14"/>
                  </a:cubicBezTo>
                  <a:cubicBezTo>
                    <a:pt x="7200" y="122"/>
                    <a:pt x="7200" y="882"/>
                    <a:pt x="6000" y="3107"/>
                  </a:cubicBezTo>
                  <a:cubicBezTo>
                    <a:pt x="4800" y="5332"/>
                    <a:pt x="2400" y="9023"/>
                    <a:pt x="1200" y="11953"/>
                  </a:cubicBezTo>
                  <a:cubicBezTo>
                    <a:pt x="0" y="14884"/>
                    <a:pt x="0" y="17055"/>
                    <a:pt x="0" y="18412"/>
                  </a:cubicBezTo>
                  <a:cubicBezTo>
                    <a:pt x="0" y="19768"/>
                    <a:pt x="0" y="20311"/>
                    <a:pt x="1600" y="20745"/>
                  </a:cubicBezTo>
                  <a:cubicBezTo>
                    <a:pt x="3200" y="21179"/>
                    <a:pt x="6400" y="21505"/>
                    <a:pt x="10000" y="21179"/>
                  </a:cubicBezTo>
                  <a:cubicBezTo>
                    <a:pt x="13600" y="20854"/>
                    <a:pt x="17600" y="19877"/>
                    <a:pt x="21600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1320800" y="1232844"/>
              <a:ext cx="298450" cy="154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78" fill="norm" stroke="1" extrusionOk="0">
                  <a:moveTo>
                    <a:pt x="0" y="3284"/>
                  </a:moveTo>
                  <a:cubicBezTo>
                    <a:pt x="2298" y="3568"/>
                    <a:pt x="4596" y="3852"/>
                    <a:pt x="6128" y="4420"/>
                  </a:cubicBezTo>
                  <a:cubicBezTo>
                    <a:pt x="7660" y="4989"/>
                    <a:pt x="8426" y="5841"/>
                    <a:pt x="9191" y="6410"/>
                  </a:cubicBezTo>
                  <a:cubicBezTo>
                    <a:pt x="9957" y="6978"/>
                    <a:pt x="10723" y="7262"/>
                    <a:pt x="11183" y="6552"/>
                  </a:cubicBezTo>
                  <a:cubicBezTo>
                    <a:pt x="11643" y="5841"/>
                    <a:pt x="11796" y="4136"/>
                    <a:pt x="11643" y="2715"/>
                  </a:cubicBezTo>
                  <a:cubicBezTo>
                    <a:pt x="11489" y="1294"/>
                    <a:pt x="11030" y="157"/>
                    <a:pt x="10417" y="15"/>
                  </a:cubicBezTo>
                  <a:cubicBezTo>
                    <a:pt x="9804" y="-127"/>
                    <a:pt x="9038" y="726"/>
                    <a:pt x="8426" y="2573"/>
                  </a:cubicBezTo>
                  <a:cubicBezTo>
                    <a:pt x="7813" y="4420"/>
                    <a:pt x="7353" y="7262"/>
                    <a:pt x="7430" y="10389"/>
                  </a:cubicBezTo>
                  <a:cubicBezTo>
                    <a:pt x="7506" y="13515"/>
                    <a:pt x="8119" y="16926"/>
                    <a:pt x="9498" y="18915"/>
                  </a:cubicBezTo>
                  <a:cubicBezTo>
                    <a:pt x="10877" y="20905"/>
                    <a:pt x="13021" y="21473"/>
                    <a:pt x="15166" y="19768"/>
                  </a:cubicBezTo>
                  <a:cubicBezTo>
                    <a:pt x="17311" y="18062"/>
                    <a:pt x="19455" y="14084"/>
                    <a:pt x="21600" y="10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1585256" y="1200150"/>
              <a:ext cx="87312" cy="195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0" h="21497" fill="norm" stroke="1" extrusionOk="0">
                  <a:moveTo>
                    <a:pt x="13775" y="1394"/>
                  </a:moveTo>
                  <a:cubicBezTo>
                    <a:pt x="11812" y="697"/>
                    <a:pt x="9848" y="0"/>
                    <a:pt x="7884" y="0"/>
                  </a:cubicBezTo>
                  <a:cubicBezTo>
                    <a:pt x="5921" y="0"/>
                    <a:pt x="3957" y="697"/>
                    <a:pt x="2239" y="1510"/>
                  </a:cubicBezTo>
                  <a:cubicBezTo>
                    <a:pt x="521" y="2323"/>
                    <a:pt x="-952" y="3252"/>
                    <a:pt x="766" y="5226"/>
                  </a:cubicBezTo>
                  <a:cubicBezTo>
                    <a:pt x="2484" y="7200"/>
                    <a:pt x="7393" y="10219"/>
                    <a:pt x="11075" y="12310"/>
                  </a:cubicBezTo>
                  <a:cubicBezTo>
                    <a:pt x="14757" y="14400"/>
                    <a:pt x="17212" y="15561"/>
                    <a:pt x="18684" y="16723"/>
                  </a:cubicBezTo>
                  <a:cubicBezTo>
                    <a:pt x="20157" y="17884"/>
                    <a:pt x="20648" y="19045"/>
                    <a:pt x="19912" y="19974"/>
                  </a:cubicBezTo>
                  <a:cubicBezTo>
                    <a:pt x="19175" y="20903"/>
                    <a:pt x="17212" y="21600"/>
                    <a:pt x="15248" y="21484"/>
                  </a:cubicBezTo>
                  <a:cubicBezTo>
                    <a:pt x="13284" y="21368"/>
                    <a:pt x="11321" y="20439"/>
                    <a:pt x="9357" y="19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1721491" y="965200"/>
              <a:ext cx="75559" cy="435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552" fill="norm" stroke="1" extrusionOk="0">
                  <a:moveTo>
                    <a:pt x="17818" y="0"/>
                  </a:moveTo>
                  <a:cubicBezTo>
                    <a:pt x="13618" y="3146"/>
                    <a:pt x="9418" y="6291"/>
                    <a:pt x="6418" y="9437"/>
                  </a:cubicBezTo>
                  <a:cubicBezTo>
                    <a:pt x="3418" y="12583"/>
                    <a:pt x="1618" y="15728"/>
                    <a:pt x="718" y="17563"/>
                  </a:cubicBezTo>
                  <a:cubicBezTo>
                    <a:pt x="-182" y="19398"/>
                    <a:pt x="-182" y="19922"/>
                    <a:pt x="418" y="20447"/>
                  </a:cubicBezTo>
                  <a:cubicBezTo>
                    <a:pt x="1018" y="20971"/>
                    <a:pt x="2218" y="21495"/>
                    <a:pt x="5818" y="21548"/>
                  </a:cubicBezTo>
                  <a:cubicBezTo>
                    <a:pt x="9418" y="21600"/>
                    <a:pt x="15418" y="21181"/>
                    <a:pt x="21418" y="20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1695450" y="1212850"/>
              <a:ext cx="1016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12700" y="1600200"/>
              <a:ext cx="14478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11" y="19350"/>
                    <a:pt x="2021" y="17100"/>
                    <a:pt x="3189" y="15075"/>
                  </a:cubicBezTo>
                  <a:cubicBezTo>
                    <a:pt x="4358" y="13050"/>
                    <a:pt x="5684" y="11250"/>
                    <a:pt x="7026" y="9675"/>
                  </a:cubicBezTo>
                  <a:cubicBezTo>
                    <a:pt x="8368" y="8100"/>
                    <a:pt x="9726" y="6750"/>
                    <a:pt x="11084" y="5850"/>
                  </a:cubicBezTo>
                  <a:cubicBezTo>
                    <a:pt x="12442" y="4950"/>
                    <a:pt x="13800" y="4500"/>
                    <a:pt x="15174" y="4050"/>
                  </a:cubicBezTo>
                  <a:cubicBezTo>
                    <a:pt x="16547" y="3600"/>
                    <a:pt x="17937" y="3150"/>
                    <a:pt x="19011" y="2475"/>
                  </a:cubicBezTo>
                  <a:cubicBezTo>
                    <a:pt x="20084" y="1800"/>
                    <a:pt x="20842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501650" y="1619249"/>
              <a:ext cx="9906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15" y="20463"/>
                    <a:pt x="3231" y="19326"/>
                    <a:pt x="4869" y="17621"/>
                  </a:cubicBezTo>
                  <a:cubicBezTo>
                    <a:pt x="6508" y="15916"/>
                    <a:pt x="8169" y="13642"/>
                    <a:pt x="10108" y="11558"/>
                  </a:cubicBezTo>
                  <a:cubicBezTo>
                    <a:pt x="12046" y="9474"/>
                    <a:pt x="14262" y="7579"/>
                    <a:pt x="16223" y="5684"/>
                  </a:cubicBezTo>
                  <a:cubicBezTo>
                    <a:pt x="18185" y="3789"/>
                    <a:pt x="19892" y="18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2000250" y="1301750"/>
              <a:ext cx="127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2000250" y="1403350"/>
              <a:ext cx="254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3082093" y="1092200"/>
              <a:ext cx="454857" cy="462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540" fill="norm" stroke="1" extrusionOk="0">
                  <a:moveTo>
                    <a:pt x="19689" y="0"/>
                  </a:moveTo>
                  <a:cubicBezTo>
                    <a:pt x="18689" y="395"/>
                    <a:pt x="17689" y="789"/>
                    <a:pt x="15839" y="1726"/>
                  </a:cubicBezTo>
                  <a:cubicBezTo>
                    <a:pt x="13989" y="2663"/>
                    <a:pt x="11289" y="4142"/>
                    <a:pt x="8989" y="5474"/>
                  </a:cubicBezTo>
                  <a:cubicBezTo>
                    <a:pt x="6689" y="6805"/>
                    <a:pt x="4789" y="7989"/>
                    <a:pt x="3789" y="8877"/>
                  </a:cubicBezTo>
                  <a:cubicBezTo>
                    <a:pt x="2789" y="9764"/>
                    <a:pt x="2689" y="10356"/>
                    <a:pt x="2939" y="10751"/>
                  </a:cubicBezTo>
                  <a:cubicBezTo>
                    <a:pt x="3189" y="11145"/>
                    <a:pt x="3789" y="11342"/>
                    <a:pt x="5189" y="11490"/>
                  </a:cubicBezTo>
                  <a:cubicBezTo>
                    <a:pt x="6589" y="11638"/>
                    <a:pt x="8789" y="11737"/>
                    <a:pt x="10239" y="11836"/>
                  </a:cubicBezTo>
                  <a:cubicBezTo>
                    <a:pt x="11689" y="11934"/>
                    <a:pt x="12389" y="12033"/>
                    <a:pt x="12789" y="12329"/>
                  </a:cubicBezTo>
                  <a:cubicBezTo>
                    <a:pt x="13189" y="12625"/>
                    <a:pt x="13289" y="13118"/>
                    <a:pt x="12789" y="13759"/>
                  </a:cubicBezTo>
                  <a:cubicBezTo>
                    <a:pt x="12289" y="14400"/>
                    <a:pt x="11189" y="15189"/>
                    <a:pt x="9289" y="16175"/>
                  </a:cubicBezTo>
                  <a:cubicBezTo>
                    <a:pt x="7389" y="17162"/>
                    <a:pt x="4689" y="18345"/>
                    <a:pt x="3089" y="19085"/>
                  </a:cubicBezTo>
                  <a:cubicBezTo>
                    <a:pt x="1489" y="19825"/>
                    <a:pt x="989" y="20121"/>
                    <a:pt x="589" y="20466"/>
                  </a:cubicBezTo>
                  <a:cubicBezTo>
                    <a:pt x="189" y="20811"/>
                    <a:pt x="-111" y="21205"/>
                    <a:pt x="39" y="21403"/>
                  </a:cubicBezTo>
                  <a:cubicBezTo>
                    <a:pt x="189" y="21600"/>
                    <a:pt x="789" y="21600"/>
                    <a:pt x="2839" y="21304"/>
                  </a:cubicBezTo>
                  <a:cubicBezTo>
                    <a:pt x="4889" y="21008"/>
                    <a:pt x="8389" y="20416"/>
                    <a:pt x="11739" y="20022"/>
                  </a:cubicBezTo>
                  <a:cubicBezTo>
                    <a:pt x="15089" y="19627"/>
                    <a:pt x="18289" y="19430"/>
                    <a:pt x="21489" y="19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2914650" y="1740605"/>
              <a:ext cx="196850" cy="138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5" fill="norm" stroke="1" extrusionOk="0">
                  <a:moveTo>
                    <a:pt x="0" y="847"/>
                  </a:moveTo>
                  <a:cubicBezTo>
                    <a:pt x="3019" y="211"/>
                    <a:pt x="6039" y="-424"/>
                    <a:pt x="8477" y="370"/>
                  </a:cubicBezTo>
                  <a:cubicBezTo>
                    <a:pt x="10916" y="1164"/>
                    <a:pt x="12774" y="3388"/>
                    <a:pt x="12890" y="6882"/>
                  </a:cubicBezTo>
                  <a:cubicBezTo>
                    <a:pt x="13006" y="10376"/>
                    <a:pt x="11381" y="15141"/>
                    <a:pt x="9871" y="17841"/>
                  </a:cubicBezTo>
                  <a:cubicBezTo>
                    <a:pt x="8361" y="20541"/>
                    <a:pt x="6968" y="21176"/>
                    <a:pt x="6271" y="20700"/>
                  </a:cubicBezTo>
                  <a:cubicBezTo>
                    <a:pt x="5574" y="20223"/>
                    <a:pt x="5574" y="18635"/>
                    <a:pt x="7432" y="15617"/>
                  </a:cubicBezTo>
                  <a:cubicBezTo>
                    <a:pt x="9290" y="12600"/>
                    <a:pt x="13006" y="8152"/>
                    <a:pt x="15213" y="5294"/>
                  </a:cubicBezTo>
                  <a:cubicBezTo>
                    <a:pt x="17419" y="2435"/>
                    <a:pt x="18116" y="1164"/>
                    <a:pt x="18000" y="1005"/>
                  </a:cubicBezTo>
                  <a:cubicBezTo>
                    <a:pt x="17884" y="847"/>
                    <a:pt x="16955" y="1800"/>
                    <a:pt x="15910" y="3547"/>
                  </a:cubicBezTo>
                  <a:cubicBezTo>
                    <a:pt x="14865" y="5294"/>
                    <a:pt x="13703" y="7835"/>
                    <a:pt x="13123" y="10217"/>
                  </a:cubicBezTo>
                  <a:cubicBezTo>
                    <a:pt x="12542" y="12600"/>
                    <a:pt x="12542" y="14823"/>
                    <a:pt x="14052" y="15935"/>
                  </a:cubicBezTo>
                  <a:cubicBezTo>
                    <a:pt x="15561" y="17047"/>
                    <a:pt x="18581" y="17047"/>
                    <a:pt x="21600" y="17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3186569" y="1689099"/>
              <a:ext cx="134482" cy="16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182" fill="norm" stroke="1" extrusionOk="0">
                  <a:moveTo>
                    <a:pt x="21443" y="0"/>
                  </a:moveTo>
                  <a:cubicBezTo>
                    <a:pt x="15368" y="2133"/>
                    <a:pt x="9293" y="4267"/>
                    <a:pt x="5412" y="6933"/>
                  </a:cubicBezTo>
                  <a:cubicBezTo>
                    <a:pt x="1530" y="9600"/>
                    <a:pt x="-157" y="12800"/>
                    <a:pt x="12" y="15467"/>
                  </a:cubicBezTo>
                  <a:cubicBezTo>
                    <a:pt x="180" y="18133"/>
                    <a:pt x="2205" y="20267"/>
                    <a:pt x="6087" y="20933"/>
                  </a:cubicBezTo>
                  <a:cubicBezTo>
                    <a:pt x="9968" y="21600"/>
                    <a:pt x="15705" y="20800"/>
                    <a:pt x="21443" y="20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3206750" y="1803400"/>
              <a:ext cx="1651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3429000" y="1654422"/>
              <a:ext cx="273050" cy="22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3" fill="norm" stroke="1" extrusionOk="0">
                  <a:moveTo>
                    <a:pt x="0" y="21066"/>
                  </a:moveTo>
                  <a:cubicBezTo>
                    <a:pt x="1340" y="18825"/>
                    <a:pt x="2679" y="16583"/>
                    <a:pt x="3181" y="14444"/>
                  </a:cubicBezTo>
                  <a:cubicBezTo>
                    <a:pt x="3684" y="12304"/>
                    <a:pt x="3349" y="10266"/>
                    <a:pt x="3014" y="8534"/>
                  </a:cubicBezTo>
                  <a:cubicBezTo>
                    <a:pt x="2679" y="6802"/>
                    <a:pt x="2344" y="5376"/>
                    <a:pt x="2428" y="4255"/>
                  </a:cubicBezTo>
                  <a:cubicBezTo>
                    <a:pt x="2512" y="3134"/>
                    <a:pt x="3014" y="2319"/>
                    <a:pt x="4353" y="1606"/>
                  </a:cubicBezTo>
                  <a:cubicBezTo>
                    <a:pt x="5693" y="893"/>
                    <a:pt x="7870" y="282"/>
                    <a:pt x="9460" y="78"/>
                  </a:cubicBezTo>
                  <a:cubicBezTo>
                    <a:pt x="11051" y="-126"/>
                    <a:pt x="12056" y="78"/>
                    <a:pt x="12809" y="587"/>
                  </a:cubicBezTo>
                  <a:cubicBezTo>
                    <a:pt x="13563" y="1097"/>
                    <a:pt x="14065" y="1912"/>
                    <a:pt x="13898" y="3644"/>
                  </a:cubicBezTo>
                  <a:cubicBezTo>
                    <a:pt x="13730" y="5376"/>
                    <a:pt x="12893" y="8025"/>
                    <a:pt x="11888" y="10572"/>
                  </a:cubicBezTo>
                  <a:cubicBezTo>
                    <a:pt x="10884" y="13119"/>
                    <a:pt x="9712" y="15565"/>
                    <a:pt x="9126" y="17297"/>
                  </a:cubicBezTo>
                  <a:cubicBezTo>
                    <a:pt x="8540" y="19029"/>
                    <a:pt x="8540" y="20048"/>
                    <a:pt x="9042" y="20659"/>
                  </a:cubicBezTo>
                  <a:cubicBezTo>
                    <a:pt x="9544" y="21270"/>
                    <a:pt x="10549" y="21474"/>
                    <a:pt x="12726" y="20761"/>
                  </a:cubicBezTo>
                  <a:cubicBezTo>
                    <a:pt x="14902" y="20048"/>
                    <a:pt x="18251" y="18417"/>
                    <a:pt x="21600" y="16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3963250" y="1112247"/>
              <a:ext cx="170237" cy="612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565" fill="norm" stroke="1" extrusionOk="0">
                  <a:moveTo>
                    <a:pt x="2237" y="6892"/>
                  </a:moveTo>
                  <a:cubicBezTo>
                    <a:pt x="1717" y="9126"/>
                    <a:pt x="1196" y="11361"/>
                    <a:pt x="1066" y="13633"/>
                  </a:cubicBezTo>
                  <a:cubicBezTo>
                    <a:pt x="936" y="15904"/>
                    <a:pt x="1196" y="18213"/>
                    <a:pt x="1326" y="19628"/>
                  </a:cubicBezTo>
                  <a:cubicBezTo>
                    <a:pt x="1456" y="21044"/>
                    <a:pt x="1456" y="21565"/>
                    <a:pt x="1456" y="21565"/>
                  </a:cubicBezTo>
                  <a:cubicBezTo>
                    <a:pt x="1456" y="21565"/>
                    <a:pt x="1456" y="21044"/>
                    <a:pt x="1196" y="19479"/>
                  </a:cubicBezTo>
                  <a:cubicBezTo>
                    <a:pt x="936" y="17915"/>
                    <a:pt x="415" y="15308"/>
                    <a:pt x="155" y="12776"/>
                  </a:cubicBezTo>
                  <a:cubicBezTo>
                    <a:pt x="-105" y="10244"/>
                    <a:pt x="-105" y="7786"/>
                    <a:pt x="676" y="5812"/>
                  </a:cubicBezTo>
                  <a:cubicBezTo>
                    <a:pt x="1456" y="3838"/>
                    <a:pt x="3018" y="2348"/>
                    <a:pt x="5360" y="1380"/>
                  </a:cubicBezTo>
                  <a:cubicBezTo>
                    <a:pt x="7702" y="412"/>
                    <a:pt x="10825" y="-35"/>
                    <a:pt x="13558" y="2"/>
                  </a:cubicBezTo>
                  <a:cubicBezTo>
                    <a:pt x="16290" y="39"/>
                    <a:pt x="18632" y="561"/>
                    <a:pt x="19934" y="1641"/>
                  </a:cubicBezTo>
                  <a:cubicBezTo>
                    <a:pt x="21235" y="2721"/>
                    <a:pt x="21495" y="4359"/>
                    <a:pt x="19283" y="5737"/>
                  </a:cubicBezTo>
                  <a:cubicBezTo>
                    <a:pt x="17071" y="7115"/>
                    <a:pt x="12387" y="8233"/>
                    <a:pt x="9134" y="8828"/>
                  </a:cubicBezTo>
                  <a:cubicBezTo>
                    <a:pt x="5881" y="9424"/>
                    <a:pt x="4059" y="9499"/>
                    <a:pt x="3799" y="9536"/>
                  </a:cubicBezTo>
                  <a:cubicBezTo>
                    <a:pt x="3538" y="9573"/>
                    <a:pt x="4840" y="9573"/>
                    <a:pt x="6141" y="9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4216400" y="1320800"/>
              <a:ext cx="11430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4708"/>
                    <a:pt x="8000" y="9415"/>
                    <a:pt x="11600" y="13015"/>
                  </a:cubicBezTo>
                  <a:cubicBezTo>
                    <a:pt x="15200" y="16615"/>
                    <a:pt x="18400" y="191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4197350" y="1344826"/>
              <a:ext cx="127000" cy="204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2" fill="norm" stroke="1" extrusionOk="0">
                  <a:moveTo>
                    <a:pt x="21600" y="143"/>
                  </a:moveTo>
                  <a:cubicBezTo>
                    <a:pt x="19800" y="-78"/>
                    <a:pt x="18000" y="-298"/>
                    <a:pt x="15120" y="1575"/>
                  </a:cubicBezTo>
                  <a:cubicBezTo>
                    <a:pt x="12240" y="3449"/>
                    <a:pt x="8280" y="7416"/>
                    <a:pt x="5580" y="11053"/>
                  </a:cubicBezTo>
                  <a:cubicBezTo>
                    <a:pt x="2880" y="14690"/>
                    <a:pt x="1440" y="17996"/>
                    <a:pt x="0" y="21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4424863" y="1094119"/>
              <a:ext cx="134438" cy="360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85" fill="norm" stroke="1" extrusionOk="0">
                  <a:moveTo>
                    <a:pt x="21106" y="1401"/>
                  </a:moveTo>
                  <a:cubicBezTo>
                    <a:pt x="19444" y="896"/>
                    <a:pt x="17783" y="390"/>
                    <a:pt x="16121" y="138"/>
                  </a:cubicBezTo>
                  <a:cubicBezTo>
                    <a:pt x="14460" y="-115"/>
                    <a:pt x="12798" y="-115"/>
                    <a:pt x="10140" y="959"/>
                  </a:cubicBezTo>
                  <a:cubicBezTo>
                    <a:pt x="7481" y="2032"/>
                    <a:pt x="3826" y="4180"/>
                    <a:pt x="1832" y="6959"/>
                  </a:cubicBezTo>
                  <a:cubicBezTo>
                    <a:pt x="-162" y="9738"/>
                    <a:pt x="-494" y="13148"/>
                    <a:pt x="669" y="15674"/>
                  </a:cubicBezTo>
                  <a:cubicBezTo>
                    <a:pt x="1832" y="18201"/>
                    <a:pt x="4491" y="19843"/>
                    <a:pt x="7149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4603750" y="1193800"/>
              <a:ext cx="158750" cy="187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0"/>
                  </a:moveTo>
                  <a:cubicBezTo>
                    <a:pt x="2016" y="2427"/>
                    <a:pt x="4032" y="4854"/>
                    <a:pt x="5040" y="8130"/>
                  </a:cubicBezTo>
                  <a:cubicBezTo>
                    <a:pt x="6048" y="11407"/>
                    <a:pt x="6048" y="15533"/>
                    <a:pt x="5472" y="18081"/>
                  </a:cubicBezTo>
                  <a:cubicBezTo>
                    <a:pt x="4896" y="20629"/>
                    <a:pt x="3744" y="21600"/>
                    <a:pt x="3312" y="21479"/>
                  </a:cubicBezTo>
                  <a:cubicBezTo>
                    <a:pt x="2880" y="21357"/>
                    <a:pt x="3168" y="20144"/>
                    <a:pt x="4752" y="17231"/>
                  </a:cubicBezTo>
                  <a:cubicBezTo>
                    <a:pt x="6336" y="14319"/>
                    <a:pt x="9216" y="9708"/>
                    <a:pt x="11088" y="6553"/>
                  </a:cubicBezTo>
                  <a:cubicBezTo>
                    <a:pt x="12960" y="3398"/>
                    <a:pt x="13824" y="1699"/>
                    <a:pt x="13680" y="1820"/>
                  </a:cubicBezTo>
                  <a:cubicBezTo>
                    <a:pt x="13536" y="1942"/>
                    <a:pt x="12384" y="3883"/>
                    <a:pt x="11808" y="6310"/>
                  </a:cubicBezTo>
                  <a:cubicBezTo>
                    <a:pt x="11232" y="8737"/>
                    <a:pt x="11232" y="11649"/>
                    <a:pt x="11952" y="13712"/>
                  </a:cubicBezTo>
                  <a:cubicBezTo>
                    <a:pt x="12672" y="15775"/>
                    <a:pt x="14112" y="16989"/>
                    <a:pt x="15840" y="17474"/>
                  </a:cubicBezTo>
                  <a:cubicBezTo>
                    <a:pt x="17568" y="17960"/>
                    <a:pt x="19584" y="17717"/>
                    <a:pt x="21600" y="17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4876800" y="1130300"/>
              <a:ext cx="84836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1600" fill="norm" stroke="1" extrusionOk="0">
                  <a:moveTo>
                    <a:pt x="4629" y="0"/>
                  </a:moveTo>
                  <a:cubicBezTo>
                    <a:pt x="8229" y="2174"/>
                    <a:pt x="11829" y="4347"/>
                    <a:pt x="15171" y="6860"/>
                  </a:cubicBezTo>
                  <a:cubicBezTo>
                    <a:pt x="18514" y="9374"/>
                    <a:pt x="21600" y="12226"/>
                    <a:pt x="20314" y="14604"/>
                  </a:cubicBezTo>
                  <a:cubicBezTo>
                    <a:pt x="19029" y="16981"/>
                    <a:pt x="13371" y="18883"/>
                    <a:pt x="9257" y="19970"/>
                  </a:cubicBezTo>
                  <a:cubicBezTo>
                    <a:pt x="5143" y="21057"/>
                    <a:pt x="2571" y="213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5295900" y="1197705"/>
              <a:ext cx="1524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3300" y="12582"/>
                    <a:pt x="6600" y="4867"/>
                    <a:pt x="10200" y="1782"/>
                  </a:cubicBezTo>
                  <a:cubicBezTo>
                    <a:pt x="13800" y="-1304"/>
                    <a:pt x="177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5260885" y="1333499"/>
              <a:ext cx="200116" cy="30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0914" fill="norm" stroke="1" extrusionOk="0">
                  <a:moveTo>
                    <a:pt x="1715" y="8640"/>
                  </a:moveTo>
                  <a:cubicBezTo>
                    <a:pt x="805" y="12960"/>
                    <a:pt x="-104" y="17280"/>
                    <a:pt x="10" y="19440"/>
                  </a:cubicBezTo>
                  <a:cubicBezTo>
                    <a:pt x="123" y="21600"/>
                    <a:pt x="1260" y="21600"/>
                    <a:pt x="5012" y="18000"/>
                  </a:cubicBezTo>
                  <a:cubicBezTo>
                    <a:pt x="8763" y="14400"/>
                    <a:pt x="15130" y="7200"/>
                    <a:pt x="214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5683249" y="1092200"/>
              <a:ext cx="1270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619"/>
                    <a:pt x="7200" y="9238"/>
                    <a:pt x="3600" y="12838"/>
                  </a:cubicBezTo>
                  <a:cubicBezTo>
                    <a:pt x="0" y="16438"/>
                    <a:pt x="0" y="190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1059321" y="2762250"/>
              <a:ext cx="604380" cy="56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570" fill="norm" stroke="1" extrusionOk="0">
                  <a:moveTo>
                    <a:pt x="19073" y="487"/>
                  </a:moveTo>
                  <a:cubicBezTo>
                    <a:pt x="19375" y="244"/>
                    <a:pt x="19677" y="0"/>
                    <a:pt x="19677" y="0"/>
                  </a:cubicBezTo>
                  <a:cubicBezTo>
                    <a:pt x="19677" y="0"/>
                    <a:pt x="19375" y="244"/>
                    <a:pt x="18468" y="853"/>
                  </a:cubicBezTo>
                  <a:cubicBezTo>
                    <a:pt x="17562" y="1462"/>
                    <a:pt x="16052" y="2436"/>
                    <a:pt x="14466" y="3411"/>
                  </a:cubicBezTo>
                  <a:cubicBezTo>
                    <a:pt x="12880" y="4385"/>
                    <a:pt x="11218" y="5359"/>
                    <a:pt x="9632" y="6212"/>
                  </a:cubicBezTo>
                  <a:cubicBezTo>
                    <a:pt x="8046" y="7065"/>
                    <a:pt x="6536" y="7795"/>
                    <a:pt x="5554" y="8364"/>
                  </a:cubicBezTo>
                  <a:cubicBezTo>
                    <a:pt x="4572" y="8932"/>
                    <a:pt x="4119" y="9338"/>
                    <a:pt x="4081" y="9623"/>
                  </a:cubicBezTo>
                  <a:cubicBezTo>
                    <a:pt x="4043" y="9907"/>
                    <a:pt x="4421" y="10069"/>
                    <a:pt x="5403" y="10150"/>
                  </a:cubicBezTo>
                  <a:cubicBezTo>
                    <a:pt x="6385" y="10232"/>
                    <a:pt x="7971" y="10232"/>
                    <a:pt x="9141" y="10191"/>
                  </a:cubicBezTo>
                  <a:cubicBezTo>
                    <a:pt x="10312" y="10150"/>
                    <a:pt x="11067" y="10069"/>
                    <a:pt x="11596" y="10191"/>
                  </a:cubicBezTo>
                  <a:cubicBezTo>
                    <a:pt x="12124" y="10313"/>
                    <a:pt x="12427" y="10638"/>
                    <a:pt x="12464" y="10962"/>
                  </a:cubicBezTo>
                  <a:cubicBezTo>
                    <a:pt x="12502" y="11287"/>
                    <a:pt x="12275" y="11612"/>
                    <a:pt x="11331" y="12424"/>
                  </a:cubicBezTo>
                  <a:cubicBezTo>
                    <a:pt x="10387" y="13236"/>
                    <a:pt x="8726" y="14535"/>
                    <a:pt x="6875" y="15835"/>
                  </a:cubicBezTo>
                  <a:cubicBezTo>
                    <a:pt x="5025" y="17134"/>
                    <a:pt x="2986" y="18433"/>
                    <a:pt x="1740" y="19286"/>
                  </a:cubicBezTo>
                  <a:cubicBezTo>
                    <a:pt x="494" y="20138"/>
                    <a:pt x="41" y="20544"/>
                    <a:pt x="3" y="20829"/>
                  </a:cubicBezTo>
                  <a:cubicBezTo>
                    <a:pt x="-35" y="21113"/>
                    <a:pt x="343" y="21275"/>
                    <a:pt x="1815" y="21397"/>
                  </a:cubicBezTo>
                  <a:cubicBezTo>
                    <a:pt x="3288" y="21519"/>
                    <a:pt x="5856" y="21600"/>
                    <a:pt x="8424" y="21559"/>
                  </a:cubicBezTo>
                  <a:cubicBezTo>
                    <a:pt x="10992" y="21519"/>
                    <a:pt x="13559" y="21356"/>
                    <a:pt x="15750" y="21235"/>
                  </a:cubicBezTo>
                  <a:cubicBezTo>
                    <a:pt x="17940" y="21113"/>
                    <a:pt x="19752" y="21032"/>
                    <a:pt x="21565" y="20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1155700" y="3575050"/>
              <a:ext cx="1905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1155700" y="3422650"/>
              <a:ext cx="53351" cy="75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333" fill="norm" stroke="1" extrusionOk="0">
                  <a:moveTo>
                    <a:pt x="4985" y="0"/>
                  </a:moveTo>
                  <a:cubicBezTo>
                    <a:pt x="3323" y="3000"/>
                    <a:pt x="1662" y="6000"/>
                    <a:pt x="831" y="9000"/>
                  </a:cubicBezTo>
                  <a:cubicBezTo>
                    <a:pt x="0" y="12000"/>
                    <a:pt x="0" y="15000"/>
                    <a:pt x="1662" y="17400"/>
                  </a:cubicBezTo>
                  <a:cubicBezTo>
                    <a:pt x="3323" y="19800"/>
                    <a:pt x="6646" y="21600"/>
                    <a:pt x="9969" y="21300"/>
                  </a:cubicBezTo>
                  <a:cubicBezTo>
                    <a:pt x="13292" y="21000"/>
                    <a:pt x="16615" y="18600"/>
                    <a:pt x="18692" y="15900"/>
                  </a:cubicBezTo>
                  <a:cubicBezTo>
                    <a:pt x="20769" y="13200"/>
                    <a:pt x="21600" y="10200"/>
                    <a:pt x="20354" y="7800"/>
                  </a:cubicBezTo>
                  <a:cubicBezTo>
                    <a:pt x="19108" y="5400"/>
                    <a:pt x="15785" y="3600"/>
                    <a:pt x="12046" y="2700"/>
                  </a:cubicBezTo>
                  <a:cubicBezTo>
                    <a:pt x="8308" y="1800"/>
                    <a:pt x="4154" y="1800"/>
                    <a:pt x="2077" y="4500"/>
                  </a:cubicBezTo>
                  <a:cubicBezTo>
                    <a:pt x="0" y="7200"/>
                    <a:pt x="0" y="12600"/>
                    <a:pt x="0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1320800" y="3575050"/>
              <a:ext cx="1206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1339850" y="3651250"/>
              <a:ext cx="1460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1611682" y="3484937"/>
              <a:ext cx="138994" cy="200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294" fill="norm" stroke="1" extrusionOk="0">
                  <a:moveTo>
                    <a:pt x="14693" y="3504"/>
                  </a:moveTo>
                  <a:cubicBezTo>
                    <a:pt x="14693" y="2379"/>
                    <a:pt x="14693" y="1254"/>
                    <a:pt x="13564" y="691"/>
                  </a:cubicBezTo>
                  <a:cubicBezTo>
                    <a:pt x="12436" y="129"/>
                    <a:pt x="10179" y="129"/>
                    <a:pt x="7923" y="1254"/>
                  </a:cubicBezTo>
                  <a:cubicBezTo>
                    <a:pt x="5666" y="2379"/>
                    <a:pt x="3409" y="4629"/>
                    <a:pt x="1959" y="7779"/>
                  </a:cubicBezTo>
                  <a:cubicBezTo>
                    <a:pt x="508" y="10929"/>
                    <a:pt x="-137" y="14979"/>
                    <a:pt x="24" y="17454"/>
                  </a:cubicBezTo>
                  <a:cubicBezTo>
                    <a:pt x="185" y="19929"/>
                    <a:pt x="1153" y="20829"/>
                    <a:pt x="3409" y="21167"/>
                  </a:cubicBezTo>
                  <a:cubicBezTo>
                    <a:pt x="5666" y="21504"/>
                    <a:pt x="9212" y="21279"/>
                    <a:pt x="12436" y="19142"/>
                  </a:cubicBezTo>
                  <a:cubicBezTo>
                    <a:pt x="15660" y="17004"/>
                    <a:pt x="18562" y="12954"/>
                    <a:pt x="20012" y="9579"/>
                  </a:cubicBezTo>
                  <a:cubicBezTo>
                    <a:pt x="21463" y="6204"/>
                    <a:pt x="21463" y="3504"/>
                    <a:pt x="20496" y="1929"/>
                  </a:cubicBezTo>
                  <a:cubicBezTo>
                    <a:pt x="19529" y="354"/>
                    <a:pt x="17594" y="-96"/>
                    <a:pt x="15982" y="16"/>
                  </a:cubicBezTo>
                  <a:cubicBezTo>
                    <a:pt x="14370" y="129"/>
                    <a:pt x="13081" y="804"/>
                    <a:pt x="11791" y="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1314450" y="2537847"/>
              <a:ext cx="158750" cy="205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0" y="1546"/>
                  </a:moveTo>
                  <a:cubicBezTo>
                    <a:pt x="1152" y="5073"/>
                    <a:pt x="2304" y="8599"/>
                    <a:pt x="3024" y="11465"/>
                  </a:cubicBezTo>
                  <a:cubicBezTo>
                    <a:pt x="3744" y="14330"/>
                    <a:pt x="4032" y="16534"/>
                    <a:pt x="4032" y="18187"/>
                  </a:cubicBezTo>
                  <a:cubicBezTo>
                    <a:pt x="4032" y="19840"/>
                    <a:pt x="3744" y="20942"/>
                    <a:pt x="3456" y="20722"/>
                  </a:cubicBezTo>
                  <a:cubicBezTo>
                    <a:pt x="3168" y="20501"/>
                    <a:pt x="2880" y="18959"/>
                    <a:pt x="3600" y="15652"/>
                  </a:cubicBezTo>
                  <a:cubicBezTo>
                    <a:pt x="4320" y="12346"/>
                    <a:pt x="6048" y="7277"/>
                    <a:pt x="7488" y="4301"/>
                  </a:cubicBezTo>
                  <a:cubicBezTo>
                    <a:pt x="8928" y="1326"/>
                    <a:pt x="10080" y="444"/>
                    <a:pt x="11520" y="114"/>
                  </a:cubicBezTo>
                  <a:cubicBezTo>
                    <a:pt x="12960" y="-217"/>
                    <a:pt x="14688" y="3"/>
                    <a:pt x="16128" y="3089"/>
                  </a:cubicBezTo>
                  <a:cubicBezTo>
                    <a:pt x="17568" y="6175"/>
                    <a:pt x="18720" y="12126"/>
                    <a:pt x="19584" y="15652"/>
                  </a:cubicBezTo>
                  <a:cubicBezTo>
                    <a:pt x="20448" y="19179"/>
                    <a:pt x="21024" y="20281"/>
                    <a:pt x="21600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2108200" y="2746062"/>
              <a:ext cx="184150" cy="207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7" fill="norm" stroke="1" extrusionOk="0">
                  <a:moveTo>
                    <a:pt x="0" y="994"/>
                  </a:moveTo>
                  <a:cubicBezTo>
                    <a:pt x="745" y="6982"/>
                    <a:pt x="1490" y="12970"/>
                    <a:pt x="1738" y="16499"/>
                  </a:cubicBezTo>
                  <a:cubicBezTo>
                    <a:pt x="1986" y="20028"/>
                    <a:pt x="1738" y="21097"/>
                    <a:pt x="1614" y="20990"/>
                  </a:cubicBezTo>
                  <a:cubicBezTo>
                    <a:pt x="1490" y="20883"/>
                    <a:pt x="1490" y="19600"/>
                    <a:pt x="1614" y="16927"/>
                  </a:cubicBezTo>
                  <a:cubicBezTo>
                    <a:pt x="1738" y="14253"/>
                    <a:pt x="1986" y="10190"/>
                    <a:pt x="3724" y="6982"/>
                  </a:cubicBezTo>
                  <a:cubicBezTo>
                    <a:pt x="5462" y="3774"/>
                    <a:pt x="8690" y="1422"/>
                    <a:pt x="11545" y="459"/>
                  </a:cubicBezTo>
                  <a:cubicBezTo>
                    <a:pt x="14400" y="-503"/>
                    <a:pt x="16883" y="-75"/>
                    <a:pt x="18497" y="2919"/>
                  </a:cubicBezTo>
                  <a:cubicBezTo>
                    <a:pt x="20110" y="5913"/>
                    <a:pt x="20855" y="11473"/>
                    <a:pt x="21600" y="17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2449173" y="2923091"/>
              <a:ext cx="230527" cy="418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36" fill="norm" stroke="1" extrusionOk="0">
                  <a:moveTo>
                    <a:pt x="19619" y="2161"/>
                  </a:moveTo>
                  <a:cubicBezTo>
                    <a:pt x="20011" y="1405"/>
                    <a:pt x="20404" y="649"/>
                    <a:pt x="19815" y="271"/>
                  </a:cubicBezTo>
                  <a:cubicBezTo>
                    <a:pt x="19226" y="-107"/>
                    <a:pt x="17655" y="-107"/>
                    <a:pt x="15495" y="379"/>
                  </a:cubicBezTo>
                  <a:cubicBezTo>
                    <a:pt x="13335" y="865"/>
                    <a:pt x="10586" y="1837"/>
                    <a:pt x="7935" y="3565"/>
                  </a:cubicBezTo>
                  <a:cubicBezTo>
                    <a:pt x="5284" y="5293"/>
                    <a:pt x="2731" y="7777"/>
                    <a:pt x="1357" y="10315"/>
                  </a:cubicBezTo>
                  <a:cubicBezTo>
                    <a:pt x="-18" y="12853"/>
                    <a:pt x="-214" y="15445"/>
                    <a:pt x="179" y="17281"/>
                  </a:cubicBezTo>
                  <a:cubicBezTo>
                    <a:pt x="571" y="19117"/>
                    <a:pt x="1553" y="20197"/>
                    <a:pt x="3321" y="20791"/>
                  </a:cubicBezTo>
                  <a:cubicBezTo>
                    <a:pt x="5088" y="21385"/>
                    <a:pt x="7641" y="21493"/>
                    <a:pt x="10782" y="21115"/>
                  </a:cubicBezTo>
                  <a:cubicBezTo>
                    <a:pt x="13924" y="20737"/>
                    <a:pt x="17655" y="19873"/>
                    <a:pt x="21386" y="19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2857500" y="3327400"/>
              <a:ext cx="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2822839" y="3168649"/>
              <a:ext cx="59119" cy="59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0996" fill="norm" stroke="1" extrusionOk="0">
                  <a:moveTo>
                    <a:pt x="12196" y="2234"/>
                  </a:moveTo>
                  <a:cubicBezTo>
                    <a:pt x="8472" y="2234"/>
                    <a:pt x="4748" y="2234"/>
                    <a:pt x="2513" y="4097"/>
                  </a:cubicBezTo>
                  <a:cubicBezTo>
                    <a:pt x="279" y="5959"/>
                    <a:pt x="-466" y="9683"/>
                    <a:pt x="279" y="13034"/>
                  </a:cubicBezTo>
                  <a:cubicBezTo>
                    <a:pt x="1024" y="16386"/>
                    <a:pt x="3258" y="19366"/>
                    <a:pt x="6237" y="20483"/>
                  </a:cubicBezTo>
                  <a:cubicBezTo>
                    <a:pt x="9217" y="21600"/>
                    <a:pt x="12941" y="20855"/>
                    <a:pt x="15920" y="18621"/>
                  </a:cubicBezTo>
                  <a:cubicBezTo>
                    <a:pt x="18900" y="16386"/>
                    <a:pt x="21134" y="12662"/>
                    <a:pt x="20762" y="9683"/>
                  </a:cubicBezTo>
                  <a:cubicBezTo>
                    <a:pt x="20389" y="6703"/>
                    <a:pt x="17410" y="4469"/>
                    <a:pt x="14058" y="2979"/>
                  </a:cubicBezTo>
                  <a:cubicBezTo>
                    <a:pt x="10706" y="1490"/>
                    <a:pt x="6982" y="745"/>
                    <a:pt x="32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3308350" y="323215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3486575" y="3013058"/>
              <a:ext cx="193362" cy="526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471" fill="norm" stroke="1" extrusionOk="0">
                  <a:moveTo>
                    <a:pt x="2022" y="4537"/>
                  </a:moveTo>
                  <a:cubicBezTo>
                    <a:pt x="2022" y="6092"/>
                    <a:pt x="2022" y="7647"/>
                    <a:pt x="2137" y="9893"/>
                  </a:cubicBezTo>
                  <a:cubicBezTo>
                    <a:pt x="2252" y="12140"/>
                    <a:pt x="2482" y="15077"/>
                    <a:pt x="2482" y="16978"/>
                  </a:cubicBezTo>
                  <a:cubicBezTo>
                    <a:pt x="2482" y="18879"/>
                    <a:pt x="2252" y="19743"/>
                    <a:pt x="1907" y="20391"/>
                  </a:cubicBezTo>
                  <a:cubicBezTo>
                    <a:pt x="1563" y="21039"/>
                    <a:pt x="1103" y="21471"/>
                    <a:pt x="758" y="21471"/>
                  </a:cubicBezTo>
                  <a:cubicBezTo>
                    <a:pt x="414" y="21471"/>
                    <a:pt x="184" y="21039"/>
                    <a:pt x="69" y="19225"/>
                  </a:cubicBezTo>
                  <a:cubicBezTo>
                    <a:pt x="-46" y="17410"/>
                    <a:pt x="-46" y="14213"/>
                    <a:pt x="299" y="11233"/>
                  </a:cubicBezTo>
                  <a:cubicBezTo>
                    <a:pt x="643" y="8252"/>
                    <a:pt x="1333" y="5487"/>
                    <a:pt x="2826" y="3629"/>
                  </a:cubicBezTo>
                  <a:cubicBezTo>
                    <a:pt x="4320" y="1772"/>
                    <a:pt x="6618" y="821"/>
                    <a:pt x="8341" y="346"/>
                  </a:cubicBezTo>
                  <a:cubicBezTo>
                    <a:pt x="10065" y="-129"/>
                    <a:pt x="11214" y="-129"/>
                    <a:pt x="13167" y="433"/>
                  </a:cubicBezTo>
                  <a:cubicBezTo>
                    <a:pt x="15120" y="994"/>
                    <a:pt x="17877" y="2117"/>
                    <a:pt x="19486" y="3327"/>
                  </a:cubicBezTo>
                  <a:cubicBezTo>
                    <a:pt x="21094" y="4537"/>
                    <a:pt x="21554" y="5833"/>
                    <a:pt x="20175" y="7085"/>
                  </a:cubicBezTo>
                  <a:cubicBezTo>
                    <a:pt x="18797" y="8338"/>
                    <a:pt x="15580" y="9548"/>
                    <a:pt x="12477" y="10239"/>
                  </a:cubicBezTo>
                  <a:cubicBezTo>
                    <a:pt x="9375" y="10930"/>
                    <a:pt x="6388" y="11103"/>
                    <a:pt x="4435" y="11060"/>
                  </a:cubicBezTo>
                  <a:cubicBezTo>
                    <a:pt x="2482" y="11017"/>
                    <a:pt x="1563" y="10757"/>
                    <a:pt x="1677" y="10239"/>
                  </a:cubicBezTo>
                  <a:cubicBezTo>
                    <a:pt x="1792" y="9721"/>
                    <a:pt x="2941" y="8943"/>
                    <a:pt x="4435" y="8252"/>
                  </a:cubicBezTo>
                  <a:cubicBezTo>
                    <a:pt x="5928" y="7561"/>
                    <a:pt x="7767" y="6956"/>
                    <a:pt x="9605" y="6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3721100" y="2857500"/>
              <a:ext cx="63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3712487" y="2749550"/>
              <a:ext cx="40364" cy="65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5" h="21030" fill="norm" stroke="1" extrusionOk="0">
                  <a:moveTo>
                    <a:pt x="20595" y="0"/>
                  </a:moveTo>
                  <a:cubicBezTo>
                    <a:pt x="15195" y="2025"/>
                    <a:pt x="9795" y="4050"/>
                    <a:pt x="6555" y="6750"/>
                  </a:cubicBezTo>
                  <a:cubicBezTo>
                    <a:pt x="3315" y="9450"/>
                    <a:pt x="2235" y="12825"/>
                    <a:pt x="3855" y="15862"/>
                  </a:cubicBezTo>
                  <a:cubicBezTo>
                    <a:pt x="5475" y="18900"/>
                    <a:pt x="9795" y="21600"/>
                    <a:pt x="12495" y="20925"/>
                  </a:cubicBezTo>
                  <a:cubicBezTo>
                    <a:pt x="15195" y="20250"/>
                    <a:pt x="16275" y="16200"/>
                    <a:pt x="13575" y="13500"/>
                  </a:cubicBezTo>
                  <a:cubicBezTo>
                    <a:pt x="10875" y="10800"/>
                    <a:pt x="4395" y="9450"/>
                    <a:pt x="1695" y="10800"/>
                  </a:cubicBezTo>
                  <a:cubicBezTo>
                    <a:pt x="-1005" y="12150"/>
                    <a:pt x="75" y="16200"/>
                    <a:pt x="1155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3829050" y="312420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4165600" y="2903747"/>
              <a:ext cx="127000" cy="341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21600" y="3487"/>
                  </a:moveTo>
                  <a:cubicBezTo>
                    <a:pt x="21600" y="2820"/>
                    <a:pt x="21600" y="2154"/>
                    <a:pt x="21060" y="1554"/>
                  </a:cubicBezTo>
                  <a:cubicBezTo>
                    <a:pt x="20520" y="954"/>
                    <a:pt x="19440" y="420"/>
                    <a:pt x="18000" y="154"/>
                  </a:cubicBezTo>
                  <a:cubicBezTo>
                    <a:pt x="16560" y="-113"/>
                    <a:pt x="14760" y="-113"/>
                    <a:pt x="12060" y="820"/>
                  </a:cubicBezTo>
                  <a:cubicBezTo>
                    <a:pt x="9360" y="1754"/>
                    <a:pt x="5760" y="3620"/>
                    <a:pt x="3420" y="6420"/>
                  </a:cubicBezTo>
                  <a:cubicBezTo>
                    <a:pt x="1080" y="9220"/>
                    <a:pt x="0" y="12954"/>
                    <a:pt x="0" y="15554"/>
                  </a:cubicBezTo>
                  <a:cubicBezTo>
                    <a:pt x="0" y="18154"/>
                    <a:pt x="1080" y="19620"/>
                    <a:pt x="3960" y="20420"/>
                  </a:cubicBezTo>
                  <a:cubicBezTo>
                    <a:pt x="6840" y="21220"/>
                    <a:pt x="11520" y="21354"/>
                    <a:pt x="16200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4349750" y="3016250"/>
              <a:ext cx="2540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760"/>
                    <a:pt x="7200" y="11520"/>
                    <a:pt x="10800" y="15120"/>
                  </a:cubicBezTo>
                  <a:cubicBezTo>
                    <a:pt x="14400" y="18720"/>
                    <a:pt x="180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4425949" y="3117850"/>
              <a:ext cx="1841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0" y="14400"/>
                    <a:pt x="11421" y="7200"/>
                    <a:pt x="15021" y="3600"/>
                  </a:cubicBezTo>
                  <a:cubicBezTo>
                    <a:pt x="18621" y="0"/>
                    <a:pt x="2011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4686300" y="2926569"/>
              <a:ext cx="152489" cy="514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8" h="21348" fill="norm" stroke="1" extrusionOk="0">
                  <a:moveTo>
                    <a:pt x="6048" y="7935"/>
                  </a:moveTo>
                  <a:cubicBezTo>
                    <a:pt x="5184" y="10394"/>
                    <a:pt x="4320" y="12852"/>
                    <a:pt x="4032" y="14959"/>
                  </a:cubicBezTo>
                  <a:cubicBezTo>
                    <a:pt x="3744" y="17067"/>
                    <a:pt x="4032" y="18823"/>
                    <a:pt x="3888" y="19920"/>
                  </a:cubicBezTo>
                  <a:cubicBezTo>
                    <a:pt x="3744" y="21018"/>
                    <a:pt x="3168" y="21457"/>
                    <a:pt x="2736" y="21325"/>
                  </a:cubicBezTo>
                  <a:cubicBezTo>
                    <a:pt x="2304" y="21194"/>
                    <a:pt x="2016" y="20491"/>
                    <a:pt x="1584" y="18647"/>
                  </a:cubicBezTo>
                  <a:cubicBezTo>
                    <a:pt x="1152" y="16803"/>
                    <a:pt x="576" y="13818"/>
                    <a:pt x="288" y="11052"/>
                  </a:cubicBezTo>
                  <a:cubicBezTo>
                    <a:pt x="0" y="8286"/>
                    <a:pt x="0" y="5740"/>
                    <a:pt x="576" y="3940"/>
                  </a:cubicBezTo>
                  <a:cubicBezTo>
                    <a:pt x="1152" y="2140"/>
                    <a:pt x="2304" y="1086"/>
                    <a:pt x="3744" y="516"/>
                  </a:cubicBezTo>
                  <a:cubicBezTo>
                    <a:pt x="5184" y="-55"/>
                    <a:pt x="6912" y="-143"/>
                    <a:pt x="9648" y="208"/>
                  </a:cubicBezTo>
                  <a:cubicBezTo>
                    <a:pt x="12384" y="559"/>
                    <a:pt x="16128" y="1350"/>
                    <a:pt x="18432" y="2491"/>
                  </a:cubicBezTo>
                  <a:cubicBezTo>
                    <a:pt x="20736" y="3633"/>
                    <a:pt x="21600" y="5125"/>
                    <a:pt x="19728" y="6530"/>
                  </a:cubicBezTo>
                  <a:cubicBezTo>
                    <a:pt x="17856" y="7935"/>
                    <a:pt x="13248" y="9252"/>
                    <a:pt x="10080" y="9911"/>
                  </a:cubicBezTo>
                  <a:cubicBezTo>
                    <a:pt x="6912" y="10569"/>
                    <a:pt x="5184" y="10569"/>
                    <a:pt x="3744" y="10262"/>
                  </a:cubicBezTo>
                  <a:cubicBezTo>
                    <a:pt x="2304" y="9955"/>
                    <a:pt x="1152" y="9340"/>
                    <a:pt x="0" y="87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4876800" y="2876550"/>
              <a:ext cx="111838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600" fill="norm" stroke="1" extrusionOk="0">
                  <a:moveTo>
                    <a:pt x="2356" y="0"/>
                  </a:moveTo>
                  <a:cubicBezTo>
                    <a:pt x="8247" y="2492"/>
                    <a:pt x="14138" y="4985"/>
                    <a:pt x="17476" y="7754"/>
                  </a:cubicBezTo>
                  <a:cubicBezTo>
                    <a:pt x="20815" y="10523"/>
                    <a:pt x="21600" y="13569"/>
                    <a:pt x="19833" y="15923"/>
                  </a:cubicBezTo>
                  <a:cubicBezTo>
                    <a:pt x="18065" y="18277"/>
                    <a:pt x="13745" y="19938"/>
                    <a:pt x="10015" y="20769"/>
                  </a:cubicBezTo>
                  <a:cubicBezTo>
                    <a:pt x="6284" y="21600"/>
                    <a:pt x="3142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4940299" y="2669498"/>
              <a:ext cx="80435" cy="173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1705" y="5158"/>
                  </a:moveTo>
                  <a:cubicBezTo>
                    <a:pt x="1137" y="9322"/>
                    <a:pt x="568" y="13486"/>
                    <a:pt x="284" y="16479"/>
                  </a:cubicBezTo>
                  <a:cubicBezTo>
                    <a:pt x="0" y="19471"/>
                    <a:pt x="0" y="21293"/>
                    <a:pt x="0" y="21293"/>
                  </a:cubicBezTo>
                  <a:cubicBezTo>
                    <a:pt x="0" y="21293"/>
                    <a:pt x="0" y="19471"/>
                    <a:pt x="284" y="16348"/>
                  </a:cubicBezTo>
                  <a:cubicBezTo>
                    <a:pt x="568" y="13226"/>
                    <a:pt x="1137" y="8801"/>
                    <a:pt x="2558" y="5809"/>
                  </a:cubicBezTo>
                  <a:cubicBezTo>
                    <a:pt x="3979" y="2816"/>
                    <a:pt x="6253" y="1254"/>
                    <a:pt x="8811" y="474"/>
                  </a:cubicBezTo>
                  <a:cubicBezTo>
                    <a:pt x="11368" y="-307"/>
                    <a:pt x="14211" y="-307"/>
                    <a:pt x="16768" y="1905"/>
                  </a:cubicBezTo>
                  <a:cubicBezTo>
                    <a:pt x="19326" y="4117"/>
                    <a:pt x="21600" y="8541"/>
                    <a:pt x="21600" y="11924"/>
                  </a:cubicBezTo>
                  <a:cubicBezTo>
                    <a:pt x="21600" y="15307"/>
                    <a:pt x="19326" y="17650"/>
                    <a:pt x="17053" y="19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5086349" y="2762250"/>
              <a:ext cx="571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5200650" y="2660650"/>
              <a:ext cx="635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5232400" y="2578100"/>
              <a:ext cx="19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5778499" y="3035663"/>
              <a:ext cx="2794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400" y="11918"/>
                    <a:pt x="10800" y="3818"/>
                    <a:pt x="14400" y="1118"/>
                  </a:cubicBezTo>
                  <a:cubicBezTo>
                    <a:pt x="18000" y="-1582"/>
                    <a:pt x="198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5873750" y="3181350"/>
              <a:ext cx="2222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6396566" y="2946400"/>
              <a:ext cx="4235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926"/>
                    <a:pt x="0" y="9853"/>
                    <a:pt x="0" y="13453"/>
                  </a:cubicBezTo>
                  <a:cubicBezTo>
                    <a:pt x="0" y="17053"/>
                    <a:pt x="10800" y="193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925971" y="3880114"/>
              <a:ext cx="3687795" cy="183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519" fill="norm" stroke="1" extrusionOk="0">
                  <a:moveTo>
                    <a:pt x="1121" y="14121"/>
                  </a:moveTo>
                  <a:cubicBezTo>
                    <a:pt x="1059" y="14121"/>
                    <a:pt x="997" y="14121"/>
                    <a:pt x="935" y="14245"/>
                  </a:cubicBezTo>
                  <a:cubicBezTo>
                    <a:pt x="873" y="14369"/>
                    <a:pt x="811" y="14617"/>
                    <a:pt x="836" y="14741"/>
                  </a:cubicBezTo>
                  <a:cubicBezTo>
                    <a:pt x="861" y="14866"/>
                    <a:pt x="972" y="14866"/>
                    <a:pt x="1220" y="14493"/>
                  </a:cubicBezTo>
                  <a:cubicBezTo>
                    <a:pt x="1468" y="14121"/>
                    <a:pt x="1852" y="13376"/>
                    <a:pt x="2261" y="12383"/>
                  </a:cubicBezTo>
                  <a:cubicBezTo>
                    <a:pt x="2669" y="11390"/>
                    <a:pt x="3103" y="10148"/>
                    <a:pt x="3536" y="9031"/>
                  </a:cubicBezTo>
                  <a:cubicBezTo>
                    <a:pt x="3970" y="7914"/>
                    <a:pt x="4403" y="6921"/>
                    <a:pt x="4849" y="6176"/>
                  </a:cubicBezTo>
                  <a:cubicBezTo>
                    <a:pt x="5295" y="5431"/>
                    <a:pt x="5753" y="4935"/>
                    <a:pt x="6230" y="4562"/>
                  </a:cubicBezTo>
                  <a:cubicBezTo>
                    <a:pt x="6707" y="4190"/>
                    <a:pt x="7202" y="3941"/>
                    <a:pt x="7716" y="3817"/>
                  </a:cubicBezTo>
                  <a:cubicBezTo>
                    <a:pt x="8230" y="3693"/>
                    <a:pt x="8763" y="3693"/>
                    <a:pt x="9289" y="3817"/>
                  </a:cubicBezTo>
                  <a:cubicBezTo>
                    <a:pt x="9816" y="3941"/>
                    <a:pt x="10336" y="4190"/>
                    <a:pt x="10856" y="4438"/>
                  </a:cubicBezTo>
                  <a:cubicBezTo>
                    <a:pt x="11376" y="4686"/>
                    <a:pt x="11896" y="4935"/>
                    <a:pt x="12435" y="5059"/>
                  </a:cubicBezTo>
                  <a:cubicBezTo>
                    <a:pt x="12974" y="5183"/>
                    <a:pt x="13531" y="5183"/>
                    <a:pt x="14088" y="5183"/>
                  </a:cubicBezTo>
                  <a:cubicBezTo>
                    <a:pt x="14646" y="5183"/>
                    <a:pt x="15203" y="5183"/>
                    <a:pt x="15730" y="5431"/>
                  </a:cubicBezTo>
                  <a:cubicBezTo>
                    <a:pt x="16256" y="5679"/>
                    <a:pt x="16751" y="6176"/>
                    <a:pt x="17203" y="6548"/>
                  </a:cubicBezTo>
                  <a:cubicBezTo>
                    <a:pt x="17655" y="6921"/>
                    <a:pt x="18064" y="7169"/>
                    <a:pt x="18491" y="7541"/>
                  </a:cubicBezTo>
                  <a:cubicBezTo>
                    <a:pt x="18919" y="7914"/>
                    <a:pt x="19365" y="8410"/>
                    <a:pt x="19811" y="8659"/>
                  </a:cubicBezTo>
                  <a:cubicBezTo>
                    <a:pt x="20256" y="8907"/>
                    <a:pt x="20702" y="8907"/>
                    <a:pt x="20975" y="8907"/>
                  </a:cubicBezTo>
                  <a:cubicBezTo>
                    <a:pt x="21247" y="8907"/>
                    <a:pt x="21346" y="8907"/>
                    <a:pt x="21433" y="8783"/>
                  </a:cubicBezTo>
                  <a:cubicBezTo>
                    <a:pt x="21520" y="8659"/>
                    <a:pt x="21594" y="8410"/>
                    <a:pt x="21575" y="7914"/>
                  </a:cubicBezTo>
                  <a:cubicBezTo>
                    <a:pt x="21557" y="7417"/>
                    <a:pt x="21445" y="6672"/>
                    <a:pt x="21191" y="5928"/>
                  </a:cubicBezTo>
                  <a:cubicBezTo>
                    <a:pt x="20938" y="5183"/>
                    <a:pt x="20541" y="4438"/>
                    <a:pt x="20126" y="3817"/>
                  </a:cubicBezTo>
                  <a:cubicBezTo>
                    <a:pt x="19711" y="3197"/>
                    <a:pt x="19278" y="2700"/>
                    <a:pt x="18776" y="2203"/>
                  </a:cubicBezTo>
                  <a:cubicBezTo>
                    <a:pt x="18275" y="1707"/>
                    <a:pt x="17705" y="1210"/>
                    <a:pt x="17191" y="838"/>
                  </a:cubicBezTo>
                  <a:cubicBezTo>
                    <a:pt x="16677" y="466"/>
                    <a:pt x="16219" y="217"/>
                    <a:pt x="15748" y="93"/>
                  </a:cubicBezTo>
                  <a:cubicBezTo>
                    <a:pt x="15277" y="-31"/>
                    <a:pt x="14794" y="-31"/>
                    <a:pt x="14287" y="93"/>
                  </a:cubicBezTo>
                  <a:cubicBezTo>
                    <a:pt x="13779" y="217"/>
                    <a:pt x="13246" y="466"/>
                    <a:pt x="12800" y="590"/>
                  </a:cubicBezTo>
                  <a:cubicBezTo>
                    <a:pt x="12355" y="714"/>
                    <a:pt x="11995" y="714"/>
                    <a:pt x="11618" y="838"/>
                  </a:cubicBezTo>
                  <a:cubicBezTo>
                    <a:pt x="11240" y="962"/>
                    <a:pt x="10844" y="1210"/>
                    <a:pt x="10447" y="1459"/>
                  </a:cubicBezTo>
                  <a:cubicBezTo>
                    <a:pt x="10051" y="1707"/>
                    <a:pt x="9655" y="1955"/>
                    <a:pt x="9252" y="2203"/>
                  </a:cubicBezTo>
                  <a:cubicBezTo>
                    <a:pt x="8850" y="2452"/>
                    <a:pt x="8441" y="2700"/>
                    <a:pt x="7964" y="3072"/>
                  </a:cubicBezTo>
                  <a:cubicBezTo>
                    <a:pt x="7487" y="3445"/>
                    <a:pt x="6942" y="3941"/>
                    <a:pt x="6428" y="4562"/>
                  </a:cubicBezTo>
                  <a:cubicBezTo>
                    <a:pt x="5914" y="5183"/>
                    <a:pt x="5431" y="5928"/>
                    <a:pt x="4961" y="6672"/>
                  </a:cubicBezTo>
                  <a:cubicBezTo>
                    <a:pt x="4490" y="7417"/>
                    <a:pt x="4032" y="8162"/>
                    <a:pt x="3555" y="9155"/>
                  </a:cubicBezTo>
                  <a:cubicBezTo>
                    <a:pt x="3078" y="10148"/>
                    <a:pt x="2583" y="11390"/>
                    <a:pt x="2093" y="12755"/>
                  </a:cubicBezTo>
                  <a:cubicBezTo>
                    <a:pt x="1604" y="14121"/>
                    <a:pt x="1121" y="15610"/>
                    <a:pt x="799" y="16728"/>
                  </a:cubicBezTo>
                  <a:cubicBezTo>
                    <a:pt x="477" y="17845"/>
                    <a:pt x="316" y="18590"/>
                    <a:pt x="198" y="19210"/>
                  </a:cubicBezTo>
                  <a:cubicBezTo>
                    <a:pt x="81" y="19831"/>
                    <a:pt x="6" y="20328"/>
                    <a:pt x="0" y="20700"/>
                  </a:cubicBezTo>
                  <a:cubicBezTo>
                    <a:pt x="-6" y="21072"/>
                    <a:pt x="56" y="21321"/>
                    <a:pt x="335" y="21445"/>
                  </a:cubicBezTo>
                  <a:cubicBezTo>
                    <a:pt x="613" y="21569"/>
                    <a:pt x="1109" y="21569"/>
                    <a:pt x="1592" y="21197"/>
                  </a:cubicBezTo>
                  <a:cubicBezTo>
                    <a:pt x="2075" y="20824"/>
                    <a:pt x="2545" y="20079"/>
                    <a:pt x="3010" y="19335"/>
                  </a:cubicBezTo>
                  <a:cubicBezTo>
                    <a:pt x="3474" y="18590"/>
                    <a:pt x="3933" y="17845"/>
                    <a:pt x="4447" y="17100"/>
                  </a:cubicBezTo>
                  <a:cubicBezTo>
                    <a:pt x="4961" y="16355"/>
                    <a:pt x="5530" y="15610"/>
                    <a:pt x="6026" y="14990"/>
                  </a:cubicBezTo>
                  <a:cubicBezTo>
                    <a:pt x="6521" y="14369"/>
                    <a:pt x="6942" y="13872"/>
                    <a:pt x="7382" y="13500"/>
                  </a:cubicBezTo>
                  <a:cubicBezTo>
                    <a:pt x="7822" y="13128"/>
                    <a:pt x="8280" y="12879"/>
                    <a:pt x="8744" y="12631"/>
                  </a:cubicBezTo>
                  <a:cubicBezTo>
                    <a:pt x="9209" y="12383"/>
                    <a:pt x="9679" y="12135"/>
                    <a:pt x="10150" y="12010"/>
                  </a:cubicBezTo>
                  <a:cubicBezTo>
                    <a:pt x="10621" y="11886"/>
                    <a:pt x="11091" y="11886"/>
                    <a:pt x="11568" y="11762"/>
                  </a:cubicBezTo>
                  <a:cubicBezTo>
                    <a:pt x="12045" y="11638"/>
                    <a:pt x="12528" y="11390"/>
                    <a:pt x="12974" y="11390"/>
                  </a:cubicBezTo>
                  <a:cubicBezTo>
                    <a:pt x="13420" y="11390"/>
                    <a:pt x="13828" y="11638"/>
                    <a:pt x="14243" y="12010"/>
                  </a:cubicBezTo>
                  <a:cubicBezTo>
                    <a:pt x="14658" y="12383"/>
                    <a:pt x="15079" y="12879"/>
                    <a:pt x="15482" y="13252"/>
                  </a:cubicBezTo>
                  <a:cubicBezTo>
                    <a:pt x="15884" y="13624"/>
                    <a:pt x="16268" y="13872"/>
                    <a:pt x="16782" y="14245"/>
                  </a:cubicBezTo>
                  <a:cubicBezTo>
                    <a:pt x="17296" y="14617"/>
                    <a:pt x="17940" y="15114"/>
                    <a:pt x="18522" y="15486"/>
                  </a:cubicBezTo>
                  <a:cubicBezTo>
                    <a:pt x="19105" y="15859"/>
                    <a:pt x="19625" y="16107"/>
                    <a:pt x="20033" y="16728"/>
                  </a:cubicBezTo>
                  <a:cubicBezTo>
                    <a:pt x="20442" y="17348"/>
                    <a:pt x="20739" y="18341"/>
                    <a:pt x="21037" y="19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1929177" y="2241549"/>
              <a:ext cx="94357" cy="2019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600" fill="norm" stroke="1" extrusionOk="0">
                  <a:moveTo>
                    <a:pt x="7477" y="0"/>
                  </a:moveTo>
                  <a:cubicBezTo>
                    <a:pt x="6517" y="725"/>
                    <a:pt x="5557" y="1449"/>
                    <a:pt x="4597" y="2253"/>
                  </a:cubicBezTo>
                  <a:cubicBezTo>
                    <a:pt x="3637" y="3057"/>
                    <a:pt x="2677" y="3940"/>
                    <a:pt x="1717" y="4834"/>
                  </a:cubicBezTo>
                  <a:cubicBezTo>
                    <a:pt x="757" y="5728"/>
                    <a:pt x="-203" y="6634"/>
                    <a:pt x="37" y="7472"/>
                  </a:cubicBezTo>
                  <a:cubicBezTo>
                    <a:pt x="277" y="8309"/>
                    <a:pt x="1717" y="9079"/>
                    <a:pt x="4117" y="9906"/>
                  </a:cubicBezTo>
                  <a:cubicBezTo>
                    <a:pt x="6517" y="10732"/>
                    <a:pt x="9877" y="11615"/>
                    <a:pt x="12757" y="12498"/>
                  </a:cubicBezTo>
                  <a:cubicBezTo>
                    <a:pt x="15637" y="13381"/>
                    <a:pt x="18037" y="14264"/>
                    <a:pt x="19477" y="15181"/>
                  </a:cubicBezTo>
                  <a:cubicBezTo>
                    <a:pt x="20917" y="16098"/>
                    <a:pt x="21397" y="17049"/>
                    <a:pt x="21397" y="17909"/>
                  </a:cubicBezTo>
                  <a:cubicBezTo>
                    <a:pt x="21397" y="18770"/>
                    <a:pt x="20917" y="19540"/>
                    <a:pt x="20197" y="20140"/>
                  </a:cubicBezTo>
                  <a:cubicBezTo>
                    <a:pt x="19477" y="20740"/>
                    <a:pt x="18517" y="21170"/>
                    <a:pt x="175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1689100" y="2303054"/>
              <a:ext cx="3612356" cy="1811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73" fill="norm" stroke="1" extrusionOk="0">
                  <a:moveTo>
                    <a:pt x="1177" y="2972"/>
                  </a:moveTo>
                  <a:cubicBezTo>
                    <a:pt x="1063" y="2771"/>
                    <a:pt x="949" y="2569"/>
                    <a:pt x="860" y="2393"/>
                  </a:cubicBezTo>
                  <a:cubicBezTo>
                    <a:pt x="772" y="2216"/>
                    <a:pt x="709" y="2065"/>
                    <a:pt x="721" y="1952"/>
                  </a:cubicBezTo>
                  <a:cubicBezTo>
                    <a:pt x="734" y="1838"/>
                    <a:pt x="822" y="1762"/>
                    <a:pt x="1088" y="1662"/>
                  </a:cubicBezTo>
                  <a:cubicBezTo>
                    <a:pt x="1354" y="1561"/>
                    <a:pt x="1797" y="1435"/>
                    <a:pt x="2240" y="1321"/>
                  </a:cubicBezTo>
                  <a:cubicBezTo>
                    <a:pt x="2683" y="1208"/>
                    <a:pt x="3125" y="1107"/>
                    <a:pt x="3575" y="1032"/>
                  </a:cubicBezTo>
                  <a:cubicBezTo>
                    <a:pt x="4024" y="956"/>
                    <a:pt x="4479" y="906"/>
                    <a:pt x="4973" y="843"/>
                  </a:cubicBezTo>
                  <a:cubicBezTo>
                    <a:pt x="5466" y="780"/>
                    <a:pt x="5998" y="704"/>
                    <a:pt x="6479" y="641"/>
                  </a:cubicBezTo>
                  <a:cubicBezTo>
                    <a:pt x="6960" y="578"/>
                    <a:pt x="7390" y="527"/>
                    <a:pt x="7833" y="477"/>
                  </a:cubicBezTo>
                  <a:cubicBezTo>
                    <a:pt x="8276" y="427"/>
                    <a:pt x="8731" y="376"/>
                    <a:pt x="9193" y="351"/>
                  </a:cubicBezTo>
                  <a:cubicBezTo>
                    <a:pt x="9655" y="326"/>
                    <a:pt x="10123" y="326"/>
                    <a:pt x="10579" y="313"/>
                  </a:cubicBezTo>
                  <a:cubicBezTo>
                    <a:pt x="11034" y="301"/>
                    <a:pt x="11477" y="275"/>
                    <a:pt x="11977" y="263"/>
                  </a:cubicBezTo>
                  <a:cubicBezTo>
                    <a:pt x="12477" y="250"/>
                    <a:pt x="13033" y="250"/>
                    <a:pt x="13578" y="263"/>
                  </a:cubicBezTo>
                  <a:cubicBezTo>
                    <a:pt x="14122" y="275"/>
                    <a:pt x="14653" y="301"/>
                    <a:pt x="15159" y="313"/>
                  </a:cubicBezTo>
                  <a:cubicBezTo>
                    <a:pt x="15665" y="326"/>
                    <a:pt x="16146" y="326"/>
                    <a:pt x="16633" y="326"/>
                  </a:cubicBezTo>
                  <a:cubicBezTo>
                    <a:pt x="17121" y="326"/>
                    <a:pt x="17614" y="326"/>
                    <a:pt x="18076" y="313"/>
                  </a:cubicBezTo>
                  <a:cubicBezTo>
                    <a:pt x="18538" y="301"/>
                    <a:pt x="18968" y="275"/>
                    <a:pt x="19411" y="250"/>
                  </a:cubicBezTo>
                  <a:cubicBezTo>
                    <a:pt x="19854" y="225"/>
                    <a:pt x="20309" y="200"/>
                    <a:pt x="20613" y="162"/>
                  </a:cubicBezTo>
                  <a:cubicBezTo>
                    <a:pt x="20917" y="124"/>
                    <a:pt x="21069" y="74"/>
                    <a:pt x="21189" y="36"/>
                  </a:cubicBezTo>
                  <a:cubicBezTo>
                    <a:pt x="21309" y="-2"/>
                    <a:pt x="21398" y="-27"/>
                    <a:pt x="21448" y="49"/>
                  </a:cubicBezTo>
                  <a:cubicBezTo>
                    <a:pt x="21499" y="124"/>
                    <a:pt x="21511" y="301"/>
                    <a:pt x="21530" y="616"/>
                  </a:cubicBezTo>
                  <a:cubicBezTo>
                    <a:pt x="21549" y="931"/>
                    <a:pt x="21575" y="1384"/>
                    <a:pt x="21587" y="2078"/>
                  </a:cubicBezTo>
                  <a:cubicBezTo>
                    <a:pt x="21600" y="2771"/>
                    <a:pt x="21600" y="3703"/>
                    <a:pt x="21568" y="4648"/>
                  </a:cubicBezTo>
                  <a:cubicBezTo>
                    <a:pt x="21537" y="5594"/>
                    <a:pt x="21473" y="6551"/>
                    <a:pt x="21423" y="7471"/>
                  </a:cubicBezTo>
                  <a:cubicBezTo>
                    <a:pt x="21372" y="8391"/>
                    <a:pt x="21334" y="9273"/>
                    <a:pt x="21303" y="10143"/>
                  </a:cubicBezTo>
                  <a:cubicBezTo>
                    <a:pt x="21271" y="11012"/>
                    <a:pt x="21246" y="11869"/>
                    <a:pt x="21195" y="12789"/>
                  </a:cubicBezTo>
                  <a:cubicBezTo>
                    <a:pt x="21144" y="13709"/>
                    <a:pt x="21069" y="14692"/>
                    <a:pt x="20974" y="15612"/>
                  </a:cubicBezTo>
                  <a:cubicBezTo>
                    <a:pt x="20879" y="16532"/>
                    <a:pt x="20765" y="17389"/>
                    <a:pt x="20632" y="18158"/>
                  </a:cubicBezTo>
                  <a:cubicBezTo>
                    <a:pt x="20499" y="18927"/>
                    <a:pt x="20347" y="19607"/>
                    <a:pt x="20195" y="20073"/>
                  </a:cubicBezTo>
                  <a:cubicBezTo>
                    <a:pt x="20044" y="20540"/>
                    <a:pt x="19892" y="20792"/>
                    <a:pt x="19626" y="20930"/>
                  </a:cubicBezTo>
                  <a:cubicBezTo>
                    <a:pt x="19360" y="21069"/>
                    <a:pt x="18981" y="21094"/>
                    <a:pt x="18550" y="21094"/>
                  </a:cubicBezTo>
                  <a:cubicBezTo>
                    <a:pt x="18120" y="21094"/>
                    <a:pt x="17639" y="21069"/>
                    <a:pt x="17152" y="21031"/>
                  </a:cubicBezTo>
                  <a:cubicBezTo>
                    <a:pt x="16665" y="20993"/>
                    <a:pt x="16172" y="20943"/>
                    <a:pt x="15703" y="20905"/>
                  </a:cubicBezTo>
                  <a:cubicBezTo>
                    <a:pt x="15235" y="20867"/>
                    <a:pt x="14792" y="20842"/>
                    <a:pt x="14349" y="20817"/>
                  </a:cubicBezTo>
                  <a:cubicBezTo>
                    <a:pt x="13907" y="20792"/>
                    <a:pt x="13464" y="20766"/>
                    <a:pt x="12989" y="20741"/>
                  </a:cubicBezTo>
                  <a:cubicBezTo>
                    <a:pt x="12515" y="20716"/>
                    <a:pt x="12008" y="20691"/>
                    <a:pt x="11490" y="20666"/>
                  </a:cubicBezTo>
                  <a:cubicBezTo>
                    <a:pt x="10971" y="20640"/>
                    <a:pt x="10439" y="20615"/>
                    <a:pt x="9895" y="20603"/>
                  </a:cubicBezTo>
                  <a:cubicBezTo>
                    <a:pt x="9351" y="20590"/>
                    <a:pt x="8794" y="20590"/>
                    <a:pt x="8238" y="20590"/>
                  </a:cubicBezTo>
                  <a:cubicBezTo>
                    <a:pt x="7681" y="20590"/>
                    <a:pt x="7124" y="20590"/>
                    <a:pt x="6656" y="20603"/>
                  </a:cubicBezTo>
                  <a:cubicBezTo>
                    <a:pt x="6188" y="20615"/>
                    <a:pt x="5808" y="20640"/>
                    <a:pt x="5245" y="20703"/>
                  </a:cubicBezTo>
                  <a:cubicBezTo>
                    <a:pt x="4682" y="20766"/>
                    <a:pt x="3935" y="20867"/>
                    <a:pt x="3309" y="20955"/>
                  </a:cubicBezTo>
                  <a:cubicBezTo>
                    <a:pt x="2683" y="21044"/>
                    <a:pt x="2176" y="21119"/>
                    <a:pt x="1645" y="21220"/>
                  </a:cubicBezTo>
                  <a:cubicBezTo>
                    <a:pt x="1114" y="21321"/>
                    <a:pt x="557" y="21447"/>
                    <a:pt x="0" y="21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959491" y="4531304"/>
              <a:ext cx="183509" cy="2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0920" fill="norm" stroke="1" extrusionOk="0">
                  <a:moveTo>
                    <a:pt x="670" y="5290"/>
                  </a:moveTo>
                  <a:cubicBezTo>
                    <a:pt x="918" y="9275"/>
                    <a:pt x="1166" y="13259"/>
                    <a:pt x="1042" y="15880"/>
                  </a:cubicBezTo>
                  <a:cubicBezTo>
                    <a:pt x="918" y="18502"/>
                    <a:pt x="422" y="19760"/>
                    <a:pt x="173" y="19760"/>
                  </a:cubicBezTo>
                  <a:cubicBezTo>
                    <a:pt x="-75" y="19760"/>
                    <a:pt x="-75" y="18502"/>
                    <a:pt x="297" y="16090"/>
                  </a:cubicBezTo>
                  <a:cubicBezTo>
                    <a:pt x="670" y="13678"/>
                    <a:pt x="1415" y="10113"/>
                    <a:pt x="3153" y="7178"/>
                  </a:cubicBezTo>
                  <a:cubicBezTo>
                    <a:pt x="4891" y="4242"/>
                    <a:pt x="7622" y="1935"/>
                    <a:pt x="9980" y="781"/>
                  </a:cubicBezTo>
                  <a:cubicBezTo>
                    <a:pt x="12339" y="-372"/>
                    <a:pt x="14325" y="-372"/>
                    <a:pt x="15815" y="1620"/>
                  </a:cubicBezTo>
                  <a:cubicBezTo>
                    <a:pt x="17304" y="3612"/>
                    <a:pt x="18297" y="7597"/>
                    <a:pt x="18546" y="10428"/>
                  </a:cubicBezTo>
                  <a:cubicBezTo>
                    <a:pt x="18794" y="13259"/>
                    <a:pt x="18297" y="14937"/>
                    <a:pt x="18049" y="16614"/>
                  </a:cubicBezTo>
                  <a:cubicBezTo>
                    <a:pt x="17801" y="18292"/>
                    <a:pt x="17801" y="19970"/>
                    <a:pt x="18422" y="20599"/>
                  </a:cubicBezTo>
                  <a:cubicBezTo>
                    <a:pt x="19042" y="21228"/>
                    <a:pt x="20284" y="20809"/>
                    <a:pt x="21525" y="20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1118882" y="4700881"/>
              <a:ext cx="201918" cy="353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375" fill="norm" stroke="1" extrusionOk="0">
                  <a:moveTo>
                    <a:pt x="21464" y="1420"/>
                  </a:moveTo>
                  <a:cubicBezTo>
                    <a:pt x="20789" y="908"/>
                    <a:pt x="20114" y="397"/>
                    <a:pt x="19214" y="142"/>
                  </a:cubicBezTo>
                  <a:cubicBezTo>
                    <a:pt x="18314" y="-114"/>
                    <a:pt x="17189" y="-114"/>
                    <a:pt x="14602" y="908"/>
                  </a:cubicBezTo>
                  <a:cubicBezTo>
                    <a:pt x="12014" y="1931"/>
                    <a:pt x="7964" y="3976"/>
                    <a:pt x="5264" y="6660"/>
                  </a:cubicBezTo>
                  <a:cubicBezTo>
                    <a:pt x="2564" y="9344"/>
                    <a:pt x="1214" y="12667"/>
                    <a:pt x="539" y="15032"/>
                  </a:cubicBezTo>
                  <a:cubicBezTo>
                    <a:pt x="-136" y="17396"/>
                    <a:pt x="-136" y="18802"/>
                    <a:pt x="314" y="19824"/>
                  </a:cubicBezTo>
                  <a:cubicBezTo>
                    <a:pt x="764" y="20847"/>
                    <a:pt x="1664" y="21486"/>
                    <a:pt x="5152" y="21358"/>
                  </a:cubicBezTo>
                  <a:cubicBezTo>
                    <a:pt x="8639" y="21230"/>
                    <a:pt x="14714" y="20336"/>
                    <a:pt x="20789" y="19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1322125" y="4984238"/>
              <a:ext cx="104913" cy="128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0747" fill="norm" stroke="1" extrusionOk="0">
                  <a:moveTo>
                    <a:pt x="13711" y="3169"/>
                  </a:moveTo>
                  <a:cubicBezTo>
                    <a:pt x="12441" y="1797"/>
                    <a:pt x="11170" y="426"/>
                    <a:pt x="9476" y="83"/>
                  </a:cubicBezTo>
                  <a:cubicBezTo>
                    <a:pt x="7782" y="-260"/>
                    <a:pt x="5664" y="426"/>
                    <a:pt x="3970" y="2826"/>
                  </a:cubicBezTo>
                  <a:cubicBezTo>
                    <a:pt x="2276" y="5226"/>
                    <a:pt x="1006" y="9340"/>
                    <a:pt x="370" y="12254"/>
                  </a:cubicBezTo>
                  <a:cubicBezTo>
                    <a:pt x="-265" y="15169"/>
                    <a:pt x="-265" y="16883"/>
                    <a:pt x="1853" y="18426"/>
                  </a:cubicBezTo>
                  <a:cubicBezTo>
                    <a:pt x="3970" y="19969"/>
                    <a:pt x="8206" y="21340"/>
                    <a:pt x="11806" y="20483"/>
                  </a:cubicBezTo>
                  <a:cubicBezTo>
                    <a:pt x="15406" y="19626"/>
                    <a:pt x="18370" y="16540"/>
                    <a:pt x="19853" y="13626"/>
                  </a:cubicBezTo>
                  <a:cubicBezTo>
                    <a:pt x="21335" y="10711"/>
                    <a:pt x="21335" y="7969"/>
                    <a:pt x="20064" y="5911"/>
                  </a:cubicBezTo>
                  <a:cubicBezTo>
                    <a:pt x="18794" y="3854"/>
                    <a:pt x="16253" y="2483"/>
                    <a:pt x="13711" y="1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1587499" y="495300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1819520" y="4690099"/>
              <a:ext cx="123581" cy="297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350" fill="norm" stroke="1" extrusionOk="0">
                  <a:moveTo>
                    <a:pt x="21018" y="2009"/>
                  </a:moveTo>
                  <a:cubicBezTo>
                    <a:pt x="19938" y="1400"/>
                    <a:pt x="18858" y="792"/>
                    <a:pt x="17238" y="411"/>
                  </a:cubicBezTo>
                  <a:cubicBezTo>
                    <a:pt x="15618" y="31"/>
                    <a:pt x="13458" y="-121"/>
                    <a:pt x="11658" y="107"/>
                  </a:cubicBezTo>
                  <a:cubicBezTo>
                    <a:pt x="9858" y="335"/>
                    <a:pt x="8418" y="944"/>
                    <a:pt x="6258" y="2845"/>
                  </a:cubicBezTo>
                  <a:cubicBezTo>
                    <a:pt x="4098" y="4747"/>
                    <a:pt x="1218" y="7941"/>
                    <a:pt x="318" y="10907"/>
                  </a:cubicBezTo>
                  <a:cubicBezTo>
                    <a:pt x="-582" y="13873"/>
                    <a:pt x="498" y="16611"/>
                    <a:pt x="2658" y="18361"/>
                  </a:cubicBezTo>
                  <a:cubicBezTo>
                    <a:pt x="4818" y="20110"/>
                    <a:pt x="8058" y="20871"/>
                    <a:pt x="10578" y="21175"/>
                  </a:cubicBezTo>
                  <a:cubicBezTo>
                    <a:pt x="13098" y="21479"/>
                    <a:pt x="14898" y="21327"/>
                    <a:pt x="16698" y="21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2051050" y="4806949"/>
              <a:ext cx="127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2184400" y="4889500"/>
              <a:ext cx="1270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2407183" y="4731727"/>
              <a:ext cx="150998" cy="379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395" fill="norm" stroke="1" extrusionOk="0">
                  <a:moveTo>
                    <a:pt x="1700" y="5673"/>
                  </a:moveTo>
                  <a:cubicBezTo>
                    <a:pt x="1700" y="10208"/>
                    <a:pt x="1700" y="14743"/>
                    <a:pt x="1552" y="17488"/>
                  </a:cubicBezTo>
                  <a:cubicBezTo>
                    <a:pt x="1404" y="20232"/>
                    <a:pt x="1109" y="21187"/>
                    <a:pt x="813" y="21366"/>
                  </a:cubicBezTo>
                  <a:cubicBezTo>
                    <a:pt x="517" y="21545"/>
                    <a:pt x="221" y="20948"/>
                    <a:pt x="73" y="18502"/>
                  </a:cubicBezTo>
                  <a:cubicBezTo>
                    <a:pt x="-75" y="16055"/>
                    <a:pt x="-75" y="11759"/>
                    <a:pt x="813" y="8478"/>
                  </a:cubicBezTo>
                  <a:cubicBezTo>
                    <a:pt x="1700" y="5196"/>
                    <a:pt x="3476" y="2928"/>
                    <a:pt x="5103" y="1675"/>
                  </a:cubicBezTo>
                  <a:cubicBezTo>
                    <a:pt x="6730" y="422"/>
                    <a:pt x="8210" y="184"/>
                    <a:pt x="9689" y="64"/>
                  </a:cubicBezTo>
                  <a:cubicBezTo>
                    <a:pt x="11169" y="-55"/>
                    <a:pt x="12648" y="-55"/>
                    <a:pt x="14424" y="482"/>
                  </a:cubicBezTo>
                  <a:cubicBezTo>
                    <a:pt x="16199" y="1019"/>
                    <a:pt x="18270" y="2093"/>
                    <a:pt x="19602" y="2928"/>
                  </a:cubicBezTo>
                  <a:cubicBezTo>
                    <a:pt x="20933" y="3764"/>
                    <a:pt x="21525" y="4360"/>
                    <a:pt x="20785" y="5196"/>
                  </a:cubicBezTo>
                  <a:cubicBezTo>
                    <a:pt x="20046" y="6031"/>
                    <a:pt x="17974" y="7105"/>
                    <a:pt x="16051" y="7762"/>
                  </a:cubicBezTo>
                  <a:cubicBezTo>
                    <a:pt x="14128" y="8418"/>
                    <a:pt x="12352" y="8657"/>
                    <a:pt x="10429" y="8836"/>
                  </a:cubicBezTo>
                  <a:cubicBezTo>
                    <a:pt x="8506" y="9015"/>
                    <a:pt x="6435" y="9134"/>
                    <a:pt x="5843" y="8836"/>
                  </a:cubicBezTo>
                  <a:cubicBezTo>
                    <a:pt x="5251" y="8537"/>
                    <a:pt x="6139" y="7821"/>
                    <a:pt x="7026" y="7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2628899" y="4648200"/>
              <a:ext cx="78028" cy="251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399" fill="norm" stroke="1" extrusionOk="0">
                  <a:moveTo>
                    <a:pt x="3411" y="0"/>
                  </a:moveTo>
                  <a:cubicBezTo>
                    <a:pt x="6253" y="0"/>
                    <a:pt x="9095" y="0"/>
                    <a:pt x="12221" y="1170"/>
                  </a:cubicBezTo>
                  <a:cubicBezTo>
                    <a:pt x="15347" y="2340"/>
                    <a:pt x="18758" y="4680"/>
                    <a:pt x="20179" y="7380"/>
                  </a:cubicBezTo>
                  <a:cubicBezTo>
                    <a:pt x="21600" y="10080"/>
                    <a:pt x="21032" y="13140"/>
                    <a:pt x="18758" y="15390"/>
                  </a:cubicBezTo>
                  <a:cubicBezTo>
                    <a:pt x="16484" y="17640"/>
                    <a:pt x="12505" y="19080"/>
                    <a:pt x="9379" y="20070"/>
                  </a:cubicBezTo>
                  <a:cubicBezTo>
                    <a:pt x="6253" y="21060"/>
                    <a:pt x="3979" y="21600"/>
                    <a:pt x="2558" y="21330"/>
                  </a:cubicBezTo>
                  <a:cubicBezTo>
                    <a:pt x="1137" y="21060"/>
                    <a:pt x="568" y="19980"/>
                    <a:pt x="0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2692870" y="4434416"/>
              <a:ext cx="123445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600" fill="norm" stroke="1" extrusionOk="0">
                  <a:moveTo>
                    <a:pt x="1017" y="4126"/>
                  </a:moveTo>
                  <a:cubicBezTo>
                    <a:pt x="1017" y="7766"/>
                    <a:pt x="1017" y="11407"/>
                    <a:pt x="834" y="13834"/>
                  </a:cubicBezTo>
                  <a:cubicBezTo>
                    <a:pt x="651" y="16261"/>
                    <a:pt x="285" y="17474"/>
                    <a:pt x="102" y="17474"/>
                  </a:cubicBezTo>
                  <a:cubicBezTo>
                    <a:pt x="-81" y="17474"/>
                    <a:pt x="-81" y="16261"/>
                    <a:pt x="651" y="13470"/>
                  </a:cubicBezTo>
                  <a:cubicBezTo>
                    <a:pt x="1383" y="10679"/>
                    <a:pt x="2848" y="6310"/>
                    <a:pt x="4129" y="3640"/>
                  </a:cubicBezTo>
                  <a:cubicBezTo>
                    <a:pt x="5411" y="971"/>
                    <a:pt x="6509" y="0"/>
                    <a:pt x="8705" y="0"/>
                  </a:cubicBezTo>
                  <a:cubicBezTo>
                    <a:pt x="10902" y="0"/>
                    <a:pt x="14197" y="971"/>
                    <a:pt x="16760" y="3398"/>
                  </a:cubicBezTo>
                  <a:cubicBezTo>
                    <a:pt x="19322" y="5825"/>
                    <a:pt x="21153" y="9708"/>
                    <a:pt x="21336" y="12984"/>
                  </a:cubicBezTo>
                  <a:cubicBezTo>
                    <a:pt x="21519" y="16261"/>
                    <a:pt x="20055" y="18930"/>
                    <a:pt x="185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2933700" y="480060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3236237" y="4654284"/>
              <a:ext cx="169855" cy="436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1416" fill="norm" stroke="1" extrusionOk="0">
                  <a:moveTo>
                    <a:pt x="2621" y="6867"/>
                  </a:moveTo>
                  <a:cubicBezTo>
                    <a:pt x="2360" y="8424"/>
                    <a:pt x="2100" y="9982"/>
                    <a:pt x="2100" y="11851"/>
                  </a:cubicBezTo>
                  <a:cubicBezTo>
                    <a:pt x="2100" y="13721"/>
                    <a:pt x="2360" y="15901"/>
                    <a:pt x="2491" y="17251"/>
                  </a:cubicBezTo>
                  <a:cubicBezTo>
                    <a:pt x="2621" y="18601"/>
                    <a:pt x="2621" y="19121"/>
                    <a:pt x="2360" y="19796"/>
                  </a:cubicBezTo>
                  <a:cubicBezTo>
                    <a:pt x="2100" y="20471"/>
                    <a:pt x="1580" y="21301"/>
                    <a:pt x="1189" y="21405"/>
                  </a:cubicBezTo>
                  <a:cubicBezTo>
                    <a:pt x="799" y="21509"/>
                    <a:pt x="539" y="20886"/>
                    <a:pt x="278" y="18861"/>
                  </a:cubicBezTo>
                  <a:cubicBezTo>
                    <a:pt x="18" y="16836"/>
                    <a:pt x="-242" y="13409"/>
                    <a:pt x="409" y="10294"/>
                  </a:cubicBezTo>
                  <a:cubicBezTo>
                    <a:pt x="1059" y="7178"/>
                    <a:pt x="2621" y="4374"/>
                    <a:pt x="4833" y="2609"/>
                  </a:cubicBezTo>
                  <a:cubicBezTo>
                    <a:pt x="7045" y="844"/>
                    <a:pt x="9907" y="117"/>
                    <a:pt x="12510" y="13"/>
                  </a:cubicBezTo>
                  <a:cubicBezTo>
                    <a:pt x="15112" y="-91"/>
                    <a:pt x="17454" y="428"/>
                    <a:pt x="19016" y="1467"/>
                  </a:cubicBezTo>
                  <a:cubicBezTo>
                    <a:pt x="20577" y="2505"/>
                    <a:pt x="21358" y="4063"/>
                    <a:pt x="20577" y="5413"/>
                  </a:cubicBezTo>
                  <a:cubicBezTo>
                    <a:pt x="19797" y="6763"/>
                    <a:pt x="17454" y="7905"/>
                    <a:pt x="14982" y="8580"/>
                  </a:cubicBezTo>
                  <a:cubicBezTo>
                    <a:pt x="12510" y="9255"/>
                    <a:pt x="9907" y="9463"/>
                    <a:pt x="8086" y="9255"/>
                  </a:cubicBezTo>
                  <a:cubicBezTo>
                    <a:pt x="6264" y="9047"/>
                    <a:pt x="5223" y="8424"/>
                    <a:pt x="5093" y="7542"/>
                  </a:cubicBezTo>
                  <a:cubicBezTo>
                    <a:pt x="4963" y="6659"/>
                    <a:pt x="5744" y="5517"/>
                    <a:pt x="6524" y="4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3448844" y="4486772"/>
              <a:ext cx="80535" cy="111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0689" fill="norm" stroke="1" extrusionOk="0">
                  <a:moveTo>
                    <a:pt x="14746" y="5209"/>
                  </a:moveTo>
                  <a:cubicBezTo>
                    <a:pt x="13084" y="3246"/>
                    <a:pt x="11423" y="1282"/>
                    <a:pt x="9484" y="1086"/>
                  </a:cubicBezTo>
                  <a:cubicBezTo>
                    <a:pt x="7546" y="889"/>
                    <a:pt x="5330" y="2460"/>
                    <a:pt x="3669" y="4424"/>
                  </a:cubicBezTo>
                  <a:cubicBezTo>
                    <a:pt x="2007" y="6387"/>
                    <a:pt x="900" y="8744"/>
                    <a:pt x="346" y="11493"/>
                  </a:cubicBezTo>
                  <a:cubicBezTo>
                    <a:pt x="-208" y="14242"/>
                    <a:pt x="-208" y="17384"/>
                    <a:pt x="1177" y="19151"/>
                  </a:cubicBezTo>
                  <a:cubicBezTo>
                    <a:pt x="2561" y="20918"/>
                    <a:pt x="5330" y="21311"/>
                    <a:pt x="8930" y="19544"/>
                  </a:cubicBezTo>
                  <a:cubicBezTo>
                    <a:pt x="12530" y="17776"/>
                    <a:pt x="16961" y="13849"/>
                    <a:pt x="19177" y="10904"/>
                  </a:cubicBezTo>
                  <a:cubicBezTo>
                    <a:pt x="21392" y="7958"/>
                    <a:pt x="21392" y="5995"/>
                    <a:pt x="20561" y="4227"/>
                  </a:cubicBezTo>
                  <a:cubicBezTo>
                    <a:pt x="19730" y="2460"/>
                    <a:pt x="18069" y="889"/>
                    <a:pt x="15854" y="300"/>
                  </a:cubicBezTo>
                  <a:cubicBezTo>
                    <a:pt x="13638" y="-289"/>
                    <a:pt x="10869" y="104"/>
                    <a:pt x="8100" y="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3835400" y="4794249"/>
              <a:ext cx="165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3917950" y="4718050"/>
              <a:ext cx="3175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5815"/>
                    <a:pt x="2880" y="11631"/>
                    <a:pt x="6480" y="15231"/>
                  </a:cubicBezTo>
                  <a:cubicBezTo>
                    <a:pt x="10080" y="18831"/>
                    <a:pt x="15840" y="202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4434416" y="4476348"/>
              <a:ext cx="137584" cy="180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1" fill="norm" stroke="1" extrusionOk="0">
                  <a:moveTo>
                    <a:pt x="1662" y="2282"/>
                  </a:moveTo>
                  <a:cubicBezTo>
                    <a:pt x="1994" y="7744"/>
                    <a:pt x="2326" y="13206"/>
                    <a:pt x="2160" y="16558"/>
                  </a:cubicBezTo>
                  <a:cubicBezTo>
                    <a:pt x="1994" y="19910"/>
                    <a:pt x="1329" y="21151"/>
                    <a:pt x="831" y="21151"/>
                  </a:cubicBezTo>
                  <a:cubicBezTo>
                    <a:pt x="332" y="21151"/>
                    <a:pt x="0" y="19910"/>
                    <a:pt x="0" y="17179"/>
                  </a:cubicBezTo>
                  <a:cubicBezTo>
                    <a:pt x="0" y="14448"/>
                    <a:pt x="332" y="10227"/>
                    <a:pt x="1828" y="7123"/>
                  </a:cubicBezTo>
                  <a:cubicBezTo>
                    <a:pt x="3323" y="4020"/>
                    <a:pt x="5982" y="2034"/>
                    <a:pt x="9138" y="917"/>
                  </a:cubicBezTo>
                  <a:cubicBezTo>
                    <a:pt x="12295" y="-201"/>
                    <a:pt x="15951" y="-449"/>
                    <a:pt x="18111" y="1041"/>
                  </a:cubicBezTo>
                  <a:cubicBezTo>
                    <a:pt x="20271" y="2530"/>
                    <a:pt x="20935" y="5758"/>
                    <a:pt x="21268" y="9234"/>
                  </a:cubicBezTo>
                  <a:cubicBezTo>
                    <a:pt x="21600" y="12710"/>
                    <a:pt x="21600" y="16434"/>
                    <a:pt x="21600" y="20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4560582" y="4650041"/>
              <a:ext cx="195568" cy="259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374" fill="norm" stroke="1" extrusionOk="0">
                  <a:moveTo>
                    <a:pt x="21459" y="1938"/>
                  </a:moveTo>
                  <a:cubicBezTo>
                    <a:pt x="20762" y="1242"/>
                    <a:pt x="20065" y="545"/>
                    <a:pt x="19020" y="196"/>
                  </a:cubicBezTo>
                  <a:cubicBezTo>
                    <a:pt x="17975" y="-152"/>
                    <a:pt x="16582" y="-152"/>
                    <a:pt x="13794" y="1154"/>
                  </a:cubicBezTo>
                  <a:cubicBezTo>
                    <a:pt x="11007" y="2461"/>
                    <a:pt x="6827" y="5074"/>
                    <a:pt x="4272" y="7948"/>
                  </a:cubicBezTo>
                  <a:cubicBezTo>
                    <a:pt x="1717" y="10822"/>
                    <a:pt x="788" y="13958"/>
                    <a:pt x="324" y="16135"/>
                  </a:cubicBezTo>
                  <a:cubicBezTo>
                    <a:pt x="-141" y="18313"/>
                    <a:pt x="-141" y="19532"/>
                    <a:pt x="556" y="20316"/>
                  </a:cubicBezTo>
                  <a:cubicBezTo>
                    <a:pt x="1253" y="21100"/>
                    <a:pt x="2646" y="21448"/>
                    <a:pt x="6130" y="21361"/>
                  </a:cubicBezTo>
                  <a:cubicBezTo>
                    <a:pt x="9614" y="21274"/>
                    <a:pt x="15188" y="20751"/>
                    <a:pt x="20762" y="20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4851400" y="4933950"/>
              <a:ext cx="63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5080000" y="4781550"/>
              <a:ext cx="254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5234596" y="4593293"/>
              <a:ext cx="131154" cy="316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382" fill="norm" stroke="1" extrusionOk="0">
                  <a:moveTo>
                    <a:pt x="21244" y="3281"/>
                  </a:moveTo>
                  <a:cubicBezTo>
                    <a:pt x="20901" y="2137"/>
                    <a:pt x="20558" y="992"/>
                    <a:pt x="19530" y="420"/>
                  </a:cubicBezTo>
                  <a:cubicBezTo>
                    <a:pt x="18501" y="-152"/>
                    <a:pt x="16787" y="-152"/>
                    <a:pt x="14558" y="492"/>
                  </a:cubicBezTo>
                  <a:cubicBezTo>
                    <a:pt x="12330" y="1135"/>
                    <a:pt x="9587" y="2423"/>
                    <a:pt x="7015" y="4998"/>
                  </a:cubicBezTo>
                  <a:cubicBezTo>
                    <a:pt x="4444" y="7573"/>
                    <a:pt x="2044" y="11435"/>
                    <a:pt x="844" y="14081"/>
                  </a:cubicBezTo>
                  <a:cubicBezTo>
                    <a:pt x="-356" y="16727"/>
                    <a:pt x="-356" y="18158"/>
                    <a:pt x="1358" y="19302"/>
                  </a:cubicBezTo>
                  <a:cubicBezTo>
                    <a:pt x="3073" y="20447"/>
                    <a:pt x="6501" y="21305"/>
                    <a:pt x="9415" y="21376"/>
                  </a:cubicBezTo>
                  <a:cubicBezTo>
                    <a:pt x="12330" y="21448"/>
                    <a:pt x="14730" y="20733"/>
                    <a:pt x="1713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5422900" y="4711699"/>
              <a:ext cx="190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5480050" y="4781550"/>
              <a:ext cx="1143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6200"/>
                    <a:pt x="8000" y="10800"/>
                    <a:pt x="11600" y="7200"/>
                  </a:cubicBezTo>
                  <a:cubicBezTo>
                    <a:pt x="15200" y="3600"/>
                    <a:pt x="184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5645943" y="4607710"/>
              <a:ext cx="164408" cy="455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513" fill="norm" stroke="1" extrusionOk="0">
                  <a:moveTo>
                    <a:pt x="6379" y="8513"/>
                  </a:moveTo>
                  <a:cubicBezTo>
                    <a:pt x="5299" y="11813"/>
                    <a:pt x="4219" y="15113"/>
                    <a:pt x="3544" y="17013"/>
                  </a:cubicBezTo>
                  <a:cubicBezTo>
                    <a:pt x="2869" y="18913"/>
                    <a:pt x="2599" y="19413"/>
                    <a:pt x="2059" y="20063"/>
                  </a:cubicBezTo>
                  <a:cubicBezTo>
                    <a:pt x="1519" y="20713"/>
                    <a:pt x="709" y="21513"/>
                    <a:pt x="304" y="21513"/>
                  </a:cubicBezTo>
                  <a:cubicBezTo>
                    <a:pt x="-101" y="21513"/>
                    <a:pt x="-101" y="20713"/>
                    <a:pt x="304" y="18763"/>
                  </a:cubicBezTo>
                  <a:cubicBezTo>
                    <a:pt x="709" y="16813"/>
                    <a:pt x="1519" y="13713"/>
                    <a:pt x="2734" y="10913"/>
                  </a:cubicBezTo>
                  <a:cubicBezTo>
                    <a:pt x="3949" y="8113"/>
                    <a:pt x="5569" y="5613"/>
                    <a:pt x="7189" y="3863"/>
                  </a:cubicBezTo>
                  <a:cubicBezTo>
                    <a:pt x="8809" y="2113"/>
                    <a:pt x="10429" y="1113"/>
                    <a:pt x="11914" y="563"/>
                  </a:cubicBezTo>
                  <a:cubicBezTo>
                    <a:pt x="13399" y="13"/>
                    <a:pt x="14749" y="-87"/>
                    <a:pt x="15964" y="63"/>
                  </a:cubicBezTo>
                  <a:cubicBezTo>
                    <a:pt x="17179" y="213"/>
                    <a:pt x="18259" y="613"/>
                    <a:pt x="19339" y="1363"/>
                  </a:cubicBezTo>
                  <a:cubicBezTo>
                    <a:pt x="20419" y="2113"/>
                    <a:pt x="21499" y="3213"/>
                    <a:pt x="20689" y="4713"/>
                  </a:cubicBezTo>
                  <a:cubicBezTo>
                    <a:pt x="19879" y="6213"/>
                    <a:pt x="17179" y="8113"/>
                    <a:pt x="14479" y="9113"/>
                  </a:cubicBezTo>
                  <a:cubicBezTo>
                    <a:pt x="11779" y="10113"/>
                    <a:pt x="9079" y="10213"/>
                    <a:pt x="6379" y="10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5835649" y="4543922"/>
              <a:ext cx="86565" cy="322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378" fill="norm" stroke="1" extrusionOk="0">
                  <a:moveTo>
                    <a:pt x="0" y="178"/>
                  </a:moveTo>
                  <a:cubicBezTo>
                    <a:pt x="2571" y="37"/>
                    <a:pt x="5143" y="-103"/>
                    <a:pt x="7457" y="107"/>
                  </a:cubicBezTo>
                  <a:cubicBezTo>
                    <a:pt x="9771" y="318"/>
                    <a:pt x="11829" y="879"/>
                    <a:pt x="14400" y="2913"/>
                  </a:cubicBezTo>
                  <a:cubicBezTo>
                    <a:pt x="16971" y="4946"/>
                    <a:pt x="20057" y="8453"/>
                    <a:pt x="20829" y="11468"/>
                  </a:cubicBezTo>
                  <a:cubicBezTo>
                    <a:pt x="21600" y="14484"/>
                    <a:pt x="20057" y="17009"/>
                    <a:pt x="18257" y="18622"/>
                  </a:cubicBezTo>
                  <a:cubicBezTo>
                    <a:pt x="16457" y="20235"/>
                    <a:pt x="14400" y="20936"/>
                    <a:pt x="12086" y="21216"/>
                  </a:cubicBezTo>
                  <a:cubicBezTo>
                    <a:pt x="9771" y="21497"/>
                    <a:pt x="7200" y="21357"/>
                    <a:pt x="4629" y="21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5899943" y="4362450"/>
              <a:ext cx="9730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600" fill="norm" stroke="1" extrusionOk="0">
                  <a:moveTo>
                    <a:pt x="5343" y="0"/>
                  </a:moveTo>
                  <a:cubicBezTo>
                    <a:pt x="4883" y="5948"/>
                    <a:pt x="4424" y="11896"/>
                    <a:pt x="3505" y="15496"/>
                  </a:cubicBezTo>
                  <a:cubicBezTo>
                    <a:pt x="2585" y="19096"/>
                    <a:pt x="1207" y="20348"/>
                    <a:pt x="517" y="20191"/>
                  </a:cubicBezTo>
                  <a:cubicBezTo>
                    <a:pt x="-172" y="20035"/>
                    <a:pt x="-172" y="18470"/>
                    <a:pt x="517" y="15809"/>
                  </a:cubicBezTo>
                  <a:cubicBezTo>
                    <a:pt x="1207" y="13148"/>
                    <a:pt x="2585" y="9391"/>
                    <a:pt x="3734" y="6574"/>
                  </a:cubicBezTo>
                  <a:cubicBezTo>
                    <a:pt x="4883" y="3757"/>
                    <a:pt x="5802" y="1878"/>
                    <a:pt x="8560" y="1409"/>
                  </a:cubicBezTo>
                  <a:cubicBezTo>
                    <a:pt x="11317" y="939"/>
                    <a:pt x="15913" y="1878"/>
                    <a:pt x="18441" y="3913"/>
                  </a:cubicBezTo>
                  <a:cubicBezTo>
                    <a:pt x="20968" y="5948"/>
                    <a:pt x="21428" y="9078"/>
                    <a:pt x="20968" y="12209"/>
                  </a:cubicBezTo>
                  <a:cubicBezTo>
                    <a:pt x="20509" y="15339"/>
                    <a:pt x="19130" y="18470"/>
                    <a:pt x="177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6051550" y="4387850"/>
              <a:ext cx="825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6178550" y="4356100"/>
              <a:ext cx="127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6203950" y="468630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6553670" y="4519273"/>
              <a:ext cx="161685" cy="462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448" fill="norm" stroke="1" extrusionOk="0">
                  <a:moveTo>
                    <a:pt x="7415" y="7453"/>
                  </a:moveTo>
                  <a:cubicBezTo>
                    <a:pt x="6584" y="9220"/>
                    <a:pt x="5753" y="10988"/>
                    <a:pt x="5061" y="13197"/>
                  </a:cubicBezTo>
                  <a:cubicBezTo>
                    <a:pt x="4369" y="15406"/>
                    <a:pt x="3815" y="18057"/>
                    <a:pt x="3123" y="19578"/>
                  </a:cubicBezTo>
                  <a:cubicBezTo>
                    <a:pt x="2430" y="21100"/>
                    <a:pt x="1600" y="21493"/>
                    <a:pt x="1046" y="21444"/>
                  </a:cubicBezTo>
                  <a:cubicBezTo>
                    <a:pt x="492" y="21395"/>
                    <a:pt x="215" y="20904"/>
                    <a:pt x="76" y="18695"/>
                  </a:cubicBezTo>
                  <a:cubicBezTo>
                    <a:pt x="-62" y="16486"/>
                    <a:pt x="-62" y="12558"/>
                    <a:pt x="492" y="9368"/>
                  </a:cubicBezTo>
                  <a:cubicBezTo>
                    <a:pt x="1046" y="6177"/>
                    <a:pt x="2153" y="3722"/>
                    <a:pt x="3953" y="2249"/>
                  </a:cubicBezTo>
                  <a:cubicBezTo>
                    <a:pt x="5753" y="777"/>
                    <a:pt x="8246" y="286"/>
                    <a:pt x="11015" y="89"/>
                  </a:cubicBezTo>
                  <a:cubicBezTo>
                    <a:pt x="13784" y="-107"/>
                    <a:pt x="16830" y="-9"/>
                    <a:pt x="18769" y="678"/>
                  </a:cubicBezTo>
                  <a:cubicBezTo>
                    <a:pt x="20707" y="1366"/>
                    <a:pt x="21538" y="2642"/>
                    <a:pt x="20984" y="3771"/>
                  </a:cubicBezTo>
                  <a:cubicBezTo>
                    <a:pt x="20430" y="4900"/>
                    <a:pt x="18492" y="5882"/>
                    <a:pt x="16969" y="6520"/>
                  </a:cubicBezTo>
                  <a:cubicBezTo>
                    <a:pt x="15446" y="7158"/>
                    <a:pt x="14338" y="7453"/>
                    <a:pt x="13092" y="7698"/>
                  </a:cubicBezTo>
                  <a:cubicBezTo>
                    <a:pt x="11846" y="7944"/>
                    <a:pt x="10461" y="8140"/>
                    <a:pt x="9353" y="8042"/>
                  </a:cubicBezTo>
                  <a:cubicBezTo>
                    <a:pt x="8246" y="7944"/>
                    <a:pt x="7415" y="7551"/>
                    <a:pt x="7138" y="7109"/>
                  </a:cubicBezTo>
                  <a:cubicBezTo>
                    <a:pt x="6861" y="6668"/>
                    <a:pt x="7138" y="6177"/>
                    <a:pt x="7415" y="5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6782526" y="4305300"/>
              <a:ext cx="24674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3782" y="900"/>
                    <a:pt x="6582" y="1800"/>
                    <a:pt x="2982" y="4650"/>
                  </a:cubicBezTo>
                  <a:cubicBezTo>
                    <a:pt x="-618" y="7500"/>
                    <a:pt x="-618" y="12300"/>
                    <a:pt x="1182" y="15450"/>
                  </a:cubicBezTo>
                  <a:cubicBezTo>
                    <a:pt x="2982" y="18600"/>
                    <a:pt x="6582" y="20100"/>
                    <a:pt x="101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6889750" y="4654550"/>
              <a:ext cx="1333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6959036" y="4572000"/>
              <a:ext cx="19615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2979"/>
                    <a:pt x="2735" y="5959"/>
                    <a:pt x="575" y="9559"/>
                  </a:cubicBezTo>
                  <a:cubicBezTo>
                    <a:pt x="-1585" y="13159"/>
                    <a:pt x="2735" y="17379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7308850" y="4705350"/>
              <a:ext cx="254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7715250" y="4698999"/>
              <a:ext cx="698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8020050" y="4699000"/>
              <a:ext cx="508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8489950" y="4648200"/>
              <a:ext cx="2286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00" y="15600"/>
                    <a:pt x="8400" y="9600"/>
                    <a:pt x="12000" y="6000"/>
                  </a:cubicBezTo>
                  <a:cubicBezTo>
                    <a:pt x="15600" y="2400"/>
                    <a:pt x="186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8578850" y="4565650"/>
              <a:ext cx="1270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670"/>
                    <a:pt x="0" y="9341"/>
                    <a:pt x="0" y="12941"/>
                  </a:cubicBezTo>
                  <a:cubicBezTo>
                    <a:pt x="0" y="16541"/>
                    <a:pt x="10800" y="190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9077967" y="4381500"/>
              <a:ext cx="154228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600" fill="norm" stroke="1" extrusionOk="0">
                  <a:moveTo>
                    <a:pt x="2937" y="0"/>
                  </a:moveTo>
                  <a:cubicBezTo>
                    <a:pt x="2073" y="5018"/>
                    <a:pt x="1209" y="10036"/>
                    <a:pt x="777" y="13200"/>
                  </a:cubicBezTo>
                  <a:cubicBezTo>
                    <a:pt x="345" y="16364"/>
                    <a:pt x="345" y="17673"/>
                    <a:pt x="345" y="18873"/>
                  </a:cubicBezTo>
                  <a:cubicBezTo>
                    <a:pt x="345" y="20073"/>
                    <a:pt x="345" y="21164"/>
                    <a:pt x="201" y="21164"/>
                  </a:cubicBezTo>
                  <a:cubicBezTo>
                    <a:pt x="57" y="21164"/>
                    <a:pt x="-231" y="20073"/>
                    <a:pt x="345" y="17018"/>
                  </a:cubicBezTo>
                  <a:cubicBezTo>
                    <a:pt x="921" y="13964"/>
                    <a:pt x="2361" y="8945"/>
                    <a:pt x="3513" y="6000"/>
                  </a:cubicBezTo>
                  <a:cubicBezTo>
                    <a:pt x="4665" y="3055"/>
                    <a:pt x="5529" y="2182"/>
                    <a:pt x="7545" y="1855"/>
                  </a:cubicBezTo>
                  <a:cubicBezTo>
                    <a:pt x="9561" y="1527"/>
                    <a:pt x="12729" y="1745"/>
                    <a:pt x="15321" y="3818"/>
                  </a:cubicBezTo>
                  <a:cubicBezTo>
                    <a:pt x="17913" y="5891"/>
                    <a:pt x="19929" y="9818"/>
                    <a:pt x="20649" y="13091"/>
                  </a:cubicBezTo>
                  <a:cubicBezTo>
                    <a:pt x="21369" y="16364"/>
                    <a:pt x="20793" y="18982"/>
                    <a:pt x="202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9171491" y="4631250"/>
              <a:ext cx="239209" cy="264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232" fill="norm" stroke="1" extrusionOk="0">
                  <a:moveTo>
                    <a:pt x="17434" y="2892"/>
                  </a:moveTo>
                  <a:cubicBezTo>
                    <a:pt x="16487" y="1872"/>
                    <a:pt x="15539" y="851"/>
                    <a:pt x="14497" y="341"/>
                  </a:cubicBezTo>
                  <a:cubicBezTo>
                    <a:pt x="13455" y="-169"/>
                    <a:pt x="12318" y="-169"/>
                    <a:pt x="10518" y="766"/>
                  </a:cubicBezTo>
                  <a:cubicBezTo>
                    <a:pt x="8718" y="1702"/>
                    <a:pt x="6255" y="3573"/>
                    <a:pt x="4360" y="6294"/>
                  </a:cubicBezTo>
                  <a:cubicBezTo>
                    <a:pt x="2466" y="9015"/>
                    <a:pt x="1139" y="12587"/>
                    <a:pt x="476" y="14798"/>
                  </a:cubicBezTo>
                  <a:cubicBezTo>
                    <a:pt x="-187" y="17009"/>
                    <a:pt x="-187" y="17859"/>
                    <a:pt x="666" y="18795"/>
                  </a:cubicBezTo>
                  <a:cubicBezTo>
                    <a:pt x="1518" y="19730"/>
                    <a:pt x="3224" y="20751"/>
                    <a:pt x="6824" y="21091"/>
                  </a:cubicBezTo>
                  <a:cubicBezTo>
                    <a:pt x="10424" y="21431"/>
                    <a:pt x="15918" y="21091"/>
                    <a:pt x="21413" y="20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9438216" y="4841166"/>
              <a:ext cx="119064" cy="137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219" fill="norm" stroke="1" extrusionOk="0">
                  <a:moveTo>
                    <a:pt x="3032" y="8455"/>
                  </a:moveTo>
                  <a:cubicBezTo>
                    <a:pt x="1516" y="11401"/>
                    <a:pt x="0" y="14346"/>
                    <a:pt x="0" y="14183"/>
                  </a:cubicBezTo>
                  <a:cubicBezTo>
                    <a:pt x="0" y="14019"/>
                    <a:pt x="1516" y="10746"/>
                    <a:pt x="3600" y="7801"/>
                  </a:cubicBezTo>
                  <a:cubicBezTo>
                    <a:pt x="5684" y="4855"/>
                    <a:pt x="8337" y="2237"/>
                    <a:pt x="11179" y="928"/>
                  </a:cubicBezTo>
                  <a:cubicBezTo>
                    <a:pt x="14021" y="-381"/>
                    <a:pt x="17053" y="-381"/>
                    <a:pt x="18947" y="1419"/>
                  </a:cubicBezTo>
                  <a:cubicBezTo>
                    <a:pt x="20842" y="3219"/>
                    <a:pt x="21600" y="6819"/>
                    <a:pt x="21221" y="10255"/>
                  </a:cubicBezTo>
                  <a:cubicBezTo>
                    <a:pt x="20842" y="13692"/>
                    <a:pt x="19326" y="16964"/>
                    <a:pt x="18568" y="18764"/>
                  </a:cubicBezTo>
                  <a:cubicBezTo>
                    <a:pt x="17811" y="20564"/>
                    <a:pt x="17811" y="20892"/>
                    <a:pt x="17811" y="21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9715499" y="4845049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9941730" y="4577248"/>
              <a:ext cx="125391" cy="331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398" fill="norm" stroke="1" extrusionOk="0">
                  <a:moveTo>
                    <a:pt x="18455" y="4583"/>
                  </a:moveTo>
                  <a:cubicBezTo>
                    <a:pt x="19163" y="3899"/>
                    <a:pt x="19872" y="3216"/>
                    <a:pt x="20403" y="2395"/>
                  </a:cubicBezTo>
                  <a:cubicBezTo>
                    <a:pt x="20934" y="1575"/>
                    <a:pt x="21288" y="618"/>
                    <a:pt x="20580" y="208"/>
                  </a:cubicBezTo>
                  <a:cubicBezTo>
                    <a:pt x="19872" y="-202"/>
                    <a:pt x="18101" y="-65"/>
                    <a:pt x="15091" y="1165"/>
                  </a:cubicBezTo>
                  <a:cubicBezTo>
                    <a:pt x="12081" y="2395"/>
                    <a:pt x="7832" y="4720"/>
                    <a:pt x="4999" y="7385"/>
                  </a:cubicBezTo>
                  <a:cubicBezTo>
                    <a:pt x="2167" y="10051"/>
                    <a:pt x="750" y="13059"/>
                    <a:pt x="219" y="15246"/>
                  </a:cubicBezTo>
                  <a:cubicBezTo>
                    <a:pt x="-312" y="17433"/>
                    <a:pt x="42" y="18801"/>
                    <a:pt x="2167" y="19689"/>
                  </a:cubicBezTo>
                  <a:cubicBezTo>
                    <a:pt x="4291" y="20578"/>
                    <a:pt x="8186" y="20988"/>
                    <a:pt x="12081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10114986" y="4692649"/>
              <a:ext cx="19615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877"/>
                    <a:pt x="-1585" y="9755"/>
                    <a:pt x="575" y="13355"/>
                  </a:cubicBezTo>
                  <a:cubicBezTo>
                    <a:pt x="2735" y="16955"/>
                    <a:pt x="11375" y="19277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10210799" y="4762500"/>
              <a:ext cx="1270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10350764" y="4578085"/>
              <a:ext cx="156773" cy="482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09" fill="norm" stroke="1" extrusionOk="0">
                  <a:moveTo>
                    <a:pt x="4284" y="8147"/>
                  </a:moveTo>
                  <a:cubicBezTo>
                    <a:pt x="3132" y="11233"/>
                    <a:pt x="1980" y="14319"/>
                    <a:pt x="1260" y="16376"/>
                  </a:cubicBezTo>
                  <a:cubicBezTo>
                    <a:pt x="540" y="18433"/>
                    <a:pt x="252" y="19461"/>
                    <a:pt x="108" y="20209"/>
                  </a:cubicBezTo>
                  <a:cubicBezTo>
                    <a:pt x="-36" y="20957"/>
                    <a:pt x="-36" y="21425"/>
                    <a:pt x="108" y="21285"/>
                  </a:cubicBezTo>
                  <a:cubicBezTo>
                    <a:pt x="252" y="21144"/>
                    <a:pt x="540" y="20396"/>
                    <a:pt x="1548" y="18526"/>
                  </a:cubicBezTo>
                  <a:cubicBezTo>
                    <a:pt x="2556" y="16656"/>
                    <a:pt x="4284" y="13664"/>
                    <a:pt x="5868" y="10765"/>
                  </a:cubicBezTo>
                  <a:cubicBezTo>
                    <a:pt x="7452" y="7867"/>
                    <a:pt x="8892" y="5061"/>
                    <a:pt x="10188" y="3285"/>
                  </a:cubicBezTo>
                  <a:cubicBezTo>
                    <a:pt x="11484" y="1508"/>
                    <a:pt x="12636" y="760"/>
                    <a:pt x="13932" y="339"/>
                  </a:cubicBezTo>
                  <a:cubicBezTo>
                    <a:pt x="15228" y="-81"/>
                    <a:pt x="16668" y="-175"/>
                    <a:pt x="18108" y="433"/>
                  </a:cubicBezTo>
                  <a:cubicBezTo>
                    <a:pt x="19548" y="1041"/>
                    <a:pt x="20988" y="2350"/>
                    <a:pt x="21276" y="3939"/>
                  </a:cubicBezTo>
                  <a:cubicBezTo>
                    <a:pt x="21564" y="5529"/>
                    <a:pt x="20700" y="7399"/>
                    <a:pt x="19116" y="8661"/>
                  </a:cubicBezTo>
                  <a:cubicBezTo>
                    <a:pt x="17532" y="9924"/>
                    <a:pt x="15228" y="10578"/>
                    <a:pt x="13356" y="10906"/>
                  </a:cubicBezTo>
                  <a:cubicBezTo>
                    <a:pt x="11484" y="11233"/>
                    <a:pt x="10044" y="11233"/>
                    <a:pt x="9180" y="10952"/>
                  </a:cubicBezTo>
                  <a:cubicBezTo>
                    <a:pt x="8316" y="10672"/>
                    <a:pt x="8028" y="10111"/>
                    <a:pt x="8172" y="9316"/>
                  </a:cubicBezTo>
                  <a:cubicBezTo>
                    <a:pt x="8316" y="8521"/>
                    <a:pt x="8892" y="7493"/>
                    <a:pt x="9468" y="6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10528300" y="4533424"/>
              <a:ext cx="91017" cy="314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1507" y="1328"/>
                  </a:moveTo>
                  <a:cubicBezTo>
                    <a:pt x="4019" y="752"/>
                    <a:pt x="6530" y="176"/>
                    <a:pt x="9042" y="32"/>
                  </a:cubicBezTo>
                  <a:cubicBezTo>
                    <a:pt x="11553" y="-112"/>
                    <a:pt x="14065" y="176"/>
                    <a:pt x="16577" y="1904"/>
                  </a:cubicBezTo>
                  <a:cubicBezTo>
                    <a:pt x="19088" y="3632"/>
                    <a:pt x="21600" y="6800"/>
                    <a:pt x="21600" y="10040"/>
                  </a:cubicBezTo>
                  <a:cubicBezTo>
                    <a:pt x="21600" y="13280"/>
                    <a:pt x="19088" y="16592"/>
                    <a:pt x="16828" y="18536"/>
                  </a:cubicBezTo>
                  <a:cubicBezTo>
                    <a:pt x="14567" y="20480"/>
                    <a:pt x="12558" y="21056"/>
                    <a:pt x="10298" y="21272"/>
                  </a:cubicBezTo>
                  <a:cubicBezTo>
                    <a:pt x="8037" y="21488"/>
                    <a:pt x="5526" y="21344"/>
                    <a:pt x="3767" y="20552"/>
                  </a:cubicBezTo>
                  <a:cubicBezTo>
                    <a:pt x="2009" y="19760"/>
                    <a:pt x="1005" y="18320"/>
                    <a:pt x="0" y="16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10636250" y="4384585"/>
              <a:ext cx="43442" cy="89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0706" fill="norm" stroke="1" extrusionOk="0">
                  <a:moveTo>
                    <a:pt x="15429" y="5175"/>
                  </a:moveTo>
                  <a:cubicBezTo>
                    <a:pt x="16457" y="2720"/>
                    <a:pt x="17486" y="266"/>
                    <a:pt x="15943" y="20"/>
                  </a:cubicBezTo>
                  <a:cubicBezTo>
                    <a:pt x="14400" y="-225"/>
                    <a:pt x="10286" y="1739"/>
                    <a:pt x="7200" y="4193"/>
                  </a:cubicBezTo>
                  <a:cubicBezTo>
                    <a:pt x="4114" y="6648"/>
                    <a:pt x="2057" y="9593"/>
                    <a:pt x="1029" y="12784"/>
                  </a:cubicBezTo>
                  <a:cubicBezTo>
                    <a:pt x="0" y="15975"/>
                    <a:pt x="0" y="19411"/>
                    <a:pt x="2057" y="20393"/>
                  </a:cubicBezTo>
                  <a:cubicBezTo>
                    <a:pt x="4114" y="21375"/>
                    <a:pt x="8229" y="19902"/>
                    <a:pt x="11829" y="17939"/>
                  </a:cubicBezTo>
                  <a:cubicBezTo>
                    <a:pt x="15429" y="15975"/>
                    <a:pt x="18514" y="13520"/>
                    <a:pt x="20057" y="11066"/>
                  </a:cubicBezTo>
                  <a:cubicBezTo>
                    <a:pt x="21600" y="8611"/>
                    <a:pt x="21600" y="6157"/>
                    <a:pt x="19029" y="4930"/>
                  </a:cubicBezTo>
                  <a:cubicBezTo>
                    <a:pt x="16457" y="3702"/>
                    <a:pt x="11314" y="3702"/>
                    <a:pt x="7714" y="4930"/>
                  </a:cubicBezTo>
                  <a:cubicBezTo>
                    <a:pt x="4114" y="6157"/>
                    <a:pt x="2057" y="8611"/>
                    <a:pt x="0" y="11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10801349" y="4730750"/>
              <a:ext cx="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11065102" y="4561671"/>
              <a:ext cx="212566" cy="494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363" fill="norm" stroke="1" extrusionOk="0">
                  <a:moveTo>
                    <a:pt x="5955" y="5938"/>
                  </a:moveTo>
                  <a:cubicBezTo>
                    <a:pt x="5535" y="8135"/>
                    <a:pt x="5116" y="10331"/>
                    <a:pt x="4487" y="12711"/>
                  </a:cubicBezTo>
                  <a:cubicBezTo>
                    <a:pt x="3857" y="15091"/>
                    <a:pt x="3019" y="17653"/>
                    <a:pt x="2285" y="19209"/>
                  </a:cubicBezTo>
                  <a:cubicBezTo>
                    <a:pt x="1551" y="20765"/>
                    <a:pt x="922" y="21314"/>
                    <a:pt x="502" y="21360"/>
                  </a:cubicBezTo>
                  <a:cubicBezTo>
                    <a:pt x="83" y="21406"/>
                    <a:pt x="-127" y="20948"/>
                    <a:pt x="83" y="19118"/>
                  </a:cubicBezTo>
                  <a:cubicBezTo>
                    <a:pt x="292" y="17287"/>
                    <a:pt x="922" y="14084"/>
                    <a:pt x="1656" y="11109"/>
                  </a:cubicBezTo>
                  <a:cubicBezTo>
                    <a:pt x="2390" y="8135"/>
                    <a:pt x="3228" y="5389"/>
                    <a:pt x="4696" y="3513"/>
                  </a:cubicBezTo>
                  <a:cubicBezTo>
                    <a:pt x="6164" y="1637"/>
                    <a:pt x="8261" y="630"/>
                    <a:pt x="10358" y="218"/>
                  </a:cubicBezTo>
                  <a:cubicBezTo>
                    <a:pt x="12456" y="-194"/>
                    <a:pt x="14553" y="-11"/>
                    <a:pt x="16335" y="675"/>
                  </a:cubicBezTo>
                  <a:cubicBezTo>
                    <a:pt x="18118" y="1362"/>
                    <a:pt x="19586" y="2552"/>
                    <a:pt x="20424" y="3513"/>
                  </a:cubicBezTo>
                  <a:cubicBezTo>
                    <a:pt x="21263" y="4474"/>
                    <a:pt x="21473" y="5206"/>
                    <a:pt x="19795" y="5938"/>
                  </a:cubicBezTo>
                  <a:cubicBezTo>
                    <a:pt x="18118" y="6670"/>
                    <a:pt x="14553" y="7403"/>
                    <a:pt x="12036" y="7769"/>
                  </a:cubicBezTo>
                  <a:cubicBezTo>
                    <a:pt x="9520" y="8135"/>
                    <a:pt x="8052" y="8135"/>
                    <a:pt x="7003" y="7906"/>
                  </a:cubicBezTo>
                  <a:cubicBezTo>
                    <a:pt x="5955" y="7677"/>
                    <a:pt x="5325" y="7220"/>
                    <a:pt x="4696" y="6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11328400" y="4417588"/>
              <a:ext cx="95250" cy="141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0" y="2208"/>
                  </a:moveTo>
                  <a:cubicBezTo>
                    <a:pt x="0" y="5385"/>
                    <a:pt x="0" y="8561"/>
                    <a:pt x="0" y="10943"/>
                  </a:cubicBezTo>
                  <a:cubicBezTo>
                    <a:pt x="0" y="13326"/>
                    <a:pt x="0" y="14914"/>
                    <a:pt x="240" y="14596"/>
                  </a:cubicBezTo>
                  <a:cubicBezTo>
                    <a:pt x="480" y="14279"/>
                    <a:pt x="960" y="12055"/>
                    <a:pt x="2400" y="9355"/>
                  </a:cubicBezTo>
                  <a:cubicBezTo>
                    <a:pt x="3840" y="6655"/>
                    <a:pt x="6240" y="3479"/>
                    <a:pt x="8640" y="1732"/>
                  </a:cubicBezTo>
                  <a:cubicBezTo>
                    <a:pt x="11040" y="-15"/>
                    <a:pt x="13440" y="-333"/>
                    <a:pt x="15360" y="302"/>
                  </a:cubicBezTo>
                  <a:cubicBezTo>
                    <a:pt x="17280" y="938"/>
                    <a:pt x="18720" y="2526"/>
                    <a:pt x="19680" y="6179"/>
                  </a:cubicBezTo>
                  <a:cubicBezTo>
                    <a:pt x="20640" y="9832"/>
                    <a:pt x="21120" y="15549"/>
                    <a:pt x="21600" y="21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10191749" y="1529346"/>
              <a:ext cx="150424" cy="191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013" fill="norm" stroke="1" extrusionOk="0">
                  <a:moveTo>
                    <a:pt x="0" y="8471"/>
                  </a:moveTo>
                  <a:cubicBezTo>
                    <a:pt x="0" y="10794"/>
                    <a:pt x="0" y="13116"/>
                    <a:pt x="0" y="15207"/>
                  </a:cubicBezTo>
                  <a:cubicBezTo>
                    <a:pt x="0" y="17297"/>
                    <a:pt x="0" y="19155"/>
                    <a:pt x="296" y="19271"/>
                  </a:cubicBezTo>
                  <a:cubicBezTo>
                    <a:pt x="592" y="19387"/>
                    <a:pt x="1184" y="17761"/>
                    <a:pt x="2367" y="14394"/>
                  </a:cubicBezTo>
                  <a:cubicBezTo>
                    <a:pt x="3551" y="11026"/>
                    <a:pt x="5326" y="5916"/>
                    <a:pt x="6805" y="3013"/>
                  </a:cubicBezTo>
                  <a:cubicBezTo>
                    <a:pt x="8285" y="110"/>
                    <a:pt x="9468" y="-587"/>
                    <a:pt x="11984" y="458"/>
                  </a:cubicBezTo>
                  <a:cubicBezTo>
                    <a:pt x="14499" y="1503"/>
                    <a:pt x="18345" y="4290"/>
                    <a:pt x="19973" y="8007"/>
                  </a:cubicBezTo>
                  <a:cubicBezTo>
                    <a:pt x="21600" y="11723"/>
                    <a:pt x="21008" y="16368"/>
                    <a:pt x="20416" y="21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11144720" y="1552487"/>
              <a:ext cx="129524" cy="136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48" fill="norm" stroke="1" extrusionOk="0">
                  <a:moveTo>
                    <a:pt x="4104" y="2506"/>
                  </a:moveTo>
                  <a:cubicBezTo>
                    <a:pt x="2710" y="5830"/>
                    <a:pt x="1317" y="9153"/>
                    <a:pt x="620" y="12310"/>
                  </a:cubicBezTo>
                  <a:cubicBezTo>
                    <a:pt x="-77" y="15466"/>
                    <a:pt x="-77" y="18457"/>
                    <a:pt x="97" y="18623"/>
                  </a:cubicBezTo>
                  <a:cubicBezTo>
                    <a:pt x="271" y="18790"/>
                    <a:pt x="620" y="16131"/>
                    <a:pt x="1491" y="13140"/>
                  </a:cubicBezTo>
                  <a:cubicBezTo>
                    <a:pt x="2362" y="10150"/>
                    <a:pt x="3755" y="6826"/>
                    <a:pt x="6717" y="4334"/>
                  </a:cubicBezTo>
                  <a:cubicBezTo>
                    <a:pt x="9678" y="1842"/>
                    <a:pt x="14207" y="180"/>
                    <a:pt x="16994" y="14"/>
                  </a:cubicBezTo>
                  <a:cubicBezTo>
                    <a:pt x="19781" y="-152"/>
                    <a:pt x="20826" y="1177"/>
                    <a:pt x="21175" y="4999"/>
                  </a:cubicBezTo>
                  <a:cubicBezTo>
                    <a:pt x="21523" y="8820"/>
                    <a:pt x="21175" y="15134"/>
                    <a:pt x="20826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7531695" y="0"/>
              <a:ext cx="4857155" cy="1206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600" fill="norm" stroke="1" extrusionOk="0">
                  <a:moveTo>
                    <a:pt x="138" y="0"/>
                  </a:moveTo>
                  <a:cubicBezTo>
                    <a:pt x="129" y="1402"/>
                    <a:pt x="119" y="2804"/>
                    <a:pt x="115" y="4339"/>
                  </a:cubicBezTo>
                  <a:cubicBezTo>
                    <a:pt x="110" y="5874"/>
                    <a:pt x="110" y="7541"/>
                    <a:pt x="110" y="9171"/>
                  </a:cubicBezTo>
                  <a:cubicBezTo>
                    <a:pt x="110" y="10800"/>
                    <a:pt x="110" y="12392"/>
                    <a:pt x="96" y="13756"/>
                  </a:cubicBezTo>
                  <a:cubicBezTo>
                    <a:pt x="82" y="15120"/>
                    <a:pt x="53" y="16257"/>
                    <a:pt x="35" y="17034"/>
                  </a:cubicBezTo>
                  <a:cubicBezTo>
                    <a:pt x="16" y="17811"/>
                    <a:pt x="6" y="18227"/>
                    <a:pt x="2" y="18531"/>
                  </a:cubicBezTo>
                  <a:cubicBezTo>
                    <a:pt x="-3" y="18834"/>
                    <a:pt x="-3" y="19023"/>
                    <a:pt x="39" y="19269"/>
                  </a:cubicBezTo>
                  <a:cubicBezTo>
                    <a:pt x="82" y="19516"/>
                    <a:pt x="166" y="19819"/>
                    <a:pt x="345" y="20046"/>
                  </a:cubicBezTo>
                  <a:cubicBezTo>
                    <a:pt x="524" y="20274"/>
                    <a:pt x="797" y="20425"/>
                    <a:pt x="1126" y="20520"/>
                  </a:cubicBezTo>
                  <a:cubicBezTo>
                    <a:pt x="1456" y="20615"/>
                    <a:pt x="1842" y="20653"/>
                    <a:pt x="2185" y="20634"/>
                  </a:cubicBezTo>
                  <a:cubicBezTo>
                    <a:pt x="2529" y="20615"/>
                    <a:pt x="2830" y="20539"/>
                    <a:pt x="3192" y="20444"/>
                  </a:cubicBezTo>
                  <a:cubicBezTo>
                    <a:pt x="3555" y="20349"/>
                    <a:pt x="3978" y="20236"/>
                    <a:pt x="4350" y="20141"/>
                  </a:cubicBezTo>
                  <a:cubicBezTo>
                    <a:pt x="4722" y="20046"/>
                    <a:pt x="5042" y="19971"/>
                    <a:pt x="5399" y="19895"/>
                  </a:cubicBezTo>
                  <a:cubicBezTo>
                    <a:pt x="5757" y="19819"/>
                    <a:pt x="6152" y="19743"/>
                    <a:pt x="6548" y="19686"/>
                  </a:cubicBezTo>
                  <a:cubicBezTo>
                    <a:pt x="6943" y="19629"/>
                    <a:pt x="7338" y="19592"/>
                    <a:pt x="7639" y="19573"/>
                  </a:cubicBezTo>
                  <a:cubicBezTo>
                    <a:pt x="7941" y="19554"/>
                    <a:pt x="8148" y="19554"/>
                    <a:pt x="8463" y="19554"/>
                  </a:cubicBezTo>
                  <a:cubicBezTo>
                    <a:pt x="8778" y="19554"/>
                    <a:pt x="9202" y="19554"/>
                    <a:pt x="9541" y="19554"/>
                  </a:cubicBezTo>
                  <a:cubicBezTo>
                    <a:pt x="9879" y="19554"/>
                    <a:pt x="10133" y="19554"/>
                    <a:pt x="10359" y="19554"/>
                  </a:cubicBezTo>
                  <a:cubicBezTo>
                    <a:pt x="10585" y="19554"/>
                    <a:pt x="10783" y="19554"/>
                    <a:pt x="11112" y="19573"/>
                  </a:cubicBezTo>
                  <a:cubicBezTo>
                    <a:pt x="11442" y="19592"/>
                    <a:pt x="11903" y="19629"/>
                    <a:pt x="12237" y="19667"/>
                  </a:cubicBezTo>
                  <a:cubicBezTo>
                    <a:pt x="12571" y="19705"/>
                    <a:pt x="12778" y="19743"/>
                    <a:pt x="12990" y="19762"/>
                  </a:cubicBezTo>
                  <a:cubicBezTo>
                    <a:pt x="13202" y="19781"/>
                    <a:pt x="13418" y="19781"/>
                    <a:pt x="13846" y="19838"/>
                  </a:cubicBezTo>
                  <a:cubicBezTo>
                    <a:pt x="14275" y="19895"/>
                    <a:pt x="14915" y="20008"/>
                    <a:pt x="15442" y="20084"/>
                  </a:cubicBezTo>
                  <a:cubicBezTo>
                    <a:pt x="15969" y="20160"/>
                    <a:pt x="16383" y="20198"/>
                    <a:pt x="16788" y="20255"/>
                  </a:cubicBezTo>
                  <a:cubicBezTo>
                    <a:pt x="17192" y="20312"/>
                    <a:pt x="17588" y="20387"/>
                    <a:pt x="17969" y="20463"/>
                  </a:cubicBezTo>
                  <a:cubicBezTo>
                    <a:pt x="18350" y="20539"/>
                    <a:pt x="18717" y="20615"/>
                    <a:pt x="19169" y="20728"/>
                  </a:cubicBezTo>
                  <a:cubicBezTo>
                    <a:pt x="19621" y="20842"/>
                    <a:pt x="20157" y="20994"/>
                    <a:pt x="20576" y="21145"/>
                  </a:cubicBezTo>
                  <a:cubicBezTo>
                    <a:pt x="20995" y="21297"/>
                    <a:pt x="21296" y="21448"/>
                    <a:pt x="215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7681383" y="230306"/>
              <a:ext cx="212231" cy="311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338" fill="norm" stroke="1" extrusionOk="0">
                  <a:moveTo>
                    <a:pt x="20745" y="2927"/>
                  </a:moveTo>
                  <a:cubicBezTo>
                    <a:pt x="21172" y="2202"/>
                    <a:pt x="21600" y="1478"/>
                    <a:pt x="21386" y="898"/>
                  </a:cubicBezTo>
                  <a:cubicBezTo>
                    <a:pt x="21172" y="318"/>
                    <a:pt x="20317" y="-117"/>
                    <a:pt x="18285" y="28"/>
                  </a:cubicBezTo>
                  <a:cubicBezTo>
                    <a:pt x="16253" y="173"/>
                    <a:pt x="13046" y="898"/>
                    <a:pt x="10586" y="1768"/>
                  </a:cubicBezTo>
                  <a:cubicBezTo>
                    <a:pt x="8127" y="2637"/>
                    <a:pt x="6416" y="3652"/>
                    <a:pt x="5240" y="5392"/>
                  </a:cubicBezTo>
                  <a:cubicBezTo>
                    <a:pt x="4063" y="7131"/>
                    <a:pt x="3422" y="9596"/>
                    <a:pt x="2780" y="11698"/>
                  </a:cubicBezTo>
                  <a:cubicBezTo>
                    <a:pt x="2139" y="13800"/>
                    <a:pt x="1497" y="15539"/>
                    <a:pt x="962" y="16772"/>
                  </a:cubicBezTo>
                  <a:cubicBezTo>
                    <a:pt x="428" y="18004"/>
                    <a:pt x="0" y="18729"/>
                    <a:pt x="0" y="19453"/>
                  </a:cubicBezTo>
                  <a:cubicBezTo>
                    <a:pt x="0" y="20178"/>
                    <a:pt x="428" y="20903"/>
                    <a:pt x="1283" y="21193"/>
                  </a:cubicBezTo>
                  <a:cubicBezTo>
                    <a:pt x="2139" y="21483"/>
                    <a:pt x="3422" y="21338"/>
                    <a:pt x="6202" y="20758"/>
                  </a:cubicBezTo>
                  <a:cubicBezTo>
                    <a:pt x="8982" y="20178"/>
                    <a:pt x="13259" y="19164"/>
                    <a:pt x="17537" y="18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7708900" y="387349"/>
              <a:ext cx="1143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7100"/>
                    <a:pt x="2400" y="12600"/>
                    <a:pt x="6000" y="9000"/>
                  </a:cubicBezTo>
                  <a:cubicBezTo>
                    <a:pt x="9600" y="5400"/>
                    <a:pt x="156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7934633" y="211287"/>
              <a:ext cx="193368" cy="346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430" fill="norm" stroke="1" extrusionOk="0">
                  <a:moveTo>
                    <a:pt x="21448" y="1857"/>
                  </a:moveTo>
                  <a:cubicBezTo>
                    <a:pt x="20744" y="1202"/>
                    <a:pt x="20039" y="548"/>
                    <a:pt x="19100" y="220"/>
                  </a:cubicBezTo>
                  <a:cubicBezTo>
                    <a:pt x="18161" y="-107"/>
                    <a:pt x="16987" y="-107"/>
                    <a:pt x="14874" y="482"/>
                  </a:cubicBezTo>
                  <a:cubicBezTo>
                    <a:pt x="12761" y="1071"/>
                    <a:pt x="9709" y="2249"/>
                    <a:pt x="7361" y="4148"/>
                  </a:cubicBezTo>
                  <a:cubicBezTo>
                    <a:pt x="5013" y="6046"/>
                    <a:pt x="3370" y="8664"/>
                    <a:pt x="2196" y="11348"/>
                  </a:cubicBezTo>
                  <a:cubicBezTo>
                    <a:pt x="1022" y="14031"/>
                    <a:pt x="318" y="16780"/>
                    <a:pt x="83" y="18482"/>
                  </a:cubicBezTo>
                  <a:cubicBezTo>
                    <a:pt x="-152" y="20184"/>
                    <a:pt x="83" y="20838"/>
                    <a:pt x="1139" y="21166"/>
                  </a:cubicBezTo>
                  <a:cubicBezTo>
                    <a:pt x="2196" y="21493"/>
                    <a:pt x="4074" y="21493"/>
                    <a:pt x="6305" y="21297"/>
                  </a:cubicBezTo>
                  <a:cubicBezTo>
                    <a:pt x="8535" y="21100"/>
                    <a:pt x="11118" y="20708"/>
                    <a:pt x="13700" y="20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8083550" y="355599"/>
              <a:ext cx="1143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00" y="2925"/>
                    <a:pt x="8800" y="5850"/>
                    <a:pt x="12200" y="9337"/>
                  </a:cubicBezTo>
                  <a:cubicBezTo>
                    <a:pt x="15600" y="12825"/>
                    <a:pt x="18000" y="16875"/>
                    <a:pt x="19400" y="19012"/>
                  </a:cubicBezTo>
                  <a:cubicBezTo>
                    <a:pt x="20800" y="21150"/>
                    <a:pt x="21200" y="213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8107221" y="349249"/>
              <a:ext cx="122379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600" fill="norm" stroke="1" extrusionOk="0">
                  <a:moveTo>
                    <a:pt x="21167" y="0"/>
                  </a:moveTo>
                  <a:cubicBezTo>
                    <a:pt x="17872" y="1477"/>
                    <a:pt x="14577" y="2954"/>
                    <a:pt x="10916" y="5631"/>
                  </a:cubicBezTo>
                  <a:cubicBezTo>
                    <a:pt x="7255" y="8308"/>
                    <a:pt x="3228" y="12185"/>
                    <a:pt x="1398" y="15046"/>
                  </a:cubicBezTo>
                  <a:cubicBezTo>
                    <a:pt x="-433" y="17908"/>
                    <a:pt x="-67" y="19754"/>
                    <a:pt x="2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8235950" y="254726"/>
              <a:ext cx="146050" cy="334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1583"/>
                  </a:moveTo>
                  <a:cubicBezTo>
                    <a:pt x="1252" y="1040"/>
                    <a:pt x="2504" y="496"/>
                    <a:pt x="5322" y="225"/>
                  </a:cubicBezTo>
                  <a:cubicBezTo>
                    <a:pt x="8139" y="-47"/>
                    <a:pt x="12522" y="-47"/>
                    <a:pt x="15496" y="89"/>
                  </a:cubicBezTo>
                  <a:cubicBezTo>
                    <a:pt x="18470" y="225"/>
                    <a:pt x="20035" y="496"/>
                    <a:pt x="20817" y="1108"/>
                  </a:cubicBezTo>
                  <a:cubicBezTo>
                    <a:pt x="21600" y="1719"/>
                    <a:pt x="21600" y="2670"/>
                    <a:pt x="21600" y="5659"/>
                  </a:cubicBezTo>
                  <a:cubicBezTo>
                    <a:pt x="21600" y="8647"/>
                    <a:pt x="21600" y="13674"/>
                    <a:pt x="21600" y="16527"/>
                  </a:cubicBezTo>
                  <a:cubicBezTo>
                    <a:pt x="21600" y="19379"/>
                    <a:pt x="21600" y="20059"/>
                    <a:pt x="20817" y="20602"/>
                  </a:cubicBezTo>
                  <a:cubicBezTo>
                    <a:pt x="20035" y="21145"/>
                    <a:pt x="18470" y="21553"/>
                    <a:pt x="16278" y="21485"/>
                  </a:cubicBezTo>
                  <a:cubicBezTo>
                    <a:pt x="14087" y="21417"/>
                    <a:pt x="11270" y="20874"/>
                    <a:pt x="8452" y="20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8521700" y="412749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55" y="10800"/>
                    <a:pt x="8509" y="0"/>
                    <a:pt x="12109" y="0"/>
                  </a:cubicBezTo>
                  <a:cubicBezTo>
                    <a:pt x="15709" y="0"/>
                    <a:pt x="1865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8553450" y="527413"/>
              <a:ext cx="158750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592" y="11918"/>
                    <a:pt x="5184" y="3818"/>
                    <a:pt x="8784" y="1118"/>
                  </a:cubicBezTo>
                  <a:cubicBezTo>
                    <a:pt x="12384" y="-1582"/>
                    <a:pt x="16992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8726629" y="304800"/>
              <a:ext cx="290371" cy="351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95" fill="norm" stroke="1" extrusionOk="0">
                  <a:moveTo>
                    <a:pt x="21472" y="0"/>
                  </a:moveTo>
                  <a:cubicBezTo>
                    <a:pt x="17246" y="2199"/>
                    <a:pt x="13020" y="4398"/>
                    <a:pt x="10124" y="5885"/>
                  </a:cubicBezTo>
                  <a:cubicBezTo>
                    <a:pt x="7229" y="7372"/>
                    <a:pt x="5663" y="8149"/>
                    <a:pt x="4646" y="8795"/>
                  </a:cubicBezTo>
                  <a:cubicBezTo>
                    <a:pt x="3629" y="9442"/>
                    <a:pt x="3159" y="9959"/>
                    <a:pt x="3394" y="10218"/>
                  </a:cubicBezTo>
                  <a:cubicBezTo>
                    <a:pt x="3629" y="10477"/>
                    <a:pt x="4568" y="10477"/>
                    <a:pt x="6446" y="10477"/>
                  </a:cubicBezTo>
                  <a:cubicBezTo>
                    <a:pt x="8324" y="10477"/>
                    <a:pt x="11142" y="10477"/>
                    <a:pt x="13020" y="10541"/>
                  </a:cubicBezTo>
                  <a:cubicBezTo>
                    <a:pt x="14898" y="10606"/>
                    <a:pt x="15837" y="10735"/>
                    <a:pt x="16229" y="11123"/>
                  </a:cubicBezTo>
                  <a:cubicBezTo>
                    <a:pt x="16620" y="11511"/>
                    <a:pt x="16463" y="12158"/>
                    <a:pt x="15055" y="13063"/>
                  </a:cubicBezTo>
                  <a:cubicBezTo>
                    <a:pt x="13646" y="13969"/>
                    <a:pt x="10985" y="15133"/>
                    <a:pt x="8402" y="16232"/>
                  </a:cubicBezTo>
                  <a:cubicBezTo>
                    <a:pt x="5820" y="17332"/>
                    <a:pt x="3315" y="18366"/>
                    <a:pt x="1829" y="19207"/>
                  </a:cubicBezTo>
                  <a:cubicBezTo>
                    <a:pt x="342" y="20048"/>
                    <a:pt x="-128" y="20695"/>
                    <a:pt x="29" y="21083"/>
                  </a:cubicBezTo>
                  <a:cubicBezTo>
                    <a:pt x="185" y="21471"/>
                    <a:pt x="968" y="21600"/>
                    <a:pt x="3785" y="21406"/>
                  </a:cubicBezTo>
                  <a:cubicBezTo>
                    <a:pt x="6602" y="21212"/>
                    <a:pt x="11455" y="20695"/>
                    <a:pt x="14272" y="20371"/>
                  </a:cubicBezTo>
                  <a:cubicBezTo>
                    <a:pt x="17089" y="20048"/>
                    <a:pt x="17872" y="19919"/>
                    <a:pt x="18655" y="19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8699500" y="819150"/>
              <a:ext cx="63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8718550" y="742950"/>
              <a:ext cx="19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8782050" y="819150"/>
              <a:ext cx="317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8750300" y="889000"/>
              <a:ext cx="1270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8917103" y="793750"/>
              <a:ext cx="95618" cy="132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8" h="21162" fill="norm" stroke="1" extrusionOk="0">
                  <a:moveTo>
                    <a:pt x="14488" y="2025"/>
                  </a:moveTo>
                  <a:cubicBezTo>
                    <a:pt x="12238" y="1350"/>
                    <a:pt x="9988" y="675"/>
                    <a:pt x="7963" y="844"/>
                  </a:cubicBezTo>
                  <a:cubicBezTo>
                    <a:pt x="5938" y="1012"/>
                    <a:pt x="4138" y="2025"/>
                    <a:pt x="2563" y="5400"/>
                  </a:cubicBezTo>
                  <a:cubicBezTo>
                    <a:pt x="988" y="8775"/>
                    <a:pt x="-362" y="14512"/>
                    <a:pt x="88" y="17719"/>
                  </a:cubicBezTo>
                  <a:cubicBezTo>
                    <a:pt x="538" y="20925"/>
                    <a:pt x="2788" y="21600"/>
                    <a:pt x="6163" y="20925"/>
                  </a:cubicBezTo>
                  <a:cubicBezTo>
                    <a:pt x="9538" y="20250"/>
                    <a:pt x="14038" y="18225"/>
                    <a:pt x="16963" y="15525"/>
                  </a:cubicBezTo>
                  <a:cubicBezTo>
                    <a:pt x="19888" y="12825"/>
                    <a:pt x="21238" y="9450"/>
                    <a:pt x="19663" y="6750"/>
                  </a:cubicBezTo>
                  <a:cubicBezTo>
                    <a:pt x="18088" y="4050"/>
                    <a:pt x="13588" y="2025"/>
                    <a:pt x="90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8775700" y="140648"/>
              <a:ext cx="116106" cy="145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460" fill="norm" stroke="1" extrusionOk="0">
                  <a:moveTo>
                    <a:pt x="0" y="7373"/>
                  </a:moveTo>
                  <a:cubicBezTo>
                    <a:pt x="386" y="10817"/>
                    <a:pt x="771" y="14260"/>
                    <a:pt x="1929" y="13477"/>
                  </a:cubicBezTo>
                  <a:cubicBezTo>
                    <a:pt x="3086" y="12695"/>
                    <a:pt x="5014" y="7686"/>
                    <a:pt x="6557" y="4556"/>
                  </a:cubicBezTo>
                  <a:cubicBezTo>
                    <a:pt x="8100" y="1425"/>
                    <a:pt x="9257" y="173"/>
                    <a:pt x="11764" y="17"/>
                  </a:cubicBezTo>
                  <a:cubicBezTo>
                    <a:pt x="14271" y="-140"/>
                    <a:pt x="18129" y="799"/>
                    <a:pt x="19864" y="4556"/>
                  </a:cubicBezTo>
                  <a:cubicBezTo>
                    <a:pt x="21600" y="8312"/>
                    <a:pt x="21214" y="14886"/>
                    <a:pt x="20829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9124950" y="55880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9283700" y="419099"/>
              <a:ext cx="63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9284642" y="311149"/>
              <a:ext cx="45666" cy="41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1" h="20925" fill="norm" stroke="1" extrusionOk="0">
                  <a:moveTo>
                    <a:pt x="5217" y="0"/>
                  </a:moveTo>
                  <a:cubicBezTo>
                    <a:pt x="2399" y="4320"/>
                    <a:pt x="-418" y="8640"/>
                    <a:pt x="52" y="12420"/>
                  </a:cubicBezTo>
                  <a:cubicBezTo>
                    <a:pt x="521" y="16200"/>
                    <a:pt x="4278" y="19440"/>
                    <a:pt x="8504" y="20520"/>
                  </a:cubicBezTo>
                  <a:cubicBezTo>
                    <a:pt x="12730" y="21600"/>
                    <a:pt x="17425" y="20520"/>
                    <a:pt x="19304" y="17280"/>
                  </a:cubicBezTo>
                  <a:cubicBezTo>
                    <a:pt x="21182" y="14040"/>
                    <a:pt x="20243" y="8640"/>
                    <a:pt x="16956" y="8640"/>
                  </a:cubicBezTo>
                  <a:cubicBezTo>
                    <a:pt x="13669" y="8640"/>
                    <a:pt x="8034" y="14040"/>
                    <a:pt x="2399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9442450" y="577850"/>
              <a:ext cx="12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9643533" y="322763"/>
              <a:ext cx="164466" cy="436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0800" fill="norm" stroke="1" extrusionOk="0">
                  <a:moveTo>
                    <a:pt x="2700" y="8228"/>
                  </a:moveTo>
                  <a:cubicBezTo>
                    <a:pt x="2160" y="11357"/>
                    <a:pt x="1620" y="14486"/>
                    <a:pt x="1080" y="17009"/>
                  </a:cubicBezTo>
                  <a:cubicBezTo>
                    <a:pt x="540" y="19532"/>
                    <a:pt x="0" y="21450"/>
                    <a:pt x="0" y="20592"/>
                  </a:cubicBezTo>
                  <a:cubicBezTo>
                    <a:pt x="0" y="19734"/>
                    <a:pt x="540" y="16100"/>
                    <a:pt x="1485" y="12770"/>
                  </a:cubicBezTo>
                  <a:cubicBezTo>
                    <a:pt x="2430" y="9439"/>
                    <a:pt x="3780" y="6411"/>
                    <a:pt x="5265" y="4342"/>
                  </a:cubicBezTo>
                  <a:cubicBezTo>
                    <a:pt x="6750" y="2272"/>
                    <a:pt x="8370" y="1162"/>
                    <a:pt x="9855" y="557"/>
                  </a:cubicBezTo>
                  <a:cubicBezTo>
                    <a:pt x="11340" y="-49"/>
                    <a:pt x="12690" y="-150"/>
                    <a:pt x="14445" y="203"/>
                  </a:cubicBezTo>
                  <a:cubicBezTo>
                    <a:pt x="16200" y="557"/>
                    <a:pt x="18360" y="1364"/>
                    <a:pt x="19710" y="2676"/>
                  </a:cubicBezTo>
                  <a:cubicBezTo>
                    <a:pt x="21060" y="3988"/>
                    <a:pt x="21600" y="5805"/>
                    <a:pt x="19980" y="7319"/>
                  </a:cubicBezTo>
                  <a:cubicBezTo>
                    <a:pt x="18360" y="8833"/>
                    <a:pt x="14580" y="10044"/>
                    <a:pt x="11475" y="10801"/>
                  </a:cubicBezTo>
                  <a:cubicBezTo>
                    <a:pt x="8370" y="11558"/>
                    <a:pt x="5940" y="11861"/>
                    <a:pt x="3510" y="12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9804400" y="584200"/>
              <a:ext cx="1206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63" y="4926"/>
                    <a:pt x="12126" y="9853"/>
                    <a:pt x="15726" y="13453"/>
                  </a:cubicBezTo>
                  <a:cubicBezTo>
                    <a:pt x="19326" y="17053"/>
                    <a:pt x="20463" y="193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9810749" y="557668"/>
              <a:ext cx="114301" cy="166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21600" y="144"/>
                  </a:moveTo>
                  <a:cubicBezTo>
                    <a:pt x="18800" y="-126"/>
                    <a:pt x="16000" y="-396"/>
                    <a:pt x="12400" y="3114"/>
                  </a:cubicBezTo>
                  <a:cubicBezTo>
                    <a:pt x="8800" y="6624"/>
                    <a:pt x="4400" y="13914"/>
                    <a:pt x="0" y="21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10043701" y="311287"/>
              <a:ext cx="109949" cy="272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8" h="21423" fill="norm" stroke="1" extrusionOk="0">
                  <a:moveTo>
                    <a:pt x="20778" y="1983"/>
                  </a:moveTo>
                  <a:cubicBezTo>
                    <a:pt x="19178" y="1152"/>
                    <a:pt x="17578" y="321"/>
                    <a:pt x="15778" y="72"/>
                  </a:cubicBezTo>
                  <a:cubicBezTo>
                    <a:pt x="13978" y="-177"/>
                    <a:pt x="11978" y="155"/>
                    <a:pt x="8978" y="2066"/>
                  </a:cubicBezTo>
                  <a:cubicBezTo>
                    <a:pt x="5978" y="3977"/>
                    <a:pt x="1978" y="7466"/>
                    <a:pt x="578" y="10706"/>
                  </a:cubicBezTo>
                  <a:cubicBezTo>
                    <a:pt x="-822" y="13946"/>
                    <a:pt x="378" y="16937"/>
                    <a:pt x="3578" y="18681"/>
                  </a:cubicBezTo>
                  <a:cubicBezTo>
                    <a:pt x="6778" y="20426"/>
                    <a:pt x="11978" y="20925"/>
                    <a:pt x="17178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10193866" y="444499"/>
              <a:ext cx="3598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47" y="379"/>
                    <a:pt x="8894" y="758"/>
                    <a:pt x="5082" y="1895"/>
                  </a:cubicBezTo>
                  <a:cubicBezTo>
                    <a:pt x="1271" y="3032"/>
                    <a:pt x="0" y="4926"/>
                    <a:pt x="0" y="8337"/>
                  </a:cubicBezTo>
                  <a:cubicBezTo>
                    <a:pt x="0" y="11747"/>
                    <a:pt x="1271" y="16674"/>
                    <a:pt x="25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10229849" y="368300"/>
              <a:ext cx="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10331450" y="304800"/>
              <a:ext cx="5215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9" h="21600" fill="norm" stroke="1" extrusionOk="0">
                  <a:moveTo>
                    <a:pt x="0" y="0"/>
                  </a:moveTo>
                  <a:cubicBezTo>
                    <a:pt x="7477" y="3665"/>
                    <a:pt x="14954" y="7331"/>
                    <a:pt x="18277" y="10473"/>
                  </a:cubicBezTo>
                  <a:cubicBezTo>
                    <a:pt x="21600" y="13615"/>
                    <a:pt x="20769" y="16233"/>
                    <a:pt x="18277" y="18000"/>
                  </a:cubicBezTo>
                  <a:cubicBezTo>
                    <a:pt x="15785" y="19767"/>
                    <a:pt x="11631" y="20684"/>
                    <a:pt x="74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10591800" y="499204"/>
              <a:ext cx="184150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2483" y="4868"/>
                    <a:pt x="4966" y="-1303"/>
                    <a:pt x="8566" y="240"/>
                  </a:cubicBezTo>
                  <a:cubicBezTo>
                    <a:pt x="12166" y="1783"/>
                    <a:pt x="16883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10623550" y="622300"/>
              <a:ext cx="1905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11063070" y="416018"/>
              <a:ext cx="191247" cy="260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254" fill="norm" stroke="1" extrusionOk="0">
                  <a:moveTo>
                    <a:pt x="4119" y="3362"/>
                  </a:moveTo>
                  <a:cubicBezTo>
                    <a:pt x="3881" y="6818"/>
                    <a:pt x="3644" y="10274"/>
                    <a:pt x="3288" y="13039"/>
                  </a:cubicBezTo>
                  <a:cubicBezTo>
                    <a:pt x="2932" y="15803"/>
                    <a:pt x="2457" y="17877"/>
                    <a:pt x="1864" y="19259"/>
                  </a:cubicBezTo>
                  <a:cubicBezTo>
                    <a:pt x="1270" y="20642"/>
                    <a:pt x="558" y="21333"/>
                    <a:pt x="202" y="21247"/>
                  </a:cubicBezTo>
                  <a:cubicBezTo>
                    <a:pt x="-154" y="21160"/>
                    <a:pt x="-154" y="20296"/>
                    <a:pt x="1151" y="17359"/>
                  </a:cubicBezTo>
                  <a:cubicBezTo>
                    <a:pt x="2457" y="14421"/>
                    <a:pt x="5068" y="9410"/>
                    <a:pt x="7679" y="6127"/>
                  </a:cubicBezTo>
                  <a:cubicBezTo>
                    <a:pt x="10290" y="2843"/>
                    <a:pt x="12901" y="1288"/>
                    <a:pt x="14800" y="511"/>
                  </a:cubicBezTo>
                  <a:cubicBezTo>
                    <a:pt x="16699" y="-267"/>
                    <a:pt x="17886" y="-267"/>
                    <a:pt x="19072" y="1288"/>
                  </a:cubicBezTo>
                  <a:cubicBezTo>
                    <a:pt x="20259" y="2843"/>
                    <a:pt x="21446" y="5954"/>
                    <a:pt x="21446" y="8805"/>
                  </a:cubicBezTo>
                  <a:cubicBezTo>
                    <a:pt x="21446" y="11656"/>
                    <a:pt x="20259" y="14248"/>
                    <a:pt x="19547" y="16149"/>
                  </a:cubicBezTo>
                  <a:cubicBezTo>
                    <a:pt x="18835" y="18050"/>
                    <a:pt x="18598" y="19259"/>
                    <a:pt x="18598" y="19951"/>
                  </a:cubicBezTo>
                  <a:cubicBezTo>
                    <a:pt x="18598" y="20642"/>
                    <a:pt x="18835" y="20815"/>
                    <a:pt x="19072" y="20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11360150" y="615949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11547215" y="367383"/>
              <a:ext cx="213002" cy="481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277" fill="norm" stroke="1" extrusionOk="0">
                  <a:moveTo>
                    <a:pt x="6632" y="8736"/>
                  </a:moveTo>
                  <a:cubicBezTo>
                    <a:pt x="5583" y="9017"/>
                    <a:pt x="4535" y="9297"/>
                    <a:pt x="3905" y="10045"/>
                  </a:cubicBezTo>
                  <a:cubicBezTo>
                    <a:pt x="3276" y="10793"/>
                    <a:pt x="3067" y="12009"/>
                    <a:pt x="2647" y="13832"/>
                  </a:cubicBezTo>
                  <a:cubicBezTo>
                    <a:pt x="2228" y="15656"/>
                    <a:pt x="1599" y="18087"/>
                    <a:pt x="1074" y="19536"/>
                  </a:cubicBezTo>
                  <a:cubicBezTo>
                    <a:pt x="550" y="20985"/>
                    <a:pt x="131" y="21453"/>
                    <a:pt x="26" y="21219"/>
                  </a:cubicBezTo>
                  <a:cubicBezTo>
                    <a:pt x="-79" y="20985"/>
                    <a:pt x="131" y="20050"/>
                    <a:pt x="760" y="18367"/>
                  </a:cubicBezTo>
                  <a:cubicBezTo>
                    <a:pt x="1389" y="16684"/>
                    <a:pt x="2438" y="14253"/>
                    <a:pt x="3905" y="11541"/>
                  </a:cubicBezTo>
                  <a:cubicBezTo>
                    <a:pt x="5373" y="8830"/>
                    <a:pt x="7261" y="5837"/>
                    <a:pt x="8834" y="3874"/>
                  </a:cubicBezTo>
                  <a:cubicBezTo>
                    <a:pt x="10406" y="1910"/>
                    <a:pt x="11665" y="975"/>
                    <a:pt x="12818" y="461"/>
                  </a:cubicBezTo>
                  <a:cubicBezTo>
                    <a:pt x="13971" y="-53"/>
                    <a:pt x="15020" y="-147"/>
                    <a:pt x="16383" y="227"/>
                  </a:cubicBezTo>
                  <a:cubicBezTo>
                    <a:pt x="17746" y="601"/>
                    <a:pt x="19424" y="1443"/>
                    <a:pt x="20368" y="2892"/>
                  </a:cubicBezTo>
                  <a:cubicBezTo>
                    <a:pt x="21311" y="4341"/>
                    <a:pt x="21521" y="6398"/>
                    <a:pt x="19948" y="7941"/>
                  </a:cubicBezTo>
                  <a:cubicBezTo>
                    <a:pt x="18375" y="9484"/>
                    <a:pt x="15020" y="10513"/>
                    <a:pt x="11979" y="11027"/>
                  </a:cubicBezTo>
                  <a:cubicBezTo>
                    <a:pt x="8938" y="11541"/>
                    <a:pt x="6212" y="11541"/>
                    <a:pt x="3486" y="1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705" name="Drawing"/>
          <p:cNvGrpSpPr/>
          <p:nvPr/>
        </p:nvGrpSpPr>
        <p:grpSpPr>
          <a:xfrm>
            <a:off x="25400" y="2768600"/>
            <a:ext cx="12947650" cy="6093629"/>
            <a:chOff x="0" y="0"/>
            <a:chExt cx="12947650" cy="6093628"/>
          </a:xfrm>
        </p:grpSpPr>
        <p:sp>
          <p:nvSpPr>
            <p:cNvPr id="1625" name="Line"/>
            <p:cNvSpPr/>
            <p:nvPr/>
          </p:nvSpPr>
          <p:spPr>
            <a:xfrm>
              <a:off x="0" y="4438650"/>
              <a:ext cx="12947650" cy="762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920"/>
                  </a:moveTo>
                  <a:cubicBezTo>
                    <a:pt x="148" y="7920"/>
                    <a:pt x="297" y="7920"/>
                    <a:pt x="441" y="7800"/>
                  </a:cubicBezTo>
                  <a:cubicBezTo>
                    <a:pt x="586" y="7680"/>
                    <a:pt x="727" y="7440"/>
                    <a:pt x="870" y="7230"/>
                  </a:cubicBezTo>
                  <a:cubicBezTo>
                    <a:pt x="1013" y="7020"/>
                    <a:pt x="1158" y="6840"/>
                    <a:pt x="1292" y="6660"/>
                  </a:cubicBezTo>
                  <a:cubicBezTo>
                    <a:pt x="1427" y="6480"/>
                    <a:pt x="1550" y="6300"/>
                    <a:pt x="1683" y="6090"/>
                  </a:cubicBezTo>
                  <a:cubicBezTo>
                    <a:pt x="1815" y="5880"/>
                    <a:pt x="1956" y="5640"/>
                    <a:pt x="2080" y="5460"/>
                  </a:cubicBezTo>
                  <a:cubicBezTo>
                    <a:pt x="2203" y="5280"/>
                    <a:pt x="2309" y="5160"/>
                    <a:pt x="2421" y="5040"/>
                  </a:cubicBezTo>
                  <a:cubicBezTo>
                    <a:pt x="2532" y="4920"/>
                    <a:pt x="2648" y="4800"/>
                    <a:pt x="2772" y="4650"/>
                  </a:cubicBezTo>
                  <a:cubicBezTo>
                    <a:pt x="2896" y="4500"/>
                    <a:pt x="3026" y="4320"/>
                    <a:pt x="3159" y="4170"/>
                  </a:cubicBezTo>
                  <a:cubicBezTo>
                    <a:pt x="3291" y="4020"/>
                    <a:pt x="3425" y="3900"/>
                    <a:pt x="3566" y="3720"/>
                  </a:cubicBezTo>
                  <a:cubicBezTo>
                    <a:pt x="3708" y="3540"/>
                    <a:pt x="3856" y="3300"/>
                    <a:pt x="3965" y="3150"/>
                  </a:cubicBezTo>
                  <a:cubicBezTo>
                    <a:pt x="4075" y="3000"/>
                    <a:pt x="4146" y="2940"/>
                    <a:pt x="4227" y="2880"/>
                  </a:cubicBezTo>
                  <a:cubicBezTo>
                    <a:pt x="4308" y="2820"/>
                    <a:pt x="4400" y="2760"/>
                    <a:pt x="4481" y="2700"/>
                  </a:cubicBezTo>
                  <a:cubicBezTo>
                    <a:pt x="4562" y="2640"/>
                    <a:pt x="4633" y="2580"/>
                    <a:pt x="4711" y="2490"/>
                  </a:cubicBezTo>
                  <a:cubicBezTo>
                    <a:pt x="4788" y="2400"/>
                    <a:pt x="4873" y="2280"/>
                    <a:pt x="4958" y="2190"/>
                  </a:cubicBezTo>
                  <a:cubicBezTo>
                    <a:pt x="5042" y="2100"/>
                    <a:pt x="5127" y="2040"/>
                    <a:pt x="5212" y="1980"/>
                  </a:cubicBezTo>
                  <a:cubicBezTo>
                    <a:pt x="5297" y="1920"/>
                    <a:pt x="5381" y="1860"/>
                    <a:pt x="5466" y="1800"/>
                  </a:cubicBezTo>
                  <a:cubicBezTo>
                    <a:pt x="5551" y="1740"/>
                    <a:pt x="5636" y="1680"/>
                    <a:pt x="5728" y="1590"/>
                  </a:cubicBezTo>
                  <a:cubicBezTo>
                    <a:pt x="5819" y="1500"/>
                    <a:pt x="5918" y="1380"/>
                    <a:pt x="6005" y="1320"/>
                  </a:cubicBezTo>
                  <a:cubicBezTo>
                    <a:pt x="6091" y="1260"/>
                    <a:pt x="6165" y="1260"/>
                    <a:pt x="6250" y="1230"/>
                  </a:cubicBezTo>
                  <a:cubicBezTo>
                    <a:pt x="6335" y="1200"/>
                    <a:pt x="6430" y="1140"/>
                    <a:pt x="6529" y="1080"/>
                  </a:cubicBezTo>
                  <a:cubicBezTo>
                    <a:pt x="6628" y="1020"/>
                    <a:pt x="6730" y="960"/>
                    <a:pt x="6829" y="900"/>
                  </a:cubicBezTo>
                  <a:cubicBezTo>
                    <a:pt x="6928" y="840"/>
                    <a:pt x="7023" y="780"/>
                    <a:pt x="7110" y="720"/>
                  </a:cubicBezTo>
                  <a:cubicBezTo>
                    <a:pt x="7196" y="660"/>
                    <a:pt x="7274" y="600"/>
                    <a:pt x="7369" y="540"/>
                  </a:cubicBezTo>
                  <a:cubicBezTo>
                    <a:pt x="7465" y="480"/>
                    <a:pt x="7578" y="420"/>
                    <a:pt x="7682" y="360"/>
                  </a:cubicBezTo>
                  <a:cubicBezTo>
                    <a:pt x="7786" y="300"/>
                    <a:pt x="7882" y="240"/>
                    <a:pt x="7975" y="210"/>
                  </a:cubicBezTo>
                  <a:cubicBezTo>
                    <a:pt x="8069" y="180"/>
                    <a:pt x="8160" y="180"/>
                    <a:pt x="8259" y="180"/>
                  </a:cubicBezTo>
                  <a:cubicBezTo>
                    <a:pt x="8358" y="180"/>
                    <a:pt x="8464" y="180"/>
                    <a:pt x="8570" y="150"/>
                  </a:cubicBezTo>
                  <a:cubicBezTo>
                    <a:pt x="8676" y="120"/>
                    <a:pt x="8782" y="60"/>
                    <a:pt x="8886" y="30"/>
                  </a:cubicBezTo>
                  <a:cubicBezTo>
                    <a:pt x="8990" y="0"/>
                    <a:pt x="9093" y="0"/>
                    <a:pt x="9199" y="0"/>
                  </a:cubicBezTo>
                  <a:cubicBezTo>
                    <a:pt x="9305" y="0"/>
                    <a:pt x="9414" y="0"/>
                    <a:pt x="9518" y="0"/>
                  </a:cubicBezTo>
                  <a:cubicBezTo>
                    <a:pt x="9622" y="0"/>
                    <a:pt x="9721" y="0"/>
                    <a:pt x="9827" y="0"/>
                  </a:cubicBezTo>
                  <a:cubicBezTo>
                    <a:pt x="9933" y="0"/>
                    <a:pt x="10046" y="0"/>
                    <a:pt x="10157" y="0"/>
                  </a:cubicBezTo>
                  <a:cubicBezTo>
                    <a:pt x="10269" y="0"/>
                    <a:pt x="10378" y="0"/>
                    <a:pt x="10539" y="60"/>
                  </a:cubicBezTo>
                  <a:cubicBezTo>
                    <a:pt x="10699" y="120"/>
                    <a:pt x="10911" y="240"/>
                    <a:pt x="11075" y="330"/>
                  </a:cubicBezTo>
                  <a:cubicBezTo>
                    <a:pt x="11240" y="420"/>
                    <a:pt x="11356" y="480"/>
                    <a:pt x="11471" y="570"/>
                  </a:cubicBezTo>
                  <a:cubicBezTo>
                    <a:pt x="11586" y="660"/>
                    <a:pt x="11699" y="780"/>
                    <a:pt x="11812" y="900"/>
                  </a:cubicBezTo>
                  <a:cubicBezTo>
                    <a:pt x="11925" y="1020"/>
                    <a:pt x="12038" y="1140"/>
                    <a:pt x="12145" y="1260"/>
                  </a:cubicBezTo>
                  <a:cubicBezTo>
                    <a:pt x="12253" y="1380"/>
                    <a:pt x="12355" y="1500"/>
                    <a:pt x="12465" y="1620"/>
                  </a:cubicBezTo>
                  <a:cubicBezTo>
                    <a:pt x="12574" y="1740"/>
                    <a:pt x="12691" y="1860"/>
                    <a:pt x="12804" y="1980"/>
                  </a:cubicBezTo>
                  <a:cubicBezTo>
                    <a:pt x="12917" y="2100"/>
                    <a:pt x="13026" y="2220"/>
                    <a:pt x="13138" y="2370"/>
                  </a:cubicBezTo>
                  <a:cubicBezTo>
                    <a:pt x="13249" y="2520"/>
                    <a:pt x="13362" y="2700"/>
                    <a:pt x="13468" y="2880"/>
                  </a:cubicBezTo>
                  <a:cubicBezTo>
                    <a:pt x="13574" y="3060"/>
                    <a:pt x="13673" y="3240"/>
                    <a:pt x="13780" y="3390"/>
                  </a:cubicBezTo>
                  <a:cubicBezTo>
                    <a:pt x="13888" y="3540"/>
                    <a:pt x="14005" y="3660"/>
                    <a:pt x="14116" y="3810"/>
                  </a:cubicBezTo>
                  <a:cubicBezTo>
                    <a:pt x="14227" y="3960"/>
                    <a:pt x="14333" y="4140"/>
                    <a:pt x="14442" y="4350"/>
                  </a:cubicBezTo>
                  <a:cubicBezTo>
                    <a:pt x="14552" y="4560"/>
                    <a:pt x="14665" y="4800"/>
                    <a:pt x="14771" y="5010"/>
                  </a:cubicBezTo>
                  <a:cubicBezTo>
                    <a:pt x="14877" y="5220"/>
                    <a:pt x="14976" y="5400"/>
                    <a:pt x="15082" y="5580"/>
                  </a:cubicBezTo>
                  <a:cubicBezTo>
                    <a:pt x="15187" y="5760"/>
                    <a:pt x="15300" y="5940"/>
                    <a:pt x="15410" y="6150"/>
                  </a:cubicBezTo>
                  <a:cubicBezTo>
                    <a:pt x="15519" y="6360"/>
                    <a:pt x="15625" y="6600"/>
                    <a:pt x="15733" y="6810"/>
                  </a:cubicBezTo>
                  <a:cubicBezTo>
                    <a:pt x="15841" y="7020"/>
                    <a:pt x="15950" y="7200"/>
                    <a:pt x="16054" y="7380"/>
                  </a:cubicBezTo>
                  <a:cubicBezTo>
                    <a:pt x="16159" y="7560"/>
                    <a:pt x="16257" y="7740"/>
                    <a:pt x="16362" y="7920"/>
                  </a:cubicBezTo>
                  <a:cubicBezTo>
                    <a:pt x="16466" y="8100"/>
                    <a:pt x="16575" y="8280"/>
                    <a:pt x="16683" y="8490"/>
                  </a:cubicBezTo>
                  <a:cubicBezTo>
                    <a:pt x="16791" y="8700"/>
                    <a:pt x="16897" y="8940"/>
                    <a:pt x="17004" y="9150"/>
                  </a:cubicBezTo>
                  <a:cubicBezTo>
                    <a:pt x="17112" y="9360"/>
                    <a:pt x="17221" y="9540"/>
                    <a:pt x="17324" y="9720"/>
                  </a:cubicBezTo>
                  <a:cubicBezTo>
                    <a:pt x="17426" y="9900"/>
                    <a:pt x="17522" y="10080"/>
                    <a:pt x="17622" y="10290"/>
                  </a:cubicBezTo>
                  <a:cubicBezTo>
                    <a:pt x="17723" y="10500"/>
                    <a:pt x="17829" y="10740"/>
                    <a:pt x="17982" y="11070"/>
                  </a:cubicBezTo>
                  <a:cubicBezTo>
                    <a:pt x="18136" y="11400"/>
                    <a:pt x="18337" y="11820"/>
                    <a:pt x="18477" y="12120"/>
                  </a:cubicBezTo>
                  <a:cubicBezTo>
                    <a:pt x="18616" y="12420"/>
                    <a:pt x="18694" y="12600"/>
                    <a:pt x="18787" y="12840"/>
                  </a:cubicBezTo>
                  <a:cubicBezTo>
                    <a:pt x="18881" y="13080"/>
                    <a:pt x="18990" y="13380"/>
                    <a:pt x="19132" y="13770"/>
                  </a:cubicBezTo>
                  <a:cubicBezTo>
                    <a:pt x="19273" y="14160"/>
                    <a:pt x="19446" y="14640"/>
                    <a:pt x="19614" y="15120"/>
                  </a:cubicBezTo>
                  <a:cubicBezTo>
                    <a:pt x="19781" y="15600"/>
                    <a:pt x="19944" y="16080"/>
                    <a:pt x="20103" y="16530"/>
                  </a:cubicBezTo>
                  <a:cubicBezTo>
                    <a:pt x="20262" y="16980"/>
                    <a:pt x="20417" y="17400"/>
                    <a:pt x="20592" y="17880"/>
                  </a:cubicBezTo>
                  <a:cubicBezTo>
                    <a:pt x="20767" y="18360"/>
                    <a:pt x="20961" y="18900"/>
                    <a:pt x="21132" y="19530"/>
                  </a:cubicBezTo>
                  <a:cubicBezTo>
                    <a:pt x="21303" y="20160"/>
                    <a:pt x="21452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333624" y="5205966"/>
              <a:ext cx="155326" cy="445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446" fill="norm" stroke="1" extrusionOk="0">
                  <a:moveTo>
                    <a:pt x="21134" y="1884"/>
                  </a:moveTo>
                  <a:cubicBezTo>
                    <a:pt x="20846" y="1171"/>
                    <a:pt x="20558" y="457"/>
                    <a:pt x="19694" y="152"/>
                  </a:cubicBezTo>
                  <a:cubicBezTo>
                    <a:pt x="18830" y="-154"/>
                    <a:pt x="17390" y="-52"/>
                    <a:pt x="14510" y="967"/>
                  </a:cubicBezTo>
                  <a:cubicBezTo>
                    <a:pt x="11630" y="1986"/>
                    <a:pt x="7310" y="3921"/>
                    <a:pt x="4286" y="6520"/>
                  </a:cubicBezTo>
                  <a:cubicBezTo>
                    <a:pt x="1262" y="9118"/>
                    <a:pt x="-466" y="12378"/>
                    <a:pt x="110" y="14823"/>
                  </a:cubicBezTo>
                  <a:cubicBezTo>
                    <a:pt x="686" y="17269"/>
                    <a:pt x="3566" y="18899"/>
                    <a:pt x="6014" y="19867"/>
                  </a:cubicBezTo>
                  <a:cubicBezTo>
                    <a:pt x="8462" y="20835"/>
                    <a:pt x="10478" y="21140"/>
                    <a:pt x="12494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494765" y="5377318"/>
              <a:ext cx="210086" cy="208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259" fill="norm" stroke="1" extrusionOk="0">
                  <a:moveTo>
                    <a:pt x="11719" y="5299"/>
                  </a:moveTo>
                  <a:cubicBezTo>
                    <a:pt x="11719" y="4219"/>
                    <a:pt x="11719" y="3139"/>
                    <a:pt x="11287" y="2059"/>
                  </a:cubicBezTo>
                  <a:cubicBezTo>
                    <a:pt x="10855" y="979"/>
                    <a:pt x="9991" y="-101"/>
                    <a:pt x="8371" y="7"/>
                  </a:cubicBezTo>
                  <a:cubicBezTo>
                    <a:pt x="6751" y="115"/>
                    <a:pt x="4375" y="1411"/>
                    <a:pt x="2755" y="4651"/>
                  </a:cubicBezTo>
                  <a:cubicBezTo>
                    <a:pt x="1135" y="7891"/>
                    <a:pt x="271" y="13075"/>
                    <a:pt x="55" y="16207"/>
                  </a:cubicBezTo>
                  <a:cubicBezTo>
                    <a:pt x="-161" y="19339"/>
                    <a:pt x="271" y="20419"/>
                    <a:pt x="1243" y="20959"/>
                  </a:cubicBezTo>
                  <a:cubicBezTo>
                    <a:pt x="2215" y="21499"/>
                    <a:pt x="3727" y="21499"/>
                    <a:pt x="5671" y="19339"/>
                  </a:cubicBezTo>
                  <a:cubicBezTo>
                    <a:pt x="7615" y="17179"/>
                    <a:pt x="9991" y="12859"/>
                    <a:pt x="11179" y="9727"/>
                  </a:cubicBezTo>
                  <a:cubicBezTo>
                    <a:pt x="12367" y="6595"/>
                    <a:pt x="12367" y="4651"/>
                    <a:pt x="12259" y="4219"/>
                  </a:cubicBezTo>
                  <a:cubicBezTo>
                    <a:pt x="12151" y="3787"/>
                    <a:pt x="11935" y="4867"/>
                    <a:pt x="12691" y="7027"/>
                  </a:cubicBezTo>
                  <a:cubicBezTo>
                    <a:pt x="13447" y="9187"/>
                    <a:pt x="15175" y="12427"/>
                    <a:pt x="16795" y="14371"/>
                  </a:cubicBezTo>
                  <a:cubicBezTo>
                    <a:pt x="18415" y="16315"/>
                    <a:pt x="19927" y="16963"/>
                    <a:pt x="21439" y="17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838200" y="5486400"/>
              <a:ext cx="1587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948266" y="5372100"/>
              <a:ext cx="35984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165" y="0"/>
                  </a:moveTo>
                  <a:cubicBezTo>
                    <a:pt x="5082" y="568"/>
                    <a:pt x="0" y="1137"/>
                    <a:pt x="0" y="3695"/>
                  </a:cubicBezTo>
                  <a:cubicBezTo>
                    <a:pt x="0" y="6253"/>
                    <a:pt x="5082" y="10800"/>
                    <a:pt x="9529" y="14116"/>
                  </a:cubicBezTo>
                  <a:cubicBezTo>
                    <a:pt x="13976" y="17432"/>
                    <a:pt x="17788" y="195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1205368" y="5213350"/>
              <a:ext cx="153448" cy="356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540" fill="norm" stroke="1" extrusionOk="0">
                  <a:moveTo>
                    <a:pt x="1032" y="0"/>
                  </a:moveTo>
                  <a:cubicBezTo>
                    <a:pt x="1615" y="2940"/>
                    <a:pt x="2199" y="5879"/>
                    <a:pt x="2491" y="9266"/>
                  </a:cubicBezTo>
                  <a:cubicBezTo>
                    <a:pt x="2783" y="12653"/>
                    <a:pt x="2783" y="16488"/>
                    <a:pt x="2491" y="18724"/>
                  </a:cubicBezTo>
                  <a:cubicBezTo>
                    <a:pt x="2199" y="20961"/>
                    <a:pt x="1615" y="21600"/>
                    <a:pt x="1178" y="21536"/>
                  </a:cubicBezTo>
                  <a:cubicBezTo>
                    <a:pt x="740" y="21472"/>
                    <a:pt x="448" y="20705"/>
                    <a:pt x="740" y="19044"/>
                  </a:cubicBezTo>
                  <a:cubicBezTo>
                    <a:pt x="1032" y="17382"/>
                    <a:pt x="1907" y="14826"/>
                    <a:pt x="3950" y="13101"/>
                  </a:cubicBezTo>
                  <a:cubicBezTo>
                    <a:pt x="5994" y="11375"/>
                    <a:pt x="9205" y="10480"/>
                    <a:pt x="11686" y="10097"/>
                  </a:cubicBezTo>
                  <a:cubicBezTo>
                    <a:pt x="14167" y="9714"/>
                    <a:pt x="15918" y="9841"/>
                    <a:pt x="17523" y="10544"/>
                  </a:cubicBezTo>
                  <a:cubicBezTo>
                    <a:pt x="19129" y="11247"/>
                    <a:pt x="20588" y="12525"/>
                    <a:pt x="21026" y="13867"/>
                  </a:cubicBezTo>
                  <a:cubicBezTo>
                    <a:pt x="21464" y="15209"/>
                    <a:pt x="20880" y="16615"/>
                    <a:pt x="18545" y="17893"/>
                  </a:cubicBezTo>
                  <a:cubicBezTo>
                    <a:pt x="16210" y="19172"/>
                    <a:pt x="12123" y="20322"/>
                    <a:pt x="9205" y="20897"/>
                  </a:cubicBezTo>
                  <a:cubicBezTo>
                    <a:pt x="6286" y="21472"/>
                    <a:pt x="4534" y="21472"/>
                    <a:pt x="2929" y="20961"/>
                  </a:cubicBezTo>
                  <a:cubicBezTo>
                    <a:pt x="1323" y="20450"/>
                    <a:pt x="-136" y="19427"/>
                    <a:pt x="10" y="18469"/>
                  </a:cubicBezTo>
                  <a:cubicBezTo>
                    <a:pt x="156" y="17510"/>
                    <a:pt x="1907" y="16615"/>
                    <a:pt x="3659" y="15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1396999" y="5236944"/>
              <a:ext cx="120153" cy="408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472" fill="norm" stroke="1" extrusionOk="0">
                  <a:moveTo>
                    <a:pt x="0" y="95"/>
                  </a:moveTo>
                  <a:cubicBezTo>
                    <a:pt x="1862" y="-17"/>
                    <a:pt x="3724" y="-128"/>
                    <a:pt x="6145" y="373"/>
                  </a:cubicBezTo>
                  <a:cubicBezTo>
                    <a:pt x="8566" y="874"/>
                    <a:pt x="11545" y="1987"/>
                    <a:pt x="14524" y="3880"/>
                  </a:cubicBezTo>
                  <a:cubicBezTo>
                    <a:pt x="17503" y="5773"/>
                    <a:pt x="20483" y="8445"/>
                    <a:pt x="21041" y="10950"/>
                  </a:cubicBezTo>
                  <a:cubicBezTo>
                    <a:pt x="21600" y="13456"/>
                    <a:pt x="19738" y="15794"/>
                    <a:pt x="16572" y="17519"/>
                  </a:cubicBezTo>
                  <a:cubicBezTo>
                    <a:pt x="13407" y="19245"/>
                    <a:pt x="8938" y="20359"/>
                    <a:pt x="4469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1569508" y="5019850"/>
              <a:ext cx="157693" cy="20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255" fill="norm" stroke="1" extrusionOk="0">
                  <a:moveTo>
                    <a:pt x="1584" y="3582"/>
                  </a:moveTo>
                  <a:cubicBezTo>
                    <a:pt x="2448" y="7728"/>
                    <a:pt x="3312" y="11873"/>
                    <a:pt x="3600" y="14600"/>
                  </a:cubicBezTo>
                  <a:cubicBezTo>
                    <a:pt x="3888" y="17328"/>
                    <a:pt x="3600" y="18637"/>
                    <a:pt x="2880" y="19619"/>
                  </a:cubicBezTo>
                  <a:cubicBezTo>
                    <a:pt x="2160" y="20600"/>
                    <a:pt x="1008" y="21255"/>
                    <a:pt x="432" y="20928"/>
                  </a:cubicBezTo>
                  <a:cubicBezTo>
                    <a:pt x="-144" y="20600"/>
                    <a:pt x="-144" y="19291"/>
                    <a:pt x="432" y="16455"/>
                  </a:cubicBezTo>
                  <a:cubicBezTo>
                    <a:pt x="1008" y="13619"/>
                    <a:pt x="2160" y="9255"/>
                    <a:pt x="4032" y="6200"/>
                  </a:cubicBezTo>
                  <a:cubicBezTo>
                    <a:pt x="5904" y="3146"/>
                    <a:pt x="8496" y="1400"/>
                    <a:pt x="10512" y="528"/>
                  </a:cubicBezTo>
                  <a:cubicBezTo>
                    <a:pt x="12528" y="-345"/>
                    <a:pt x="13968" y="-345"/>
                    <a:pt x="15696" y="2164"/>
                  </a:cubicBezTo>
                  <a:cubicBezTo>
                    <a:pt x="17424" y="4673"/>
                    <a:pt x="19440" y="9691"/>
                    <a:pt x="20448" y="13291"/>
                  </a:cubicBezTo>
                  <a:cubicBezTo>
                    <a:pt x="21456" y="16891"/>
                    <a:pt x="21456" y="19073"/>
                    <a:pt x="21456" y="21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2000250" y="5403850"/>
              <a:ext cx="1905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2025649" y="5511800"/>
              <a:ext cx="1524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5760"/>
                    <a:pt x="5400" y="11520"/>
                    <a:pt x="9000" y="15120"/>
                  </a:cubicBezTo>
                  <a:cubicBezTo>
                    <a:pt x="12600" y="18720"/>
                    <a:pt x="171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2641599" y="5058305"/>
              <a:ext cx="158751" cy="218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0" fill="norm" stroke="1" extrusionOk="0">
                  <a:moveTo>
                    <a:pt x="0" y="6429"/>
                  </a:moveTo>
                  <a:cubicBezTo>
                    <a:pt x="576" y="10337"/>
                    <a:pt x="1152" y="14246"/>
                    <a:pt x="1296" y="16714"/>
                  </a:cubicBezTo>
                  <a:cubicBezTo>
                    <a:pt x="1440" y="19183"/>
                    <a:pt x="1152" y="20211"/>
                    <a:pt x="864" y="20109"/>
                  </a:cubicBezTo>
                  <a:cubicBezTo>
                    <a:pt x="576" y="20006"/>
                    <a:pt x="288" y="18771"/>
                    <a:pt x="288" y="16200"/>
                  </a:cubicBezTo>
                  <a:cubicBezTo>
                    <a:pt x="288" y="13629"/>
                    <a:pt x="576" y="9720"/>
                    <a:pt x="2160" y="6737"/>
                  </a:cubicBezTo>
                  <a:cubicBezTo>
                    <a:pt x="3744" y="3754"/>
                    <a:pt x="6624" y="1697"/>
                    <a:pt x="8784" y="669"/>
                  </a:cubicBezTo>
                  <a:cubicBezTo>
                    <a:pt x="10944" y="-360"/>
                    <a:pt x="12384" y="-360"/>
                    <a:pt x="14400" y="1800"/>
                  </a:cubicBezTo>
                  <a:cubicBezTo>
                    <a:pt x="16416" y="3960"/>
                    <a:pt x="19008" y="8280"/>
                    <a:pt x="20304" y="11880"/>
                  </a:cubicBezTo>
                  <a:cubicBezTo>
                    <a:pt x="21600" y="15480"/>
                    <a:pt x="21600" y="18360"/>
                    <a:pt x="21600" y="21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2881603" y="5301271"/>
              <a:ext cx="191848" cy="318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381" fill="norm" stroke="1" extrusionOk="0">
                  <a:moveTo>
                    <a:pt x="20132" y="3049"/>
                  </a:moveTo>
                  <a:cubicBezTo>
                    <a:pt x="20591" y="2055"/>
                    <a:pt x="21051" y="1060"/>
                    <a:pt x="20706" y="492"/>
                  </a:cubicBezTo>
                  <a:cubicBezTo>
                    <a:pt x="20362" y="-77"/>
                    <a:pt x="19213" y="-219"/>
                    <a:pt x="16685" y="420"/>
                  </a:cubicBezTo>
                  <a:cubicBezTo>
                    <a:pt x="14157" y="1060"/>
                    <a:pt x="10251" y="2481"/>
                    <a:pt x="7034" y="4826"/>
                  </a:cubicBezTo>
                  <a:cubicBezTo>
                    <a:pt x="3817" y="7170"/>
                    <a:pt x="1289" y="10439"/>
                    <a:pt x="370" y="12855"/>
                  </a:cubicBezTo>
                  <a:cubicBezTo>
                    <a:pt x="-549" y="15270"/>
                    <a:pt x="140" y="16834"/>
                    <a:pt x="3587" y="18113"/>
                  </a:cubicBezTo>
                  <a:cubicBezTo>
                    <a:pt x="7034" y="19392"/>
                    <a:pt x="13238" y="20386"/>
                    <a:pt x="19442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3160656" y="5605054"/>
              <a:ext cx="83252" cy="11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0703" fill="norm" stroke="1" extrusionOk="0">
                  <a:moveTo>
                    <a:pt x="17794" y="345"/>
                  </a:moveTo>
                  <a:cubicBezTo>
                    <a:pt x="15160" y="-21"/>
                    <a:pt x="12526" y="-387"/>
                    <a:pt x="9628" y="894"/>
                  </a:cubicBezTo>
                  <a:cubicBezTo>
                    <a:pt x="6731" y="2176"/>
                    <a:pt x="3570" y="5105"/>
                    <a:pt x="1726" y="7667"/>
                  </a:cubicBezTo>
                  <a:cubicBezTo>
                    <a:pt x="-118" y="10230"/>
                    <a:pt x="-645" y="12427"/>
                    <a:pt x="935" y="14806"/>
                  </a:cubicBezTo>
                  <a:cubicBezTo>
                    <a:pt x="2516" y="17186"/>
                    <a:pt x="6204" y="19749"/>
                    <a:pt x="9365" y="20481"/>
                  </a:cubicBezTo>
                  <a:cubicBezTo>
                    <a:pt x="12526" y="21213"/>
                    <a:pt x="15160" y="20115"/>
                    <a:pt x="17267" y="17552"/>
                  </a:cubicBezTo>
                  <a:cubicBezTo>
                    <a:pt x="19375" y="14989"/>
                    <a:pt x="20955" y="10962"/>
                    <a:pt x="20692" y="8399"/>
                  </a:cubicBezTo>
                  <a:cubicBezTo>
                    <a:pt x="20428" y="5837"/>
                    <a:pt x="18321" y="4738"/>
                    <a:pt x="16214" y="3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3448050" y="554990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3660243" y="5342736"/>
              <a:ext cx="238657" cy="225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0736" fill="norm" stroke="1" extrusionOk="0">
                  <a:moveTo>
                    <a:pt x="12726" y="6786"/>
                  </a:moveTo>
                  <a:cubicBezTo>
                    <a:pt x="12914" y="5813"/>
                    <a:pt x="13101" y="4840"/>
                    <a:pt x="13289" y="3770"/>
                  </a:cubicBezTo>
                  <a:cubicBezTo>
                    <a:pt x="13477" y="2700"/>
                    <a:pt x="13665" y="1532"/>
                    <a:pt x="12726" y="754"/>
                  </a:cubicBezTo>
                  <a:cubicBezTo>
                    <a:pt x="11787" y="-25"/>
                    <a:pt x="9721" y="-414"/>
                    <a:pt x="7467" y="656"/>
                  </a:cubicBezTo>
                  <a:cubicBezTo>
                    <a:pt x="5213" y="1727"/>
                    <a:pt x="2771" y="4256"/>
                    <a:pt x="1362" y="7467"/>
                  </a:cubicBezTo>
                  <a:cubicBezTo>
                    <a:pt x="-46" y="10678"/>
                    <a:pt x="-422" y="14570"/>
                    <a:pt x="517" y="17197"/>
                  </a:cubicBezTo>
                  <a:cubicBezTo>
                    <a:pt x="1456" y="19824"/>
                    <a:pt x="3710" y="21186"/>
                    <a:pt x="5776" y="20602"/>
                  </a:cubicBezTo>
                  <a:cubicBezTo>
                    <a:pt x="7842" y="20018"/>
                    <a:pt x="9721" y="17489"/>
                    <a:pt x="11129" y="15154"/>
                  </a:cubicBezTo>
                  <a:cubicBezTo>
                    <a:pt x="12538" y="12818"/>
                    <a:pt x="13477" y="10678"/>
                    <a:pt x="14135" y="8829"/>
                  </a:cubicBezTo>
                  <a:cubicBezTo>
                    <a:pt x="14792" y="6981"/>
                    <a:pt x="15168" y="5424"/>
                    <a:pt x="15261" y="5327"/>
                  </a:cubicBezTo>
                  <a:cubicBezTo>
                    <a:pt x="15355" y="5229"/>
                    <a:pt x="15168" y="6591"/>
                    <a:pt x="15261" y="8537"/>
                  </a:cubicBezTo>
                  <a:cubicBezTo>
                    <a:pt x="15355" y="10483"/>
                    <a:pt x="15731" y="13013"/>
                    <a:pt x="16764" y="14764"/>
                  </a:cubicBezTo>
                  <a:cubicBezTo>
                    <a:pt x="17797" y="16516"/>
                    <a:pt x="19488" y="17489"/>
                    <a:pt x="21178" y="18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3898900" y="5130800"/>
              <a:ext cx="10160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50" y="3176"/>
                  </a:moveTo>
                  <a:cubicBezTo>
                    <a:pt x="900" y="5294"/>
                    <a:pt x="450" y="7412"/>
                    <a:pt x="225" y="9529"/>
                  </a:cubicBezTo>
                  <a:cubicBezTo>
                    <a:pt x="0" y="11647"/>
                    <a:pt x="0" y="13765"/>
                    <a:pt x="0" y="14188"/>
                  </a:cubicBezTo>
                  <a:cubicBezTo>
                    <a:pt x="0" y="14612"/>
                    <a:pt x="0" y="13341"/>
                    <a:pt x="675" y="10906"/>
                  </a:cubicBezTo>
                  <a:cubicBezTo>
                    <a:pt x="1350" y="8471"/>
                    <a:pt x="2700" y="4871"/>
                    <a:pt x="4500" y="2753"/>
                  </a:cubicBezTo>
                  <a:cubicBezTo>
                    <a:pt x="6300" y="635"/>
                    <a:pt x="8550" y="0"/>
                    <a:pt x="10800" y="0"/>
                  </a:cubicBezTo>
                  <a:cubicBezTo>
                    <a:pt x="13050" y="0"/>
                    <a:pt x="15300" y="635"/>
                    <a:pt x="17100" y="4341"/>
                  </a:cubicBezTo>
                  <a:cubicBezTo>
                    <a:pt x="18900" y="8047"/>
                    <a:pt x="20250" y="148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4184650" y="5467350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4384415" y="5187949"/>
              <a:ext cx="133429" cy="402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501" fill="norm" stroke="1" extrusionOk="0">
                  <a:moveTo>
                    <a:pt x="540" y="0"/>
                  </a:moveTo>
                  <a:cubicBezTo>
                    <a:pt x="872" y="4750"/>
                    <a:pt x="1204" y="9499"/>
                    <a:pt x="1370" y="12553"/>
                  </a:cubicBezTo>
                  <a:cubicBezTo>
                    <a:pt x="1537" y="15606"/>
                    <a:pt x="1537" y="16963"/>
                    <a:pt x="1204" y="18094"/>
                  </a:cubicBezTo>
                  <a:cubicBezTo>
                    <a:pt x="872" y="19225"/>
                    <a:pt x="207" y="20130"/>
                    <a:pt x="41" y="20243"/>
                  </a:cubicBezTo>
                  <a:cubicBezTo>
                    <a:pt x="-125" y="20356"/>
                    <a:pt x="207" y="19677"/>
                    <a:pt x="1204" y="18207"/>
                  </a:cubicBezTo>
                  <a:cubicBezTo>
                    <a:pt x="2201" y="16737"/>
                    <a:pt x="3863" y="14475"/>
                    <a:pt x="5358" y="13118"/>
                  </a:cubicBezTo>
                  <a:cubicBezTo>
                    <a:pt x="6853" y="11761"/>
                    <a:pt x="8183" y="11309"/>
                    <a:pt x="9678" y="11026"/>
                  </a:cubicBezTo>
                  <a:cubicBezTo>
                    <a:pt x="11173" y="10743"/>
                    <a:pt x="12835" y="10630"/>
                    <a:pt x="14497" y="10857"/>
                  </a:cubicBezTo>
                  <a:cubicBezTo>
                    <a:pt x="16158" y="11083"/>
                    <a:pt x="17820" y="11648"/>
                    <a:pt x="19149" y="12892"/>
                  </a:cubicBezTo>
                  <a:cubicBezTo>
                    <a:pt x="20478" y="14136"/>
                    <a:pt x="21475" y="16059"/>
                    <a:pt x="20644" y="17585"/>
                  </a:cubicBezTo>
                  <a:cubicBezTo>
                    <a:pt x="19813" y="19112"/>
                    <a:pt x="17155" y="20243"/>
                    <a:pt x="14164" y="20865"/>
                  </a:cubicBezTo>
                  <a:cubicBezTo>
                    <a:pt x="11173" y="21487"/>
                    <a:pt x="7850" y="21600"/>
                    <a:pt x="5690" y="21430"/>
                  </a:cubicBezTo>
                  <a:cubicBezTo>
                    <a:pt x="3530" y="21261"/>
                    <a:pt x="2533" y="20808"/>
                    <a:pt x="2201" y="20017"/>
                  </a:cubicBezTo>
                  <a:cubicBezTo>
                    <a:pt x="1869" y="19225"/>
                    <a:pt x="2201" y="18094"/>
                    <a:pt x="2533" y="16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4570779" y="5077322"/>
              <a:ext cx="72269" cy="112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5" h="20934" fill="norm" stroke="1" extrusionOk="0">
                  <a:moveTo>
                    <a:pt x="18346" y="496"/>
                  </a:moveTo>
                  <a:cubicBezTo>
                    <a:pt x="15346" y="104"/>
                    <a:pt x="12346" y="-289"/>
                    <a:pt x="9646" y="300"/>
                  </a:cubicBezTo>
                  <a:cubicBezTo>
                    <a:pt x="6946" y="889"/>
                    <a:pt x="4546" y="2460"/>
                    <a:pt x="2746" y="5209"/>
                  </a:cubicBezTo>
                  <a:cubicBezTo>
                    <a:pt x="946" y="7958"/>
                    <a:pt x="-254" y="11886"/>
                    <a:pt x="46" y="14831"/>
                  </a:cubicBezTo>
                  <a:cubicBezTo>
                    <a:pt x="346" y="17776"/>
                    <a:pt x="2146" y="19740"/>
                    <a:pt x="4546" y="20526"/>
                  </a:cubicBezTo>
                  <a:cubicBezTo>
                    <a:pt x="6946" y="21311"/>
                    <a:pt x="9946" y="20918"/>
                    <a:pt x="12646" y="19740"/>
                  </a:cubicBezTo>
                  <a:cubicBezTo>
                    <a:pt x="15346" y="18562"/>
                    <a:pt x="17746" y="16598"/>
                    <a:pt x="19246" y="14046"/>
                  </a:cubicBezTo>
                  <a:cubicBezTo>
                    <a:pt x="20746" y="11493"/>
                    <a:pt x="21346" y="8351"/>
                    <a:pt x="18346" y="6976"/>
                  </a:cubicBezTo>
                  <a:cubicBezTo>
                    <a:pt x="15346" y="5602"/>
                    <a:pt x="8746" y="5995"/>
                    <a:pt x="2146" y="6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5010149" y="5403850"/>
              <a:ext cx="2095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5086349" y="5321300"/>
              <a:ext cx="1905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171"/>
                    <a:pt x="7200" y="12343"/>
                    <a:pt x="3600" y="15943"/>
                  </a:cubicBezTo>
                  <a:cubicBezTo>
                    <a:pt x="0" y="19543"/>
                    <a:pt x="0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5470236" y="5090453"/>
              <a:ext cx="162214" cy="192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150" fill="norm" stroke="1" extrusionOk="0">
                  <a:moveTo>
                    <a:pt x="2984" y="247"/>
                  </a:moveTo>
                  <a:cubicBezTo>
                    <a:pt x="2142" y="3266"/>
                    <a:pt x="1301" y="6285"/>
                    <a:pt x="880" y="8956"/>
                  </a:cubicBezTo>
                  <a:cubicBezTo>
                    <a:pt x="459" y="11627"/>
                    <a:pt x="459" y="13950"/>
                    <a:pt x="319" y="15692"/>
                  </a:cubicBezTo>
                  <a:cubicBezTo>
                    <a:pt x="179" y="17434"/>
                    <a:pt x="-102" y="18595"/>
                    <a:pt x="38" y="18247"/>
                  </a:cubicBezTo>
                  <a:cubicBezTo>
                    <a:pt x="179" y="17898"/>
                    <a:pt x="740" y="16040"/>
                    <a:pt x="1862" y="13137"/>
                  </a:cubicBezTo>
                  <a:cubicBezTo>
                    <a:pt x="2984" y="10234"/>
                    <a:pt x="4667" y="6285"/>
                    <a:pt x="7332" y="3615"/>
                  </a:cubicBezTo>
                  <a:cubicBezTo>
                    <a:pt x="9997" y="944"/>
                    <a:pt x="13643" y="-450"/>
                    <a:pt x="16168" y="131"/>
                  </a:cubicBezTo>
                  <a:cubicBezTo>
                    <a:pt x="18693" y="711"/>
                    <a:pt x="20095" y="3266"/>
                    <a:pt x="20797" y="7098"/>
                  </a:cubicBezTo>
                  <a:cubicBezTo>
                    <a:pt x="21498" y="10931"/>
                    <a:pt x="21498" y="16040"/>
                    <a:pt x="21498" y="21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5671496" y="5256110"/>
              <a:ext cx="202254" cy="268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231" fill="norm" stroke="1" extrusionOk="0">
                  <a:moveTo>
                    <a:pt x="21499" y="1640"/>
                  </a:moveTo>
                  <a:cubicBezTo>
                    <a:pt x="17899" y="636"/>
                    <a:pt x="14299" y="-369"/>
                    <a:pt x="10924" y="133"/>
                  </a:cubicBezTo>
                  <a:cubicBezTo>
                    <a:pt x="7549" y="636"/>
                    <a:pt x="4399" y="2645"/>
                    <a:pt x="2487" y="5743"/>
                  </a:cubicBezTo>
                  <a:cubicBezTo>
                    <a:pt x="574" y="8840"/>
                    <a:pt x="-101" y="13026"/>
                    <a:pt x="12" y="15789"/>
                  </a:cubicBezTo>
                  <a:cubicBezTo>
                    <a:pt x="124" y="18552"/>
                    <a:pt x="1024" y="19891"/>
                    <a:pt x="4399" y="20561"/>
                  </a:cubicBezTo>
                  <a:cubicBezTo>
                    <a:pt x="7774" y="21231"/>
                    <a:pt x="13624" y="21231"/>
                    <a:pt x="19474" y="21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5969000" y="5492750"/>
              <a:ext cx="635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6127750" y="546735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6326393" y="5299255"/>
              <a:ext cx="277608" cy="209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0513" fill="norm" stroke="1" extrusionOk="0">
                  <a:moveTo>
                    <a:pt x="14371" y="7771"/>
                  </a:moveTo>
                  <a:cubicBezTo>
                    <a:pt x="13726" y="5694"/>
                    <a:pt x="13081" y="3617"/>
                    <a:pt x="11631" y="2059"/>
                  </a:cubicBezTo>
                  <a:cubicBezTo>
                    <a:pt x="10180" y="501"/>
                    <a:pt x="7923" y="-537"/>
                    <a:pt x="5666" y="294"/>
                  </a:cubicBezTo>
                  <a:cubicBezTo>
                    <a:pt x="3410" y="1125"/>
                    <a:pt x="1153" y="3825"/>
                    <a:pt x="347" y="7251"/>
                  </a:cubicBezTo>
                  <a:cubicBezTo>
                    <a:pt x="-459" y="10678"/>
                    <a:pt x="186" y="14832"/>
                    <a:pt x="1798" y="17428"/>
                  </a:cubicBezTo>
                  <a:cubicBezTo>
                    <a:pt x="3410" y="20025"/>
                    <a:pt x="5989" y="21063"/>
                    <a:pt x="7923" y="20232"/>
                  </a:cubicBezTo>
                  <a:cubicBezTo>
                    <a:pt x="9857" y="19401"/>
                    <a:pt x="11147" y="16701"/>
                    <a:pt x="12034" y="14313"/>
                  </a:cubicBezTo>
                  <a:cubicBezTo>
                    <a:pt x="12920" y="11925"/>
                    <a:pt x="13404" y="9848"/>
                    <a:pt x="13565" y="9328"/>
                  </a:cubicBezTo>
                  <a:cubicBezTo>
                    <a:pt x="13726" y="8809"/>
                    <a:pt x="13565" y="9848"/>
                    <a:pt x="13887" y="11509"/>
                  </a:cubicBezTo>
                  <a:cubicBezTo>
                    <a:pt x="14210" y="13171"/>
                    <a:pt x="15016" y="15455"/>
                    <a:pt x="16305" y="16805"/>
                  </a:cubicBezTo>
                  <a:cubicBezTo>
                    <a:pt x="17595" y="18155"/>
                    <a:pt x="19368" y="18571"/>
                    <a:pt x="21141" y="18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6547379" y="5056321"/>
              <a:ext cx="76235" cy="177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028" fill="norm" stroke="1" extrusionOk="0">
                  <a:moveTo>
                    <a:pt x="3357" y="2057"/>
                  </a:moveTo>
                  <a:cubicBezTo>
                    <a:pt x="2189" y="4568"/>
                    <a:pt x="1022" y="7080"/>
                    <a:pt x="1022" y="9843"/>
                  </a:cubicBezTo>
                  <a:cubicBezTo>
                    <a:pt x="1022" y="12605"/>
                    <a:pt x="2189" y="15619"/>
                    <a:pt x="2189" y="17754"/>
                  </a:cubicBezTo>
                  <a:cubicBezTo>
                    <a:pt x="2189" y="19889"/>
                    <a:pt x="1022" y="21145"/>
                    <a:pt x="438" y="21019"/>
                  </a:cubicBezTo>
                  <a:cubicBezTo>
                    <a:pt x="-146" y="20894"/>
                    <a:pt x="-146" y="19387"/>
                    <a:pt x="438" y="16624"/>
                  </a:cubicBezTo>
                  <a:cubicBezTo>
                    <a:pt x="1022" y="13861"/>
                    <a:pt x="2189" y="9843"/>
                    <a:pt x="3357" y="6703"/>
                  </a:cubicBezTo>
                  <a:cubicBezTo>
                    <a:pt x="4524" y="3564"/>
                    <a:pt x="5692" y="1303"/>
                    <a:pt x="7735" y="424"/>
                  </a:cubicBezTo>
                  <a:cubicBezTo>
                    <a:pt x="9778" y="-455"/>
                    <a:pt x="12697" y="47"/>
                    <a:pt x="15324" y="1805"/>
                  </a:cubicBezTo>
                  <a:cubicBezTo>
                    <a:pt x="17951" y="3564"/>
                    <a:pt x="20286" y="6578"/>
                    <a:pt x="20870" y="9592"/>
                  </a:cubicBezTo>
                  <a:cubicBezTo>
                    <a:pt x="21454" y="12605"/>
                    <a:pt x="20286" y="15619"/>
                    <a:pt x="19119" y="18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6686550" y="5143500"/>
              <a:ext cx="1016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6832600" y="5080000"/>
              <a:ext cx="635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6934200" y="552450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7251700" y="5213350"/>
              <a:ext cx="182129" cy="375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543" fill="norm" stroke="1" extrusionOk="0">
                  <a:moveTo>
                    <a:pt x="3724" y="3276"/>
                  </a:moveTo>
                  <a:cubicBezTo>
                    <a:pt x="3972" y="2670"/>
                    <a:pt x="4221" y="2063"/>
                    <a:pt x="4593" y="1396"/>
                  </a:cubicBezTo>
                  <a:cubicBezTo>
                    <a:pt x="4966" y="728"/>
                    <a:pt x="5462" y="0"/>
                    <a:pt x="5834" y="0"/>
                  </a:cubicBezTo>
                  <a:cubicBezTo>
                    <a:pt x="6207" y="0"/>
                    <a:pt x="6455" y="728"/>
                    <a:pt x="6579" y="3276"/>
                  </a:cubicBezTo>
                  <a:cubicBezTo>
                    <a:pt x="6703" y="5825"/>
                    <a:pt x="6703" y="10193"/>
                    <a:pt x="6331" y="13348"/>
                  </a:cubicBezTo>
                  <a:cubicBezTo>
                    <a:pt x="5959" y="16503"/>
                    <a:pt x="5214" y="18445"/>
                    <a:pt x="4469" y="19719"/>
                  </a:cubicBezTo>
                  <a:cubicBezTo>
                    <a:pt x="3724" y="20993"/>
                    <a:pt x="2979" y="21600"/>
                    <a:pt x="2731" y="21539"/>
                  </a:cubicBezTo>
                  <a:cubicBezTo>
                    <a:pt x="2483" y="21479"/>
                    <a:pt x="2731" y="20751"/>
                    <a:pt x="3600" y="19355"/>
                  </a:cubicBezTo>
                  <a:cubicBezTo>
                    <a:pt x="4469" y="17960"/>
                    <a:pt x="5959" y="15897"/>
                    <a:pt x="7324" y="14622"/>
                  </a:cubicBezTo>
                  <a:cubicBezTo>
                    <a:pt x="8690" y="13348"/>
                    <a:pt x="9931" y="12863"/>
                    <a:pt x="11793" y="12802"/>
                  </a:cubicBezTo>
                  <a:cubicBezTo>
                    <a:pt x="13655" y="12742"/>
                    <a:pt x="16138" y="13106"/>
                    <a:pt x="17876" y="13834"/>
                  </a:cubicBezTo>
                  <a:cubicBezTo>
                    <a:pt x="19614" y="14562"/>
                    <a:pt x="20607" y="15654"/>
                    <a:pt x="21103" y="16564"/>
                  </a:cubicBezTo>
                  <a:cubicBezTo>
                    <a:pt x="21600" y="17474"/>
                    <a:pt x="21600" y="18202"/>
                    <a:pt x="19117" y="18870"/>
                  </a:cubicBezTo>
                  <a:cubicBezTo>
                    <a:pt x="16634" y="19537"/>
                    <a:pt x="11669" y="20144"/>
                    <a:pt x="8069" y="20204"/>
                  </a:cubicBezTo>
                  <a:cubicBezTo>
                    <a:pt x="4469" y="20265"/>
                    <a:pt x="2234" y="19780"/>
                    <a:pt x="0" y="19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7575550" y="5467350"/>
              <a:ext cx="1587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44" y="17280"/>
                    <a:pt x="7488" y="12960"/>
                    <a:pt x="11088" y="9360"/>
                  </a:cubicBezTo>
                  <a:cubicBezTo>
                    <a:pt x="14688" y="5760"/>
                    <a:pt x="18144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7679473" y="5391150"/>
              <a:ext cx="29427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9" h="21600" fill="norm" stroke="1" extrusionOk="0">
                  <a:moveTo>
                    <a:pt x="20019" y="0"/>
                  </a:moveTo>
                  <a:cubicBezTo>
                    <a:pt x="11379" y="3600"/>
                    <a:pt x="2739" y="7200"/>
                    <a:pt x="579" y="10600"/>
                  </a:cubicBezTo>
                  <a:cubicBezTo>
                    <a:pt x="-1581" y="14000"/>
                    <a:pt x="2739" y="17200"/>
                    <a:pt x="6339" y="19000"/>
                  </a:cubicBezTo>
                  <a:cubicBezTo>
                    <a:pt x="9939" y="20800"/>
                    <a:pt x="12819" y="21200"/>
                    <a:pt x="156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8026400" y="5549900"/>
              <a:ext cx="635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8718550" y="558800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9010650" y="558800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9372600" y="5518150"/>
              <a:ext cx="2032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7200"/>
                    <a:pt x="10800" y="14400"/>
                    <a:pt x="14400" y="18000"/>
                  </a:cubicBezTo>
                  <a:cubicBezTo>
                    <a:pt x="18000" y="21600"/>
                    <a:pt x="198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9474200" y="5441950"/>
              <a:ext cx="1270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075"/>
                    <a:pt x="0" y="12150"/>
                    <a:pt x="3600" y="15750"/>
                  </a:cubicBezTo>
                  <a:cubicBezTo>
                    <a:pt x="7200" y="19350"/>
                    <a:pt x="14400" y="204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9754025" y="5277796"/>
              <a:ext cx="146210" cy="183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489" fill="norm" stroke="1" extrusionOk="0">
                  <a:moveTo>
                    <a:pt x="2715" y="1379"/>
                  </a:moveTo>
                  <a:cubicBezTo>
                    <a:pt x="1789" y="5103"/>
                    <a:pt x="864" y="8827"/>
                    <a:pt x="401" y="11434"/>
                  </a:cubicBezTo>
                  <a:cubicBezTo>
                    <a:pt x="-62" y="14041"/>
                    <a:pt x="-62" y="15530"/>
                    <a:pt x="92" y="15530"/>
                  </a:cubicBezTo>
                  <a:cubicBezTo>
                    <a:pt x="247" y="15530"/>
                    <a:pt x="555" y="14041"/>
                    <a:pt x="1789" y="11434"/>
                  </a:cubicBezTo>
                  <a:cubicBezTo>
                    <a:pt x="3024" y="8827"/>
                    <a:pt x="5184" y="5103"/>
                    <a:pt x="8115" y="2868"/>
                  </a:cubicBezTo>
                  <a:cubicBezTo>
                    <a:pt x="11047" y="634"/>
                    <a:pt x="14749" y="-111"/>
                    <a:pt x="17218" y="13"/>
                  </a:cubicBezTo>
                  <a:cubicBezTo>
                    <a:pt x="19687" y="137"/>
                    <a:pt x="20921" y="1130"/>
                    <a:pt x="21229" y="4234"/>
                  </a:cubicBezTo>
                  <a:cubicBezTo>
                    <a:pt x="21538" y="7337"/>
                    <a:pt x="20921" y="12551"/>
                    <a:pt x="20767" y="15779"/>
                  </a:cubicBezTo>
                  <a:cubicBezTo>
                    <a:pt x="20612" y="19006"/>
                    <a:pt x="20921" y="20248"/>
                    <a:pt x="21229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9883027" y="5472207"/>
              <a:ext cx="188073" cy="217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128" fill="norm" stroke="1" extrusionOk="0">
                  <a:moveTo>
                    <a:pt x="20861" y="5082"/>
                  </a:moveTo>
                  <a:cubicBezTo>
                    <a:pt x="20861" y="3642"/>
                    <a:pt x="20861" y="2202"/>
                    <a:pt x="19218" y="1174"/>
                  </a:cubicBezTo>
                  <a:cubicBezTo>
                    <a:pt x="17574" y="145"/>
                    <a:pt x="14287" y="-472"/>
                    <a:pt x="11000" y="454"/>
                  </a:cubicBezTo>
                  <a:cubicBezTo>
                    <a:pt x="7713" y="1379"/>
                    <a:pt x="4426" y="3848"/>
                    <a:pt x="2313" y="6934"/>
                  </a:cubicBezTo>
                  <a:cubicBezTo>
                    <a:pt x="200" y="10019"/>
                    <a:pt x="-739" y="13722"/>
                    <a:pt x="670" y="16191"/>
                  </a:cubicBezTo>
                  <a:cubicBezTo>
                    <a:pt x="2078" y="18659"/>
                    <a:pt x="5835" y="19894"/>
                    <a:pt x="9357" y="20511"/>
                  </a:cubicBezTo>
                  <a:cubicBezTo>
                    <a:pt x="12878" y="21128"/>
                    <a:pt x="16165" y="21128"/>
                    <a:pt x="19452" y="21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10103427" y="5649383"/>
              <a:ext cx="115926" cy="1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600" fill="norm" stroke="1" extrusionOk="0">
                  <a:moveTo>
                    <a:pt x="4524" y="1416"/>
                  </a:moveTo>
                  <a:cubicBezTo>
                    <a:pt x="3366" y="6728"/>
                    <a:pt x="2209" y="12039"/>
                    <a:pt x="1438" y="15580"/>
                  </a:cubicBezTo>
                  <a:cubicBezTo>
                    <a:pt x="666" y="19121"/>
                    <a:pt x="281" y="20892"/>
                    <a:pt x="88" y="20715"/>
                  </a:cubicBezTo>
                  <a:cubicBezTo>
                    <a:pt x="-105" y="20538"/>
                    <a:pt x="-105" y="18413"/>
                    <a:pt x="1438" y="14872"/>
                  </a:cubicBezTo>
                  <a:cubicBezTo>
                    <a:pt x="2981" y="11331"/>
                    <a:pt x="6066" y="6374"/>
                    <a:pt x="8574" y="3541"/>
                  </a:cubicBezTo>
                  <a:cubicBezTo>
                    <a:pt x="11081" y="708"/>
                    <a:pt x="13009" y="0"/>
                    <a:pt x="14938" y="0"/>
                  </a:cubicBezTo>
                  <a:cubicBezTo>
                    <a:pt x="16866" y="0"/>
                    <a:pt x="18795" y="708"/>
                    <a:pt x="19952" y="2833"/>
                  </a:cubicBezTo>
                  <a:cubicBezTo>
                    <a:pt x="21109" y="4957"/>
                    <a:pt x="21495" y="8498"/>
                    <a:pt x="20724" y="11862"/>
                  </a:cubicBezTo>
                  <a:cubicBezTo>
                    <a:pt x="19952" y="15226"/>
                    <a:pt x="18024" y="18413"/>
                    <a:pt x="160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10363200" y="573405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10502899" y="5525615"/>
              <a:ext cx="196851" cy="163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8" fill="norm" stroke="1" extrusionOk="0">
                  <a:moveTo>
                    <a:pt x="16026" y="5528"/>
                  </a:moveTo>
                  <a:cubicBezTo>
                    <a:pt x="16026" y="4178"/>
                    <a:pt x="16026" y="2828"/>
                    <a:pt x="14981" y="1613"/>
                  </a:cubicBezTo>
                  <a:cubicBezTo>
                    <a:pt x="13935" y="398"/>
                    <a:pt x="11845" y="-682"/>
                    <a:pt x="9406" y="533"/>
                  </a:cubicBezTo>
                  <a:cubicBezTo>
                    <a:pt x="6968" y="1748"/>
                    <a:pt x="4181" y="5258"/>
                    <a:pt x="2439" y="8363"/>
                  </a:cubicBezTo>
                  <a:cubicBezTo>
                    <a:pt x="697" y="11468"/>
                    <a:pt x="0" y="14168"/>
                    <a:pt x="0" y="16193"/>
                  </a:cubicBezTo>
                  <a:cubicBezTo>
                    <a:pt x="0" y="18218"/>
                    <a:pt x="697" y="19568"/>
                    <a:pt x="2787" y="19433"/>
                  </a:cubicBezTo>
                  <a:cubicBezTo>
                    <a:pt x="4877" y="19298"/>
                    <a:pt x="8361" y="17678"/>
                    <a:pt x="10452" y="16193"/>
                  </a:cubicBezTo>
                  <a:cubicBezTo>
                    <a:pt x="12542" y="14708"/>
                    <a:pt x="13239" y="13358"/>
                    <a:pt x="14168" y="11873"/>
                  </a:cubicBezTo>
                  <a:cubicBezTo>
                    <a:pt x="15097" y="10388"/>
                    <a:pt x="16258" y="8768"/>
                    <a:pt x="16723" y="8633"/>
                  </a:cubicBezTo>
                  <a:cubicBezTo>
                    <a:pt x="17187" y="8498"/>
                    <a:pt x="16955" y="9848"/>
                    <a:pt x="16839" y="11333"/>
                  </a:cubicBezTo>
                  <a:cubicBezTo>
                    <a:pt x="16723" y="12818"/>
                    <a:pt x="16723" y="14438"/>
                    <a:pt x="17535" y="16058"/>
                  </a:cubicBezTo>
                  <a:cubicBezTo>
                    <a:pt x="18348" y="17678"/>
                    <a:pt x="19974" y="19298"/>
                    <a:pt x="21600" y="20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10761133" y="5378449"/>
              <a:ext cx="75383" cy="8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153" fill="norm" stroke="1" extrusionOk="0">
                  <a:moveTo>
                    <a:pt x="16800" y="0"/>
                  </a:moveTo>
                  <a:cubicBezTo>
                    <a:pt x="13800" y="0"/>
                    <a:pt x="10800" y="0"/>
                    <a:pt x="8400" y="1108"/>
                  </a:cubicBezTo>
                  <a:cubicBezTo>
                    <a:pt x="6000" y="2215"/>
                    <a:pt x="4200" y="4431"/>
                    <a:pt x="2700" y="6923"/>
                  </a:cubicBezTo>
                  <a:cubicBezTo>
                    <a:pt x="1200" y="9415"/>
                    <a:pt x="0" y="12185"/>
                    <a:pt x="0" y="14954"/>
                  </a:cubicBezTo>
                  <a:cubicBezTo>
                    <a:pt x="0" y="17723"/>
                    <a:pt x="1200" y="20492"/>
                    <a:pt x="4800" y="21046"/>
                  </a:cubicBezTo>
                  <a:cubicBezTo>
                    <a:pt x="8400" y="21600"/>
                    <a:pt x="14400" y="19938"/>
                    <a:pt x="17700" y="17723"/>
                  </a:cubicBezTo>
                  <a:cubicBezTo>
                    <a:pt x="21000" y="15508"/>
                    <a:pt x="21600" y="12738"/>
                    <a:pt x="21300" y="9969"/>
                  </a:cubicBezTo>
                  <a:cubicBezTo>
                    <a:pt x="21000" y="7200"/>
                    <a:pt x="19800" y="4431"/>
                    <a:pt x="17400" y="3046"/>
                  </a:cubicBezTo>
                  <a:cubicBezTo>
                    <a:pt x="15000" y="1662"/>
                    <a:pt x="11400" y="1662"/>
                    <a:pt x="9300" y="3046"/>
                  </a:cubicBezTo>
                  <a:cubicBezTo>
                    <a:pt x="7200" y="4431"/>
                    <a:pt x="6600" y="7200"/>
                    <a:pt x="6000" y="9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10896599" y="5664199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11062646" y="5454650"/>
              <a:ext cx="156479" cy="278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06" fill="norm" stroke="1" extrusionOk="0">
                  <a:moveTo>
                    <a:pt x="11103" y="0"/>
                  </a:moveTo>
                  <a:cubicBezTo>
                    <a:pt x="9663" y="3573"/>
                    <a:pt x="8223" y="7146"/>
                    <a:pt x="6927" y="10232"/>
                  </a:cubicBezTo>
                  <a:cubicBezTo>
                    <a:pt x="5631" y="13317"/>
                    <a:pt x="4479" y="15916"/>
                    <a:pt x="3759" y="17621"/>
                  </a:cubicBezTo>
                  <a:cubicBezTo>
                    <a:pt x="3039" y="19326"/>
                    <a:pt x="2751" y="20138"/>
                    <a:pt x="2463" y="20138"/>
                  </a:cubicBezTo>
                  <a:cubicBezTo>
                    <a:pt x="2175" y="20138"/>
                    <a:pt x="1887" y="19326"/>
                    <a:pt x="2607" y="18189"/>
                  </a:cubicBezTo>
                  <a:cubicBezTo>
                    <a:pt x="3327" y="17053"/>
                    <a:pt x="5055" y="15591"/>
                    <a:pt x="6495" y="14535"/>
                  </a:cubicBezTo>
                  <a:cubicBezTo>
                    <a:pt x="7935" y="13480"/>
                    <a:pt x="9087" y="12830"/>
                    <a:pt x="10383" y="12424"/>
                  </a:cubicBezTo>
                  <a:cubicBezTo>
                    <a:pt x="11679" y="12018"/>
                    <a:pt x="13119" y="11856"/>
                    <a:pt x="14559" y="12099"/>
                  </a:cubicBezTo>
                  <a:cubicBezTo>
                    <a:pt x="15999" y="12343"/>
                    <a:pt x="17439" y="12992"/>
                    <a:pt x="18591" y="13642"/>
                  </a:cubicBezTo>
                  <a:cubicBezTo>
                    <a:pt x="19743" y="14292"/>
                    <a:pt x="20607" y="14941"/>
                    <a:pt x="21039" y="15835"/>
                  </a:cubicBezTo>
                  <a:cubicBezTo>
                    <a:pt x="21471" y="16728"/>
                    <a:pt x="21471" y="17865"/>
                    <a:pt x="20031" y="18920"/>
                  </a:cubicBezTo>
                  <a:cubicBezTo>
                    <a:pt x="18591" y="19976"/>
                    <a:pt x="15711" y="20950"/>
                    <a:pt x="12399" y="21275"/>
                  </a:cubicBezTo>
                  <a:cubicBezTo>
                    <a:pt x="9087" y="21600"/>
                    <a:pt x="5343" y="21275"/>
                    <a:pt x="3039" y="20788"/>
                  </a:cubicBezTo>
                  <a:cubicBezTo>
                    <a:pt x="735" y="20301"/>
                    <a:pt x="-129" y="19651"/>
                    <a:pt x="15" y="18920"/>
                  </a:cubicBezTo>
                  <a:cubicBezTo>
                    <a:pt x="159" y="18189"/>
                    <a:pt x="1311" y="17377"/>
                    <a:pt x="2463" y="16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11281022" y="5346700"/>
              <a:ext cx="101443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600" fill="norm" stroke="1" extrusionOk="0">
                  <a:moveTo>
                    <a:pt x="11189" y="982"/>
                  </a:moveTo>
                  <a:cubicBezTo>
                    <a:pt x="8544" y="4255"/>
                    <a:pt x="5899" y="7527"/>
                    <a:pt x="3916" y="10636"/>
                  </a:cubicBezTo>
                  <a:cubicBezTo>
                    <a:pt x="1932" y="13745"/>
                    <a:pt x="610" y="16691"/>
                    <a:pt x="169" y="17182"/>
                  </a:cubicBezTo>
                  <a:cubicBezTo>
                    <a:pt x="-272" y="17673"/>
                    <a:pt x="169" y="15709"/>
                    <a:pt x="1271" y="12764"/>
                  </a:cubicBezTo>
                  <a:cubicBezTo>
                    <a:pt x="2373" y="9818"/>
                    <a:pt x="4136" y="5891"/>
                    <a:pt x="5899" y="3436"/>
                  </a:cubicBezTo>
                  <a:cubicBezTo>
                    <a:pt x="7663" y="982"/>
                    <a:pt x="9426" y="0"/>
                    <a:pt x="11410" y="0"/>
                  </a:cubicBezTo>
                  <a:cubicBezTo>
                    <a:pt x="13393" y="0"/>
                    <a:pt x="15597" y="982"/>
                    <a:pt x="17581" y="3436"/>
                  </a:cubicBezTo>
                  <a:cubicBezTo>
                    <a:pt x="19565" y="5891"/>
                    <a:pt x="21328" y="9818"/>
                    <a:pt x="21108" y="13091"/>
                  </a:cubicBezTo>
                  <a:cubicBezTo>
                    <a:pt x="20887" y="16364"/>
                    <a:pt x="18683" y="18982"/>
                    <a:pt x="164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1115706" y="2461366"/>
              <a:ext cx="2319189" cy="3561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83" fill="norm" stroke="1" extrusionOk="0">
                  <a:moveTo>
                    <a:pt x="9039" y="669"/>
                  </a:moveTo>
                  <a:cubicBezTo>
                    <a:pt x="8843" y="476"/>
                    <a:pt x="8646" y="284"/>
                    <a:pt x="8361" y="162"/>
                  </a:cubicBezTo>
                  <a:cubicBezTo>
                    <a:pt x="8076" y="40"/>
                    <a:pt x="7703" y="-11"/>
                    <a:pt x="7241" y="2"/>
                  </a:cubicBezTo>
                  <a:cubicBezTo>
                    <a:pt x="6779" y="15"/>
                    <a:pt x="6229" y="92"/>
                    <a:pt x="5688" y="213"/>
                  </a:cubicBezTo>
                  <a:cubicBezTo>
                    <a:pt x="5148" y="335"/>
                    <a:pt x="4617" y="502"/>
                    <a:pt x="4047" y="727"/>
                  </a:cubicBezTo>
                  <a:cubicBezTo>
                    <a:pt x="3477" y="951"/>
                    <a:pt x="2868" y="1233"/>
                    <a:pt x="2376" y="1509"/>
                  </a:cubicBezTo>
                  <a:cubicBezTo>
                    <a:pt x="1885" y="1785"/>
                    <a:pt x="1512" y="2054"/>
                    <a:pt x="1148" y="2368"/>
                  </a:cubicBezTo>
                  <a:cubicBezTo>
                    <a:pt x="784" y="2683"/>
                    <a:pt x="431" y="3042"/>
                    <a:pt x="224" y="3452"/>
                  </a:cubicBezTo>
                  <a:cubicBezTo>
                    <a:pt x="18" y="3863"/>
                    <a:pt x="-41" y="4324"/>
                    <a:pt x="28" y="4716"/>
                  </a:cubicBezTo>
                  <a:cubicBezTo>
                    <a:pt x="97" y="5107"/>
                    <a:pt x="293" y="5427"/>
                    <a:pt x="608" y="5684"/>
                  </a:cubicBezTo>
                  <a:cubicBezTo>
                    <a:pt x="922" y="5941"/>
                    <a:pt x="1354" y="6133"/>
                    <a:pt x="1895" y="6325"/>
                  </a:cubicBezTo>
                  <a:cubicBezTo>
                    <a:pt x="2435" y="6518"/>
                    <a:pt x="3084" y="6710"/>
                    <a:pt x="3683" y="6870"/>
                  </a:cubicBezTo>
                  <a:cubicBezTo>
                    <a:pt x="4283" y="7031"/>
                    <a:pt x="4833" y="7159"/>
                    <a:pt x="5482" y="7326"/>
                  </a:cubicBezTo>
                  <a:cubicBezTo>
                    <a:pt x="6130" y="7493"/>
                    <a:pt x="6877" y="7698"/>
                    <a:pt x="7496" y="7890"/>
                  </a:cubicBezTo>
                  <a:cubicBezTo>
                    <a:pt x="8116" y="8083"/>
                    <a:pt x="8607" y="8262"/>
                    <a:pt x="9128" y="8467"/>
                  </a:cubicBezTo>
                  <a:cubicBezTo>
                    <a:pt x="9649" y="8673"/>
                    <a:pt x="10199" y="8903"/>
                    <a:pt x="10631" y="9128"/>
                  </a:cubicBezTo>
                  <a:cubicBezTo>
                    <a:pt x="11064" y="9352"/>
                    <a:pt x="11378" y="9570"/>
                    <a:pt x="11673" y="9859"/>
                  </a:cubicBezTo>
                  <a:cubicBezTo>
                    <a:pt x="11968" y="10148"/>
                    <a:pt x="12243" y="10507"/>
                    <a:pt x="12449" y="10840"/>
                  </a:cubicBezTo>
                  <a:cubicBezTo>
                    <a:pt x="12656" y="11174"/>
                    <a:pt x="12793" y="11482"/>
                    <a:pt x="12921" y="11822"/>
                  </a:cubicBezTo>
                  <a:cubicBezTo>
                    <a:pt x="13049" y="12161"/>
                    <a:pt x="13167" y="12533"/>
                    <a:pt x="13235" y="12873"/>
                  </a:cubicBezTo>
                  <a:cubicBezTo>
                    <a:pt x="13304" y="13213"/>
                    <a:pt x="13324" y="13521"/>
                    <a:pt x="13304" y="13771"/>
                  </a:cubicBezTo>
                  <a:cubicBezTo>
                    <a:pt x="13285" y="14021"/>
                    <a:pt x="13226" y="14214"/>
                    <a:pt x="13226" y="14515"/>
                  </a:cubicBezTo>
                  <a:cubicBezTo>
                    <a:pt x="13226" y="14817"/>
                    <a:pt x="13285" y="15227"/>
                    <a:pt x="13393" y="15586"/>
                  </a:cubicBezTo>
                  <a:cubicBezTo>
                    <a:pt x="13501" y="15945"/>
                    <a:pt x="13658" y="16253"/>
                    <a:pt x="13746" y="16651"/>
                  </a:cubicBezTo>
                  <a:cubicBezTo>
                    <a:pt x="13835" y="17048"/>
                    <a:pt x="13855" y="17536"/>
                    <a:pt x="13855" y="17985"/>
                  </a:cubicBezTo>
                  <a:cubicBezTo>
                    <a:pt x="13855" y="18434"/>
                    <a:pt x="13835" y="18844"/>
                    <a:pt x="13845" y="19222"/>
                  </a:cubicBezTo>
                  <a:cubicBezTo>
                    <a:pt x="13855" y="19601"/>
                    <a:pt x="13894" y="19947"/>
                    <a:pt x="14012" y="20223"/>
                  </a:cubicBezTo>
                  <a:cubicBezTo>
                    <a:pt x="14130" y="20499"/>
                    <a:pt x="14326" y="20704"/>
                    <a:pt x="14690" y="20896"/>
                  </a:cubicBezTo>
                  <a:cubicBezTo>
                    <a:pt x="15053" y="21089"/>
                    <a:pt x="15584" y="21268"/>
                    <a:pt x="16164" y="21390"/>
                  </a:cubicBezTo>
                  <a:cubicBezTo>
                    <a:pt x="16744" y="21512"/>
                    <a:pt x="17373" y="21576"/>
                    <a:pt x="17982" y="21583"/>
                  </a:cubicBezTo>
                  <a:cubicBezTo>
                    <a:pt x="18591" y="21589"/>
                    <a:pt x="19181" y="21538"/>
                    <a:pt x="19633" y="21429"/>
                  </a:cubicBezTo>
                  <a:cubicBezTo>
                    <a:pt x="20085" y="21320"/>
                    <a:pt x="20399" y="21153"/>
                    <a:pt x="20606" y="20890"/>
                  </a:cubicBezTo>
                  <a:cubicBezTo>
                    <a:pt x="20812" y="20627"/>
                    <a:pt x="20910" y="20268"/>
                    <a:pt x="20979" y="19928"/>
                  </a:cubicBezTo>
                  <a:cubicBezTo>
                    <a:pt x="21048" y="19588"/>
                    <a:pt x="21087" y="19267"/>
                    <a:pt x="21166" y="18934"/>
                  </a:cubicBezTo>
                  <a:cubicBezTo>
                    <a:pt x="21245" y="18600"/>
                    <a:pt x="21362" y="18254"/>
                    <a:pt x="21441" y="17901"/>
                  </a:cubicBezTo>
                  <a:cubicBezTo>
                    <a:pt x="21520" y="17549"/>
                    <a:pt x="21559" y="17189"/>
                    <a:pt x="21520" y="16792"/>
                  </a:cubicBezTo>
                  <a:cubicBezTo>
                    <a:pt x="21480" y="16394"/>
                    <a:pt x="21362" y="15958"/>
                    <a:pt x="21205" y="15528"/>
                  </a:cubicBezTo>
                  <a:cubicBezTo>
                    <a:pt x="21048" y="15099"/>
                    <a:pt x="20851" y="14675"/>
                    <a:pt x="20616" y="14278"/>
                  </a:cubicBezTo>
                  <a:cubicBezTo>
                    <a:pt x="20380" y="13880"/>
                    <a:pt x="20105" y="13508"/>
                    <a:pt x="19800" y="13168"/>
                  </a:cubicBezTo>
                  <a:cubicBezTo>
                    <a:pt x="19495" y="12828"/>
                    <a:pt x="19161" y="12521"/>
                    <a:pt x="18817" y="12181"/>
                  </a:cubicBezTo>
                  <a:cubicBezTo>
                    <a:pt x="18473" y="11841"/>
                    <a:pt x="18120" y="11469"/>
                    <a:pt x="17766" y="11071"/>
                  </a:cubicBezTo>
                  <a:cubicBezTo>
                    <a:pt x="17412" y="10674"/>
                    <a:pt x="17058" y="10250"/>
                    <a:pt x="16704" y="9859"/>
                  </a:cubicBezTo>
                  <a:cubicBezTo>
                    <a:pt x="16351" y="9468"/>
                    <a:pt x="15997" y="9109"/>
                    <a:pt x="15682" y="8794"/>
                  </a:cubicBezTo>
                  <a:cubicBezTo>
                    <a:pt x="15368" y="8480"/>
                    <a:pt x="15093" y="8211"/>
                    <a:pt x="14729" y="7884"/>
                  </a:cubicBezTo>
                  <a:cubicBezTo>
                    <a:pt x="14366" y="7557"/>
                    <a:pt x="13914" y="7172"/>
                    <a:pt x="13481" y="6826"/>
                  </a:cubicBezTo>
                  <a:cubicBezTo>
                    <a:pt x="13049" y="6479"/>
                    <a:pt x="12636" y="6171"/>
                    <a:pt x="12263" y="5844"/>
                  </a:cubicBezTo>
                  <a:cubicBezTo>
                    <a:pt x="11889" y="5517"/>
                    <a:pt x="11555" y="5171"/>
                    <a:pt x="11299" y="4825"/>
                  </a:cubicBezTo>
                  <a:cubicBezTo>
                    <a:pt x="11044" y="4478"/>
                    <a:pt x="10867" y="4132"/>
                    <a:pt x="10759" y="3818"/>
                  </a:cubicBezTo>
                  <a:cubicBezTo>
                    <a:pt x="10651" y="3503"/>
                    <a:pt x="10612" y="3221"/>
                    <a:pt x="10543" y="2926"/>
                  </a:cubicBezTo>
                  <a:cubicBezTo>
                    <a:pt x="10474" y="2631"/>
                    <a:pt x="10376" y="2323"/>
                    <a:pt x="10219" y="1996"/>
                  </a:cubicBezTo>
                  <a:cubicBezTo>
                    <a:pt x="10061" y="1669"/>
                    <a:pt x="9845" y="1323"/>
                    <a:pt x="9560" y="1022"/>
                  </a:cubicBezTo>
                  <a:cubicBezTo>
                    <a:pt x="9275" y="720"/>
                    <a:pt x="8921" y="464"/>
                    <a:pt x="8656" y="303"/>
                  </a:cubicBezTo>
                  <a:cubicBezTo>
                    <a:pt x="8391" y="143"/>
                    <a:pt x="8214" y="79"/>
                    <a:pt x="8066" y="47"/>
                  </a:cubicBezTo>
                  <a:cubicBezTo>
                    <a:pt x="7919" y="15"/>
                    <a:pt x="7801" y="15"/>
                    <a:pt x="7752" y="66"/>
                  </a:cubicBezTo>
                  <a:cubicBezTo>
                    <a:pt x="7703" y="117"/>
                    <a:pt x="7722" y="220"/>
                    <a:pt x="7742" y="322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4637751" y="2417512"/>
              <a:ext cx="1483155" cy="3664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555" fill="norm" stroke="1" extrusionOk="0">
                  <a:moveTo>
                    <a:pt x="8447" y="645"/>
                  </a:moveTo>
                  <a:cubicBezTo>
                    <a:pt x="7956" y="508"/>
                    <a:pt x="7464" y="371"/>
                    <a:pt x="6942" y="328"/>
                  </a:cubicBezTo>
                  <a:cubicBezTo>
                    <a:pt x="6419" y="284"/>
                    <a:pt x="5866" y="334"/>
                    <a:pt x="5160" y="490"/>
                  </a:cubicBezTo>
                  <a:cubicBezTo>
                    <a:pt x="4453" y="645"/>
                    <a:pt x="3593" y="907"/>
                    <a:pt x="2901" y="1168"/>
                  </a:cubicBezTo>
                  <a:cubicBezTo>
                    <a:pt x="2210" y="1430"/>
                    <a:pt x="1688" y="1691"/>
                    <a:pt x="1227" y="1996"/>
                  </a:cubicBezTo>
                  <a:cubicBezTo>
                    <a:pt x="766" y="2301"/>
                    <a:pt x="366" y="2650"/>
                    <a:pt x="167" y="2980"/>
                  </a:cubicBezTo>
                  <a:cubicBezTo>
                    <a:pt x="-33" y="3309"/>
                    <a:pt x="-33" y="3621"/>
                    <a:pt x="59" y="3888"/>
                  </a:cubicBezTo>
                  <a:cubicBezTo>
                    <a:pt x="151" y="4156"/>
                    <a:pt x="336" y="4380"/>
                    <a:pt x="689" y="4635"/>
                  </a:cubicBezTo>
                  <a:cubicBezTo>
                    <a:pt x="1042" y="4891"/>
                    <a:pt x="1565" y="5177"/>
                    <a:pt x="1995" y="5463"/>
                  </a:cubicBezTo>
                  <a:cubicBezTo>
                    <a:pt x="2425" y="5750"/>
                    <a:pt x="2763" y="6036"/>
                    <a:pt x="3055" y="6341"/>
                  </a:cubicBezTo>
                  <a:cubicBezTo>
                    <a:pt x="3347" y="6646"/>
                    <a:pt x="3593" y="6970"/>
                    <a:pt x="3731" y="7331"/>
                  </a:cubicBezTo>
                  <a:cubicBezTo>
                    <a:pt x="3869" y="7692"/>
                    <a:pt x="3900" y="8090"/>
                    <a:pt x="3946" y="8482"/>
                  </a:cubicBezTo>
                  <a:cubicBezTo>
                    <a:pt x="3992" y="8874"/>
                    <a:pt x="4053" y="9260"/>
                    <a:pt x="4130" y="9677"/>
                  </a:cubicBezTo>
                  <a:cubicBezTo>
                    <a:pt x="4207" y="10094"/>
                    <a:pt x="4299" y="10543"/>
                    <a:pt x="4438" y="10947"/>
                  </a:cubicBezTo>
                  <a:cubicBezTo>
                    <a:pt x="4576" y="11352"/>
                    <a:pt x="4760" y="11713"/>
                    <a:pt x="4945" y="12043"/>
                  </a:cubicBezTo>
                  <a:cubicBezTo>
                    <a:pt x="5129" y="12373"/>
                    <a:pt x="5313" y="12672"/>
                    <a:pt x="5574" y="12977"/>
                  </a:cubicBezTo>
                  <a:cubicBezTo>
                    <a:pt x="5836" y="13282"/>
                    <a:pt x="6174" y="13593"/>
                    <a:pt x="6465" y="13910"/>
                  </a:cubicBezTo>
                  <a:cubicBezTo>
                    <a:pt x="6757" y="14228"/>
                    <a:pt x="7003" y="14551"/>
                    <a:pt x="7326" y="14906"/>
                  </a:cubicBezTo>
                  <a:cubicBezTo>
                    <a:pt x="7648" y="15261"/>
                    <a:pt x="8048" y="15647"/>
                    <a:pt x="8370" y="15983"/>
                  </a:cubicBezTo>
                  <a:cubicBezTo>
                    <a:pt x="8693" y="16319"/>
                    <a:pt x="8939" y="16606"/>
                    <a:pt x="9169" y="16948"/>
                  </a:cubicBezTo>
                  <a:cubicBezTo>
                    <a:pt x="9400" y="17290"/>
                    <a:pt x="9615" y="17689"/>
                    <a:pt x="9753" y="18068"/>
                  </a:cubicBezTo>
                  <a:cubicBezTo>
                    <a:pt x="9891" y="18448"/>
                    <a:pt x="9953" y="18809"/>
                    <a:pt x="10091" y="19152"/>
                  </a:cubicBezTo>
                  <a:cubicBezTo>
                    <a:pt x="10229" y="19494"/>
                    <a:pt x="10444" y="19818"/>
                    <a:pt x="10721" y="20104"/>
                  </a:cubicBezTo>
                  <a:cubicBezTo>
                    <a:pt x="10997" y="20390"/>
                    <a:pt x="11335" y="20639"/>
                    <a:pt x="11827" y="20870"/>
                  </a:cubicBezTo>
                  <a:cubicBezTo>
                    <a:pt x="12319" y="21100"/>
                    <a:pt x="12964" y="21312"/>
                    <a:pt x="13747" y="21430"/>
                  </a:cubicBezTo>
                  <a:cubicBezTo>
                    <a:pt x="14531" y="21548"/>
                    <a:pt x="15453" y="21573"/>
                    <a:pt x="16313" y="21542"/>
                  </a:cubicBezTo>
                  <a:cubicBezTo>
                    <a:pt x="17173" y="21511"/>
                    <a:pt x="17972" y="21424"/>
                    <a:pt x="18617" y="21318"/>
                  </a:cubicBezTo>
                  <a:cubicBezTo>
                    <a:pt x="19263" y="21212"/>
                    <a:pt x="19754" y="21087"/>
                    <a:pt x="20138" y="20913"/>
                  </a:cubicBezTo>
                  <a:cubicBezTo>
                    <a:pt x="20522" y="20739"/>
                    <a:pt x="20799" y="20515"/>
                    <a:pt x="21029" y="20241"/>
                  </a:cubicBezTo>
                  <a:cubicBezTo>
                    <a:pt x="21260" y="19967"/>
                    <a:pt x="21444" y="19643"/>
                    <a:pt x="21506" y="19282"/>
                  </a:cubicBezTo>
                  <a:cubicBezTo>
                    <a:pt x="21567" y="18921"/>
                    <a:pt x="21506" y="18523"/>
                    <a:pt x="21352" y="18131"/>
                  </a:cubicBezTo>
                  <a:cubicBezTo>
                    <a:pt x="21198" y="17739"/>
                    <a:pt x="20952" y="17353"/>
                    <a:pt x="20722" y="16967"/>
                  </a:cubicBezTo>
                  <a:cubicBezTo>
                    <a:pt x="20492" y="16581"/>
                    <a:pt x="20277" y="16195"/>
                    <a:pt x="20015" y="15790"/>
                  </a:cubicBezTo>
                  <a:cubicBezTo>
                    <a:pt x="19754" y="15386"/>
                    <a:pt x="19447" y="14962"/>
                    <a:pt x="19140" y="14545"/>
                  </a:cubicBezTo>
                  <a:cubicBezTo>
                    <a:pt x="18832" y="14128"/>
                    <a:pt x="18525" y="13717"/>
                    <a:pt x="18233" y="13275"/>
                  </a:cubicBezTo>
                  <a:cubicBezTo>
                    <a:pt x="17941" y="12833"/>
                    <a:pt x="17665" y="12360"/>
                    <a:pt x="17419" y="11887"/>
                  </a:cubicBezTo>
                  <a:cubicBezTo>
                    <a:pt x="17173" y="11414"/>
                    <a:pt x="16958" y="10941"/>
                    <a:pt x="16758" y="10505"/>
                  </a:cubicBezTo>
                  <a:cubicBezTo>
                    <a:pt x="16559" y="10070"/>
                    <a:pt x="16374" y="9671"/>
                    <a:pt x="16282" y="9229"/>
                  </a:cubicBezTo>
                  <a:cubicBezTo>
                    <a:pt x="16190" y="8787"/>
                    <a:pt x="16190" y="8302"/>
                    <a:pt x="16190" y="7860"/>
                  </a:cubicBezTo>
                  <a:cubicBezTo>
                    <a:pt x="16190" y="7418"/>
                    <a:pt x="16190" y="7019"/>
                    <a:pt x="16036" y="6621"/>
                  </a:cubicBezTo>
                  <a:cubicBezTo>
                    <a:pt x="15883" y="6223"/>
                    <a:pt x="15576" y="5824"/>
                    <a:pt x="15253" y="5476"/>
                  </a:cubicBezTo>
                  <a:cubicBezTo>
                    <a:pt x="14930" y="5127"/>
                    <a:pt x="14592" y="4828"/>
                    <a:pt x="14208" y="4474"/>
                  </a:cubicBezTo>
                  <a:cubicBezTo>
                    <a:pt x="13824" y="4119"/>
                    <a:pt x="13394" y="3708"/>
                    <a:pt x="12979" y="3285"/>
                  </a:cubicBezTo>
                  <a:cubicBezTo>
                    <a:pt x="12564" y="2861"/>
                    <a:pt x="12165" y="2426"/>
                    <a:pt x="11766" y="2015"/>
                  </a:cubicBezTo>
                  <a:cubicBezTo>
                    <a:pt x="11366" y="1604"/>
                    <a:pt x="10967" y="1218"/>
                    <a:pt x="10398" y="894"/>
                  </a:cubicBezTo>
                  <a:cubicBezTo>
                    <a:pt x="9830" y="571"/>
                    <a:pt x="9092" y="309"/>
                    <a:pt x="8263" y="160"/>
                  </a:cubicBezTo>
                  <a:cubicBezTo>
                    <a:pt x="7433" y="10"/>
                    <a:pt x="6512" y="-27"/>
                    <a:pt x="5836" y="17"/>
                  </a:cubicBezTo>
                  <a:cubicBezTo>
                    <a:pt x="5160" y="60"/>
                    <a:pt x="4729" y="185"/>
                    <a:pt x="4299" y="309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9397978" y="2260021"/>
              <a:ext cx="1108886" cy="383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54" fill="norm" stroke="1" extrusionOk="0">
                  <a:moveTo>
                    <a:pt x="9960" y="753"/>
                  </a:moveTo>
                  <a:cubicBezTo>
                    <a:pt x="9632" y="587"/>
                    <a:pt x="9304" y="420"/>
                    <a:pt x="8935" y="313"/>
                  </a:cubicBezTo>
                  <a:cubicBezTo>
                    <a:pt x="8566" y="206"/>
                    <a:pt x="8156" y="158"/>
                    <a:pt x="7398" y="194"/>
                  </a:cubicBezTo>
                  <a:cubicBezTo>
                    <a:pt x="6640" y="230"/>
                    <a:pt x="5533" y="349"/>
                    <a:pt x="4590" y="521"/>
                  </a:cubicBezTo>
                  <a:cubicBezTo>
                    <a:pt x="3648" y="694"/>
                    <a:pt x="2869" y="920"/>
                    <a:pt x="2213" y="1224"/>
                  </a:cubicBezTo>
                  <a:cubicBezTo>
                    <a:pt x="1557" y="1527"/>
                    <a:pt x="1025" y="1908"/>
                    <a:pt x="656" y="2271"/>
                  </a:cubicBezTo>
                  <a:cubicBezTo>
                    <a:pt x="287" y="2634"/>
                    <a:pt x="82" y="2979"/>
                    <a:pt x="20" y="3342"/>
                  </a:cubicBezTo>
                  <a:cubicBezTo>
                    <a:pt x="-41" y="3705"/>
                    <a:pt x="41" y="4086"/>
                    <a:pt x="164" y="4449"/>
                  </a:cubicBezTo>
                  <a:cubicBezTo>
                    <a:pt x="287" y="4812"/>
                    <a:pt x="451" y="5157"/>
                    <a:pt x="635" y="5532"/>
                  </a:cubicBezTo>
                  <a:cubicBezTo>
                    <a:pt x="820" y="5907"/>
                    <a:pt x="1025" y="6311"/>
                    <a:pt x="1168" y="6638"/>
                  </a:cubicBezTo>
                  <a:cubicBezTo>
                    <a:pt x="1312" y="6966"/>
                    <a:pt x="1394" y="7216"/>
                    <a:pt x="1578" y="7501"/>
                  </a:cubicBezTo>
                  <a:cubicBezTo>
                    <a:pt x="1762" y="7787"/>
                    <a:pt x="2049" y="8108"/>
                    <a:pt x="2295" y="8435"/>
                  </a:cubicBezTo>
                  <a:cubicBezTo>
                    <a:pt x="2541" y="8763"/>
                    <a:pt x="2746" y="9096"/>
                    <a:pt x="2951" y="9465"/>
                  </a:cubicBezTo>
                  <a:cubicBezTo>
                    <a:pt x="3156" y="9834"/>
                    <a:pt x="3361" y="10238"/>
                    <a:pt x="3504" y="10655"/>
                  </a:cubicBezTo>
                  <a:cubicBezTo>
                    <a:pt x="3648" y="11071"/>
                    <a:pt x="3730" y="11500"/>
                    <a:pt x="3853" y="11934"/>
                  </a:cubicBezTo>
                  <a:cubicBezTo>
                    <a:pt x="3976" y="12369"/>
                    <a:pt x="4140" y="12809"/>
                    <a:pt x="4345" y="13196"/>
                  </a:cubicBezTo>
                  <a:cubicBezTo>
                    <a:pt x="4550" y="13583"/>
                    <a:pt x="4795" y="13916"/>
                    <a:pt x="4939" y="14291"/>
                  </a:cubicBezTo>
                  <a:cubicBezTo>
                    <a:pt x="5082" y="14666"/>
                    <a:pt x="5123" y="15082"/>
                    <a:pt x="5267" y="15433"/>
                  </a:cubicBezTo>
                  <a:cubicBezTo>
                    <a:pt x="5410" y="15784"/>
                    <a:pt x="5656" y="16070"/>
                    <a:pt x="5902" y="16373"/>
                  </a:cubicBezTo>
                  <a:cubicBezTo>
                    <a:pt x="6148" y="16677"/>
                    <a:pt x="6394" y="16998"/>
                    <a:pt x="6414" y="17337"/>
                  </a:cubicBezTo>
                  <a:cubicBezTo>
                    <a:pt x="6435" y="17676"/>
                    <a:pt x="6230" y="18033"/>
                    <a:pt x="5882" y="18385"/>
                  </a:cubicBezTo>
                  <a:cubicBezTo>
                    <a:pt x="5533" y="18736"/>
                    <a:pt x="5041" y="19081"/>
                    <a:pt x="4713" y="19378"/>
                  </a:cubicBezTo>
                  <a:cubicBezTo>
                    <a:pt x="4386" y="19676"/>
                    <a:pt x="4222" y="19926"/>
                    <a:pt x="4304" y="20134"/>
                  </a:cubicBezTo>
                  <a:cubicBezTo>
                    <a:pt x="4386" y="20342"/>
                    <a:pt x="4713" y="20509"/>
                    <a:pt x="5328" y="20669"/>
                  </a:cubicBezTo>
                  <a:cubicBezTo>
                    <a:pt x="5943" y="20830"/>
                    <a:pt x="6845" y="20985"/>
                    <a:pt x="8033" y="21122"/>
                  </a:cubicBezTo>
                  <a:cubicBezTo>
                    <a:pt x="9222" y="21259"/>
                    <a:pt x="10698" y="21378"/>
                    <a:pt x="11948" y="21455"/>
                  </a:cubicBezTo>
                  <a:cubicBezTo>
                    <a:pt x="13198" y="21532"/>
                    <a:pt x="14222" y="21568"/>
                    <a:pt x="15247" y="21550"/>
                  </a:cubicBezTo>
                  <a:cubicBezTo>
                    <a:pt x="16272" y="21532"/>
                    <a:pt x="17296" y="21461"/>
                    <a:pt x="18096" y="21342"/>
                  </a:cubicBezTo>
                  <a:cubicBezTo>
                    <a:pt x="18895" y="21223"/>
                    <a:pt x="19469" y="21056"/>
                    <a:pt x="20022" y="20777"/>
                  </a:cubicBezTo>
                  <a:cubicBezTo>
                    <a:pt x="20575" y="20497"/>
                    <a:pt x="21108" y="20104"/>
                    <a:pt x="21334" y="19771"/>
                  </a:cubicBezTo>
                  <a:cubicBezTo>
                    <a:pt x="21559" y="19438"/>
                    <a:pt x="21477" y="19164"/>
                    <a:pt x="21313" y="18849"/>
                  </a:cubicBezTo>
                  <a:cubicBezTo>
                    <a:pt x="21149" y="18533"/>
                    <a:pt x="20903" y="18176"/>
                    <a:pt x="20514" y="17760"/>
                  </a:cubicBezTo>
                  <a:cubicBezTo>
                    <a:pt x="20124" y="17343"/>
                    <a:pt x="19592" y="16867"/>
                    <a:pt x="19059" y="16457"/>
                  </a:cubicBezTo>
                  <a:cubicBezTo>
                    <a:pt x="18526" y="16046"/>
                    <a:pt x="17993" y="15701"/>
                    <a:pt x="17481" y="15356"/>
                  </a:cubicBezTo>
                  <a:cubicBezTo>
                    <a:pt x="16968" y="15011"/>
                    <a:pt x="16477" y="14666"/>
                    <a:pt x="16067" y="14273"/>
                  </a:cubicBezTo>
                  <a:cubicBezTo>
                    <a:pt x="15657" y="13880"/>
                    <a:pt x="15329" y="13440"/>
                    <a:pt x="15042" y="13035"/>
                  </a:cubicBezTo>
                  <a:cubicBezTo>
                    <a:pt x="14755" y="12630"/>
                    <a:pt x="14509" y="12262"/>
                    <a:pt x="14202" y="11815"/>
                  </a:cubicBezTo>
                  <a:cubicBezTo>
                    <a:pt x="13894" y="11369"/>
                    <a:pt x="13526" y="10845"/>
                    <a:pt x="13259" y="10381"/>
                  </a:cubicBezTo>
                  <a:cubicBezTo>
                    <a:pt x="12993" y="9917"/>
                    <a:pt x="12829" y="9512"/>
                    <a:pt x="12747" y="9132"/>
                  </a:cubicBezTo>
                  <a:cubicBezTo>
                    <a:pt x="12665" y="8751"/>
                    <a:pt x="12665" y="8394"/>
                    <a:pt x="12747" y="8001"/>
                  </a:cubicBezTo>
                  <a:cubicBezTo>
                    <a:pt x="12829" y="7608"/>
                    <a:pt x="12993" y="7180"/>
                    <a:pt x="13362" y="6751"/>
                  </a:cubicBezTo>
                  <a:cubicBezTo>
                    <a:pt x="13731" y="6323"/>
                    <a:pt x="14304" y="5895"/>
                    <a:pt x="14796" y="5520"/>
                  </a:cubicBezTo>
                  <a:cubicBezTo>
                    <a:pt x="15288" y="5145"/>
                    <a:pt x="15698" y="4824"/>
                    <a:pt x="15944" y="4449"/>
                  </a:cubicBezTo>
                  <a:cubicBezTo>
                    <a:pt x="16190" y="4074"/>
                    <a:pt x="16272" y="3645"/>
                    <a:pt x="16210" y="3288"/>
                  </a:cubicBezTo>
                  <a:cubicBezTo>
                    <a:pt x="16149" y="2931"/>
                    <a:pt x="15944" y="2646"/>
                    <a:pt x="15493" y="2330"/>
                  </a:cubicBezTo>
                  <a:cubicBezTo>
                    <a:pt x="15042" y="2015"/>
                    <a:pt x="14345" y="1670"/>
                    <a:pt x="13485" y="1348"/>
                  </a:cubicBezTo>
                  <a:cubicBezTo>
                    <a:pt x="12624" y="1027"/>
                    <a:pt x="11599" y="730"/>
                    <a:pt x="10452" y="486"/>
                  </a:cubicBezTo>
                  <a:cubicBezTo>
                    <a:pt x="9304" y="242"/>
                    <a:pt x="8033" y="51"/>
                    <a:pt x="6681" y="10"/>
                  </a:cubicBezTo>
                  <a:cubicBezTo>
                    <a:pt x="5328" y="-32"/>
                    <a:pt x="3894" y="75"/>
                    <a:pt x="2459" y="182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3540984" y="5664563"/>
              <a:ext cx="516667" cy="75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272" fill="norm" stroke="1" extrusionOk="0">
                  <a:moveTo>
                    <a:pt x="2741" y="12497"/>
                  </a:moveTo>
                  <a:cubicBezTo>
                    <a:pt x="3623" y="8897"/>
                    <a:pt x="4504" y="5297"/>
                    <a:pt x="6268" y="3197"/>
                  </a:cubicBezTo>
                  <a:cubicBezTo>
                    <a:pt x="8031" y="1097"/>
                    <a:pt x="10676" y="497"/>
                    <a:pt x="12219" y="197"/>
                  </a:cubicBezTo>
                  <a:cubicBezTo>
                    <a:pt x="13762" y="-103"/>
                    <a:pt x="14202" y="-103"/>
                    <a:pt x="14202" y="497"/>
                  </a:cubicBezTo>
                  <a:cubicBezTo>
                    <a:pt x="14202" y="1097"/>
                    <a:pt x="13762" y="2297"/>
                    <a:pt x="12395" y="3497"/>
                  </a:cubicBezTo>
                  <a:cubicBezTo>
                    <a:pt x="11029" y="4697"/>
                    <a:pt x="8736" y="5897"/>
                    <a:pt x="6709" y="6797"/>
                  </a:cubicBezTo>
                  <a:cubicBezTo>
                    <a:pt x="4681" y="7697"/>
                    <a:pt x="2918" y="8297"/>
                    <a:pt x="1727" y="9197"/>
                  </a:cubicBezTo>
                  <a:cubicBezTo>
                    <a:pt x="537" y="10097"/>
                    <a:pt x="-80" y="11297"/>
                    <a:pt x="8" y="11897"/>
                  </a:cubicBezTo>
                  <a:cubicBezTo>
                    <a:pt x="96" y="12497"/>
                    <a:pt x="890" y="12497"/>
                    <a:pt x="2741" y="11597"/>
                  </a:cubicBezTo>
                  <a:cubicBezTo>
                    <a:pt x="4593" y="10697"/>
                    <a:pt x="7502" y="8897"/>
                    <a:pt x="9794" y="7697"/>
                  </a:cubicBezTo>
                  <a:cubicBezTo>
                    <a:pt x="12087" y="6497"/>
                    <a:pt x="13762" y="5897"/>
                    <a:pt x="14820" y="5597"/>
                  </a:cubicBezTo>
                  <a:cubicBezTo>
                    <a:pt x="15878" y="5297"/>
                    <a:pt x="16318" y="5297"/>
                    <a:pt x="15789" y="5897"/>
                  </a:cubicBezTo>
                  <a:cubicBezTo>
                    <a:pt x="15260" y="6497"/>
                    <a:pt x="13762" y="7697"/>
                    <a:pt x="11998" y="9497"/>
                  </a:cubicBezTo>
                  <a:cubicBezTo>
                    <a:pt x="10235" y="11297"/>
                    <a:pt x="8207" y="13697"/>
                    <a:pt x="6797" y="15797"/>
                  </a:cubicBezTo>
                  <a:cubicBezTo>
                    <a:pt x="5386" y="17897"/>
                    <a:pt x="4593" y="19697"/>
                    <a:pt x="4416" y="20597"/>
                  </a:cubicBezTo>
                  <a:cubicBezTo>
                    <a:pt x="4240" y="21497"/>
                    <a:pt x="4681" y="21497"/>
                    <a:pt x="6356" y="20597"/>
                  </a:cubicBezTo>
                  <a:cubicBezTo>
                    <a:pt x="8031" y="19697"/>
                    <a:pt x="10940" y="17897"/>
                    <a:pt x="13012" y="16097"/>
                  </a:cubicBezTo>
                  <a:cubicBezTo>
                    <a:pt x="15084" y="14297"/>
                    <a:pt x="16318" y="12497"/>
                    <a:pt x="17156" y="11297"/>
                  </a:cubicBezTo>
                  <a:cubicBezTo>
                    <a:pt x="17993" y="10097"/>
                    <a:pt x="18434" y="9497"/>
                    <a:pt x="18390" y="8897"/>
                  </a:cubicBezTo>
                  <a:cubicBezTo>
                    <a:pt x="18346" y="8297"/>
                    <a:pt x="17817" y="7697"/>
                    <a:pt x="16010" y="7997"/>
                  </a:cubicBezTo>
                  <a:cubicBezTo>
                    <a:pt x="14202" y="8297"/>
                    <a:pt x="11117" y="9497"/>
                    <a:pt x="9309" y="10397"/>
                  </a:cubicBezTo>
                  <a:cubicBezTo>
                    <a:pt x="7502" y="11297"/>
                    <a:pt x="6973" y="11897"/>
                    <a:pt x="6444" y="12497"/>
                  </a:cubicBezTo>
                  <a:cubicBezTo>
                    <a:pt x="5915" y="13097"/>
                    <a:pt x="5386" y="13697"/>
                    <a:pt x="5474" y="14297"/>
                  </a:cubicBezTo>
                  <a:cubicBezTo>
                    <a:pt x="5562" y="14897"/>
                    <a:pt x="6268" y="15497"/>
                    <a:pt x="8340" y="15197"/>
                  </a:cubicBezTo>
                  <a:cubicBezTo>
                    <a:pt x="10411" y="14897"/>
                    <a:pt x="13850" y="13697"/>
                    <a:pt x="16274" y="13397"/>
                  </a:cubicBezTo>
                  <a:cubicBezTo>
                    <a:pt x="18699" y="13097"/>
                    <a:pt x="20109" y="13697"/>
                    <a:pt x="21520" y="14297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2540000" y="3340099"/>
              <a:ext cx="6985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100"/>
                  </a:moveTo>
                  <a:cubicBezTo>
                    <a:pt x="1636" y="6300"/>
                    <a:pt x="3273" y="4500"/>
                    <a:pt x="5433" y="3150"/>
                  </a:cubicBezTo>
                  <a:cubicBezTo>
                    <a:pt x="7593" y="1800"/>
                    <a:pt x="10276" y="900"/>
                    <a:pt x="12567" y="450"/>
                  </a:cubicBezTo>
                  <a:cubicBezTo>
                    <a:pt x="14858" y="0"/>
                    <a:pt x="16756" y="0"/>
                    <a:pt x="17967" y="0"/>
                  </a:cubicBezTo>
                  <a:cubicBezTo>
                    <a:pt x="19178" y="0"/>
                    <a:pt x="19702" y="0"/>
                    <a:pt x="19702" y="0"/>
                  </a:cubicBezTo>
                  <a:cubicBezTo>
                    <a:pt x="19702" y="0"/>
                    <a:pt x="19178" y="0"/>
                    <a:pt x="17640" y="0"/>
                  </a:cubicBezTo>
                  <a:cubicBezTo>
                    <a:pt x="16102" y="0"/>
                    <a:pt x="13549" y="0"/>
                    <a:pt x="11127" y="1350"/>
                  </a:cubicBezTo>
                  <a:cubicBezTo>
                    <a:pt x="8705" y="2700"/>
                    <a:pt x="6415" y="5400"/>
                    <a:pt x="5891" y="6750"/>
                  </a:cubicBezTo>
                  <a:cubicBezTo>
                    <a:pt x="5367" y="8100"/>
                    <a:pt x="6611" y="8100"/>
                    <a:pt x="8247" y="7200"/>
                  </a:cubicBezTo>
                  <a:cubicBezTo>
                    <a:pt x="9884" y="6300"/>
                    <a:pt x="11913" y="4500"/>
                    <a:pt x="13222" y="3600"/>
                  </a:cubicBezTo>
                  <a:cubicBezTo>
                    <a:pt x="14531" y="2700"/>
                    <a:pt x="15120" y="2700"/>
                    <a:pt x="15873" y="2700"/>
                  </a:cubicBezTo>
                  <a:cubicBezTo>
                    <a:pt x="16625" y="2700"/>
                    <a:pt x="17542" y="2700"/>
                    <a:pt x="17607" y="3150"/>
                  </a:cubicBezTo>
                  <a:cubicBezTo>
                    <a:pt x="17673" y="3600"/>
                    <a:pt x="16887" y="4500"/>
                    <a:pt x="15349" y="6300"/>
                  </a:cubicBezTo>
                  <a:cubicBezTo>
                    <a:pt x="13811" y="8100"/>
                    <a:pt x="11520" y="10800"/>
                    <a:pt x="9753" y="13050"/>
                  </a:cubicBezTo>
                  <a:cubicBezTo>
                    <a:pt x="7985" y="15300"/>
                    <a:pt x="6742" y="17100"/>
                    <a:pt x="5858" y="18450"/>
                  </a:cubicBezTo>
                  <a:cubicBezTo>
                    <a:pt x="4975" y="19800"/>
                    <a:pt x="4451" y="20700"/>
                    <a:pt x="4516" y="21150"/>
                  </a:cubicBezTo>
                  <a:cubicBezTo>
                    <a:pt x="4582" y="21600"/>
                    <a:pt x="5236" y="21600"/>
                    <a:pt x="6971" y="21600"/>
                  </a:cubicBezTo>
                  <a:cubicBezTo>
                    <a:pt x="8705" y="21600"/>
                    <a:pt x="11520" y="21600"/>
                    <a:pt x="14138" y="21600"/>
                  </a:cubicBezTo>
                  <a:cubicBezTo>
                    <a:pt x="16756" y="21600"/>
                    <a:pt x="19178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4186473" y="5071366"/>
              <a:ext cx="458982" cy="621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360" fill="norm" stroke="1" extrusionOk="0">
                  <a:moveTo>
                    <a:pt x="11159" y="1824"/>
                  </a:moveTo>
                  <a:cubicBezTo>
                    <a:pt x="11159" y="1460"/>
                    <a:pt x="11159" y="1097"/>
                    <a:pt x="10962" y="769"/>
                  </a:cubicBezTo>
                  <a:cubicBezTo>
                    <a:pt x="10764" y="442"/>
                    <a:pt x="10370" y="151"/>
                    <a:pt x="9926" y="42"/>
                  </a:cubicBezTo>
                  <a:cubicBezTo>
                    <a:pt x="9482" y="-67"/>
                    <a:pt x="8989" y="6"/>
                    <a:pt x="7707" y="624"/>
                  </a:cubicBezTo>
                  <a:cubicBezTo>
                    <a:pt x="6425" y="1242"/>
                    <a:pt x="4353" y="2406"/>
                    <a:pt x="2923" y="3969"/>
                  </a:cubicBezTo>
                  <a:cubicBezTo>
                    <a:pt x="1493" y="5533"/>
                    <a:pt x="704" y="7497"/>
                    <a:pt x="310" y="9351"/>
                  </a:cubicBezTo>
                  <a:cubicBezTo>
                    <a:pt x="-85" y="11206"/>
                    <a:pt x="-85" y="12951"/>
                    <a:pt x="211" y="14551"/>
                  </a:cubicBezTo>
                  <a:cubicBezTo>
                    <a:pt x="507" y="16151"/>
                    <a:pt x="1099" y="17606"/>
                    <a:pt x="2233" y="18697"/>
                  </a:cubicBezTo>
                  <a:cubicBezTo>
                    <a:pt x="3367" y="19788"/>
                    <a:pt x="5044" y="20515"/>
                    <a:pt x="6967" y="20951"/>
                  </a:cubicBezTo>
                  <a:cubicBezTo>
                    <a:pt x="8890" y="21388"/>
                    <a:pt x="11060" y="21533"/>
                    <a:pt x="13131" y="21097"/>
                  </a:cubicBezTo>
                  <a:cubicBezTo>
                    <a:pt x="15203" y="20660"/>
                    <a:pt x="17175" y="19642"/>
                    <a:pt x="18556" y="18188"/>
                  </a:cubicBezTo>
                  <a:cubicBezTo>
                    <a:pt x="19937" y="16733"/>
                    <a:pt x="20726" y="14842"/>
                    <a:pt x="21120" y="13097"/>
                  </a:cubicBezTo>
                  <a:cubicBezTo>
                    <a:pt x="21515" y="11351"/>
                    <a:pt x="21515" y="9751"/>
                    <a:pt x="20825" y="8442"/>
                  </a:cubicBezTo>
                  <a:cubicBezTo>
                    <a:pt x="20134" y="7133"/>
                    <a:pt x="18753" y="6115"/>
                    <a:pt x="17126" y="4951"/>
                  </a:cubicBezTo>
                  <a:cubicBezTo>
                    <a:pt x="15499" y="3788"/>
                    <a:pt x="13625" y="2478"/>
                    <a:pt x="11751" y="1169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3533613" y="2791883"/>
              <a:ext cx="631743" cy="623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485" fill="norm" stroke="1" extrusionOk="0">
                  <a:moveTo>
                    <a:pt x="12944" y="3357"/>
                  </a:moveTo>
                  <a:cubicBezTo>
                    <a:pt x="12944" y="2335"/>
                    <a:pt x="12944" y="1314"/>
                    <a:pt x="12730" y="730"/>
                  </a:cubicBezTo>
                  <a:cubicBezTo>
                    <a:pt x="12516" y="146"/>
                    <a:pt x="12088" y="0"/>
                    <a:pt x="11090" y="0"/>
                  </a:cubicBezTo>
                  <a:cubicBezTo>
                    <a:pt x="10092" y="0"/>
                    <a:pt x="8524" y="146"/>
                    <a:pt x="6991" y="657"/>
                  </a:cubicBezTo>
                  <a:cubicBezTo>
                    <a:pt x="5459" y="1168"/>
                    <a:pt x="3962" y="2043"/>
                    <a:pt x="2750" y="3357"/>
                  </a:cubicBezTo>
                  <a:cubicBezTo>
                    <a:pt x="1538" y="4670"/>
                    <a:pt x="611" y="6422"/>
                    <a:pt x="219" y="8611"/>
                  </a:cubicBezTo>
                  <a:cubicBezTo>
                    <a:pt x="-173" y="10800"/>
                    <a:pt x="-30" y="13427"/>
                    <a:pt x="576" y="15397"/>
                  </a:cubicBezTo>
                  <a:cubicBezTo>
                    <a:pt x="1181" y="17368"/>
                    <a:pt x="2251" y="18681"/>
                    <a:pt x="4176" y="19666"/>
                  </a:cubicBezTo>
                  <a:cubicBezTo>
                    <a:pt x="6100" y="20651"/>
                    <a:pt x="8880" y="21308"/>
                    <a:pt x="11269" y="21454"/>
                  </a:cubicBezTo>
                  <a:cubicBezTo>
                    <a:pt x="13657" y="21600"/>
                    <a:pt x="15653" y="21235"/>
                    <a:pt x="17257" y="20141"/>
                  </a:cubicBezTo>
                  <a:cubicBezTo>
                    <a:pt x="18861" y="19046"/>
                    <a:pt x="20073" y="17222"/>
                    <a:pt x="20714" y="15288"/>
                  </a:cubicBezTo>
                  <a:cubicBezTo>
                    <a:pt x="21356" y="13354"/>
                    <a:pt x="21427" y="11311"/>
                    <a:pt x="21035" y="9559"/>
                  </a:cubicBezTo>
                  <a:cubicBezTo>
                    <a:pt x="20643" y="7808"/>
                    <a:pt x="19787" y="6349"/>
                    <a:pt x="18540" y="5728"/>
                  </a:cubicBezTo>
                  <a:cubicBezTo>
                    <a:pt x="17292" y="5108"/>
                    <a:pt x="15653" y="5327"/>
                    <a:pt x="14726" y="5619"/>
                  </a:cubicBezTo>
                  <a:cubicBezTo>
                    <a:pt x="13799" y="5911"/>
                    <a:pt x="13585" y="6276"/>
                    <a:pt x="13372" y="6641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3784600" y="3451138"/>
              <a:ext cx="203200" cy="263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0" y="11153"/>
                  </a:moveTo>
                  <a:cubicBezTo>
                    <a:pt x="1800" y="8043"/>
                    <a:pt x="3600" y="4932"/>
                    <a:pt x="5175" y="2945"/>
                  </a:cubicBezTo>
                  <a:cubicBezTo>
                    <a:pt x="6750" y="958"/>
                    <a:pt x="8100" y="94"/>
                    <a:pt x="9900" y="7"/>
                  </a:cubicBezTo>
                  <a:cubicBezTo>
                    <a:pt x="11700" y="-79"/>
                    <a:pt x="13950" y="612"/>
                    <a:pt x="15750" y="3118"/>
                  </a:cubicBezTo>
                  <a:cubicBezTo>
                    <a:pt x="17550" y="5623"/>
                    <a:pt x="18900" y="9943"/>
                    <a:pt x="19800" y="13313"/>
                  </a:cubicBezTo>
                  <a:cubicBezTo>
                    <a:pt x="20700" y="16683"/>
                    <a:pt x="21150" y="19102"/>
                    <a:pt x="21600" y="21521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3901799" y="3517899"/>
              <a:ext cx="447310" cy="1505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578" fill="norm" stroke="1" extrusionOk="0">
                  <a:moveTo>
                    <a:pt x="2000" y="0"/>
                  </a:moveTo>
                  <a:cubicBezTo>
                    <a:pt x="1592" y="91"/>
                    <a:pt x="1185" y="182"/>
                    <a:pt x="930" y="516"/>
                  </a:cubicBezTo>
                  <a:cubicBezTo>
                    <a:pt x="675" y="849"/>
                    <a:pt x="573" y="1426"/>
                    <a:pt x="420" y="2215"/>
                  </a:cubicBezTo>
                  <a:cubicBezTo>
                    <a:pt x="268" y="3003"/>
                    <a:pt x="64" y="4004"/>
                    <a:pt x="13" y="4869"/>
                  </a:cubicBezTo>
                  <a:cubicBezTo>
                    <a:pt x="-38" y="5734"/>
                    <a:pt x="64" y="6462"/>
                    <a:pt x="217" y="6978"/>
                  </a:cubicBezTo>
                  <a:cubicBezTo>
                    <a:pt x="370" y="7493"/>
                    <a:pt x="573" y="7797"/>
                    <a:pt x="1847" y="8161"/>
                  </a:cubicBezTo>
                  <a:cubicBezTo>
                    <a:pt x="3120" y="8525"/>
                    <a:pt x="5464" y="8949"/>
                    <a:pt x="7756" y="9313"/>
                  </a:cubicBezTo>
                  <a:cubicBezTo>
                    <a:pt x="10049" y="9678"/>
                    <a:pt x="12290" y="9981"/>
                    <a:pt x="13920" y="10436"/>
                  </a:cubicBezTo>
                  <a:cubicBezTo>
                    <a:pt x="15551" y="10891"/>
                    <a:pt x="16570" y="11498"/>
                    <a:pt x="17334" y="12180"/>
                  </a:cubicBezTo>
                  <a:cubicBezTo>
                    <a:pt x="18098" y="12863"/>
                    <a:pt x="18607" y="13621"/>
                    <a:pt x="18862" y="14501"/>
                  </a:cubicBezTo>
                  <a:cubicBezTo>
                    <a:pt x="19117" y="15381"/>
                    <a:pt x="19117" y="16382"/>
                    <a:pt x="19422" y="17292"/>
                  </a:cubicBezTo>
                  <a:cubicBezTo>
                    <a:pt x="19728" y="18202"/>
                    <a:pt x="20339" y="19021"/>
                    <a:pt x="20747" y="19598"/>
                  </a:cubicBezTo>
                  <a:cubicBezTo>
                    <a:pt x="21154" y="20174"/>
                    <a:pt x="21358" y="20508"/>
                    <a:pt x="21460" y="20751"/>
                  </a:cubicBezTo>
                  <a:cubicBezTo>
                    <a:pt x="21562" y="20993"/>
                    <a:pt x="21562" y="21145"/>
                    <a:pt x="21409" y="21281"/>
                  </a:cubicBezTo>
                  <a:cubicBezTo>
                    <a:pt x="21256" y="21418"/>
                    <a:pt x="20951" y="21539"/>
                    <a:pt x="20543" y="21570"/>
                  </a:cubicBezTo>
                  <a:cubicBezTo>
                    <a:pt x="20136" y="21600"/>
                    <a:pt x="19626" y="21539"/>
                    <a:pt x="19117" y="21479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4236398" y="4941242"/>
              <a:ext cx="169180" cy="100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400" fill="norm" stroke="1" extrusionOk="0">
                  <a:moveTo>
                    <a:pt x="2281" y="2500"/>
                  </a:moveTo>
                  <a:cubicBezTo>
                    <a:pt x="1214" y="1150"/>
                    <a:pt x="148" y="-200"/>
                    <a:pt x="14" y="25"/>
                  </a:cubicBezTo>
                  <a:cubicBezTo>
                    <a:pt x="-119" y="250"/>
                    <a:pt x="681" y="2050"/>
                    <a:pt x="3748" y="4075"/>
                  </a:cubicBezTo>
                  <a:cubicBezTo>
                    <a:pt x="6814" y="6100"/>
                    <a:pt x="12148" y="8350"/>
                    <a:pt x="15481" y="9475"/>
                  </a:cubicBezTo>
                  <a:cubicBezTo>
                    <a:pt x="18814" y="10600"/>
                    <a:pt x="20148" y="10600"/>
                    <a:pt x="20814" y="9475"/>
                  </a:cubicBezTo>
                  <a:cubicBezTo>
                    <a:pt x="21481" y="8350"/>
                    <a:pt x="21481" y="6100"/>
                    <a:pt x="20814" y="5650"/>
                  </a:cubicBezTo>
                  <a:cubicBezTo>
                    <a:pt x="20148" y="5200"/>
                    <a:pt x="18814" y="6550"/>
                    <a:pt x="17214" y="9475"/>
                  </a:cubicBezTo>
                  <a:cubicBezTo>
                    <a:pt x="15614" y="12400"/>
                    <a:pt x="13748" y="16900"/>
                    <a:pt x="11881" y="214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797718" y="318679"/>
              <a:ext cx="5799316" cy="2113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84" fill="norm" stroke="1" extrusionOk="0">
                  <a:moveTo>
                    <a:pt x="13852" y="2842"/>
                  </a:moveTo>
                  <a:cubicBezTo>
                    <a:pt x="13923" y="2539"/>
                    <a:pt x="13994" y="2237"/>
                    <a:pt x="14045" y="2031"/>
                  </a:cubicBezTo>
                  <a:cubicBezTo>
                    <a:pt x="14096" y="1826"/>
                    <a:pt x="14128" y="1718"/>
                    <a:pt x="14144" y="1599"/>
                  </a:cubicBezTo>
                  <a:cubicBezTo>
                    <a:pt x="14159" y="1480"/>
                    <a:pt x="14159" y="1350"/>
                    <a:pt x="14116" y="1231"/>
                  </a:cubicBezTo>
                  <a:cubicBezTo>
                    <a:pt x="14073" y="1112"/>
                    <a:pt x="13986" y="1004"/>
                    <a:pt x="13805" y="885"/>
                  </a:cubicBezTo>
                  <a:cubicBezTo>
                    <a:pt x="13624" y="766"/>
                    <a:pt x="13348" y="637"/>
                    <a:pt x="13073" y="561"/>
                  </a:cubicBezTo>
                  <a:cubicBezTo>
                    <a:pt x="12797" y="485"/>
                    <a:pt x="12521" y="464"/>
                    <a:pt x="12242" y="464"/>
                  </a:cubicBezTo>
                  <a:cubicBezTo>
                    <a:pt x="11962" y="464"/>
                    <a:pt x="11679" y="485"/>
                    <a:pt x="11380" y="518"/>
                  </a:cubicBezTo>
                  <a:cubicBezTo>
                    <a:pt x="11080" y="550"/>
                    <a:pt x="10765" y="593"/>
                    <a:pt x="10470" y="626"/>
                  </a:cubicBezTo>
                  <a:cubicBezTo>
                    <a:pt x="10175" y="658"/>
                    <a:pt x="9899" y="680"/>
                    <a:pt x="9623" y="702"/>
                  </a:cubicBezTo>
                  <a:cubicBezTo>
                    <a:pt x="9348" y="723"/>
                    <a:pt x="9072" y="745"/>
                    <a:pt x="8781" y="766"/>
                  </a:cubicBezTo>
                  <a:cubicBezTo>
                    <a:pt x="8490" y="788"/>
                    <a:pt x="8182" y="810"/>
                    <a:pt x="7871" y="842"/>
                  </a:cubicBezTo>
                  <a:cubicBezTo>
                    <a:pt x="7560" y="874"/>
                    <a:pt x="7245" y="918"/>
                    <a:pt x="6930" y="972"/>
                  </a:cubicBezTo>
                  <a:cubicBezTo>
                    <a:pt x="6615" y="1026"/>
                    <a:pt x="6300" y="1091"/>
                    <a:pt x="5993" y="1199"/>
                  </a:cubicBezTo>
                  <a:cubicBezTo>
                    <a:pt x="5686" y="1307"/>
                    <a:pt x="5387" y="1458"/>
                    <a:pt x="5096" y="1610"/>
                  </a:cubicBezTo>
                  <a:cubicBezTo>
                    <a:pt x="4804" y="1761"/>
                    <a:pt x="4521" y="1912"/>
                    <a:pt x="4249" y="2096"/>
                  </a:cubicBezTo>
                  <a:cubicBezTo>
                    <a:pt x="3977" y="2280"/>
                    <a:pt x="3718" y="2496"/>
                    <a:pt x="3462" y="2723"/>
                  </a:cubicBezTo>
                  <a:cubicBezTo>
                    <a:pt x="3206" y="2950"/>
                    <a:pt x="2954" y="3188"/>
                    <a:pt x="2698" y="3469"/>
                  </a:cubicBezTo>
                  <a:cubicBezTo>
                    <a:pt x="2442" y="3750"/>
                    <a:pt x="2182" y="4074"/>
                    <a:pt x="1926" y="4453"/>
                  </a:cubicBezTo>
                  <a:cubicBezTo>
                    <a:pt x="1670" y="4831"/>
                    <a:pt x="1418" y="5264"/>
                    <a:pt x="1190" y="5739"/>
                  </a:cubicBezTo>
                  <a:cubicBezTo>
                    <a:pt x="961" y="6215"/>
                    <a:pt x="757" y="6734"/>
                    <a:pt x="591" y="7285"/>
                  </a:cubicBezTo>
                  <a:cubicBezTo>
                    <a:pt x="426" y="7837"/>
                    <a:pt x="300" y="8420"/>
                    <a:pt x="202" y="9091"/>
                  </a:cubicBezTo>
                  <a:cubicBezTo>
                    <a:pt x="103" y="9761"/>
                    <a:pt x="32" y="10518"/>
                    <a:pt x="9" y="11166"/>
                  </a:cubicBezTo>
                  <a:cubicBezTo>
                    <a:pt x="-15" y="11815"/>
                    <a:pt x="9" y="12356"/>
                    <a:pt x="79" y="12972"/>
                  </a:cubicBezTo>
                  <a:cubicBezTo>
                    <a:pt x="150" y="13588"/>
                    <a:pt x="268" y="14280"/>
                    <a:pt x="430" y="14918"/>
                  </a:cubicBezTo>
                  <a:cubicBezTo>
                    <a:pt x="591" y="15556"/>
                    <a:pt x="796" y="16139"/>
                    <a:pt x="1028" y="16626"/>
                  </a:cubicBezTo>
                  <a:cubicBezTo>
                    <a:pt x="1261" y="17112"/>
                    <a:pt x="1521" y="17502"/>
                    <a:pt x="1788" y="17837"/>
                  </a:cubicBezTo>
                  <a:cubicBezTo>
                    <a:pt x="2056" y="18172"/>
                    <a:pt x="2332" y="18453"/>
                    <a:pt x="2615" y="18691"/>
                  </a:cubicBezTo>
                  <a:cubicBezTo>
                    <a:pt x="2899" y="18929"/>
                    <a:pt x="3190" y="19123"/>
                    <a:pt x="3466" y="19296"/>
                  </a:cubicBezTo>
                  <a:cubicBezTo>
                    <a:pt x="3741" y="19469"/>
                    <a:pt x="4001" y="19620"/>
                    <a:pt x="4277" y="19761"/>
                  </a:cubicBezTo>
                  <a:cubicBezTo>
                    <a:pt x="4552" y="19902"/>
                    <a:pt x="4844" y="20031"/>
                    <a:pt x="5147" y="20150"/>
                  </a:cubicBezTo>
                  <a:cubicBezTo>
                    <a:pt x="5450" y="20269"/>
                    <a:pt x="5765" y="20377"/>
                    <a:pt x="6088" y="20485"/>
                  </a:cubicBezTo>
                  <a:cubicBezTo>
                    <a:pt x="6411" y="20593"/>
                    <a:pt x="6741" y="20702"/>
                    <a:pt x="7049" y="20799"/>
                  </a:cubicBezTo>
                  <a:cubicBezTo>
                    <a:pt x="7356" y="20896"/>
                    <a:pt x="7639" y="20983"/>
                    <a:pt x="7927" y="21058"/>
                  </a:cubicBezTo>
                  <a:cubicBezTo>
                    <a:pt x="8214" y="21134"/>
                    <a:pt x="8505" y="21199"/>
                    <a:pt x="8801" y="21253"/>
                  </a:cubicBezTo>
                  <a:cubicBezTo>
                    <a:pt x="9096" y="21307"/>
                    <a:pt x="9395" y="21350"/>
                    <a:pt x="9694" y="21393"/>
                  </a:cubicBezTo>
                  <a:cubicBezTo>
                    <a:pt x="9994" y="21437"/>
                    <a:pt x="10293" y="21480"/>
                    <a:pt x="10592" y="21502"/>
                  </a:cubicBezTo>
                  <a:cubicBezTo>
                    <a:pt x="10891" y="21523"/>
                    <a:pt x="11191" y="21523"/>
                    <a:pt x="11486" y="21534"/>
                  </a:cubicBezTo>
                  <a:cubicBezTo>
                    <a:pt x="11781" y="21545"/>
                    <a:pt x="12072" y="21566"/>
                    <a:pt x="12364" y="21577"/>
                  </a:cubicBezTo>
                  <a:cubicBezTo>
                    <a:pt x="12655" y="21588"/>
                    <a:pt x="12947" y="21588"/>
                    <a:pt x="13242" y="21566"/>
                  </a:cubicBezTo>
                  <a:cubicBezTo>
                    <a:pt x="13537" y="21545"/>
                    <a:pt x="13836" y="21502"/>
                    <a:pt x="14183" y="21447"/>
                  </a:cubicBezTo>
                  <a:cubicBezTo>
                    <a:pt x="14529" y="21393"/>
                    <a:pt x="14923" y="21329"/>
                    <a:pt x="15258" y="21253"/>
                  </a:cubicBezTo>
                  <a:cubicBezTo>
                    <a:pt x="15592" y="21177"/>
                    <a:pt x="15868" y="21091"/>
                    <a:pt x="16140" y="20993"/>
                  </a:cubicBezTo>
                  <a:cubicBezTo>
                    <a:pt x="16411" y="20896"/>
                    <a:pt x="16679" y="20788"/>
                    <a:pt x="16951" y="20669"/>
                  </a:cubicBezTo>
                  <a:cubicBezTo>
                    <a:pt x="17222" y="20550"/>
                    <a:pt x="17498" y="20420"/>
                    <a:pt x="17797" y="20247"/>
                  </a:cubicBezTo>
                  <a:cubicBezTo>
                    <a:pt x="18097" y="20074"/>
                    <a:pt x="18419" y="19858"/>
                    <a:pt x="18723" y="19599"/>
                  </a:cubicBezTo>
                  <a:cubicBezTo>
                    <a:pt x="19026" y="19339"/>
                    <a:pt x="19309" y="19037"/>
                    <a:pt x="19577" y="18712"/>
                  </a:cubicBezTo>
                  <a:cubicBezTo>
                    <a:pt x="19845" y="18388"/>
                    <a:pt x="20097" y="18042"/>
                    <a:pt x="20341" y="17599"/>
                  </a:cubicBezTo>
                  <a:cubicBezTo>
                    <a:pt x="20585" y="17156"/>
                    <a:pt x="20821" y="16615"/>
                    <a:pt x="21006" y="16010"/>
                  </a:cubicBezTo>
                  <a:cubicBezTo>
                    <a:pt x="21191" y="15404"/>
                    <a:pt x="21325" y="14734"/>
                    <a:pt x="21416" y="14020"/>
                  </a:cubicBezTo>
                  <a:cubicBezTo>
                    <a:pt x="21506" y="13307"/>
                    <a:pt x="21554" y="12550"/>
                    <a:pt x="21569" y="11772"/>
                  </a:cubicBezTo>
                  <a:cubicBezTo>
                    <a:pt x="21585" y="10993"/>
                    <a:pt x="21569" y="10193"/>
                    <a:pt x="21498" y="9426"/>
                  </a:cubicBezTo>
                  <a:cubicBezTo>
                    <a:pt x="21428" y="8658"/>
                    <a:pt x="21302" y="7923"/>
                    <a:pt x="21144" y="7264"/>
                  </a:cubicBezTo>
                  <a:cubicBezTo>
                    <a:pt x="20987" y="6604"/>
                    <a:pt x="20798" y="6020"/>
                    <a:pt x="20573" y="5469"/>
                  </a:cubicBezTo>
                  <a:cubicBezTo>
                    <a:pt x="20349" y="4918"/>
                    <a:pt x="20089" y="4399"/>
                    <a:pt x="19829" y="3923"/>
                  </a:cubicBezTo>
                  <a:cubicBezTo>
                    <a:pt x="19569" y="3447"/>
                    <a:pt x="19309" y="3015"/>
                    <a:pt x="19038" y="2615"/>
                  </a:cubicBezTo>
                  <a:cubicBezTo>
                    <a:pt x="18766" y="2215"/>
                    <a:pt x="18482" y="1847"/>
                    <a:pt x="18226" y="1577"/>
                  </a:cubicBezTo>
                  <a:cubicBezTo>
                    <a:pt x="17971" y="1307"/>
                    <a:pt x="17742" y="1134"/>
                    <a:pt x="17439" y="939"/>
                  </a:cubicBezTo>
                  <a:cubicBezTo>
                    <a:pt x="17136" y="745"/>
                    <a:pt x="16758" y="529"/>
                    <a:pt x="16368" y="366"/>
                  </a:cubicBezTo>
                  <a:cubicBezTo>
                    <a:pt x="15978" y="204"/>
                    <a:pt x="15577" y="96"/>
                    <a:pt x="15246" y="42"/>
                  </a:cubicBezTo>
                  <a:cubicBezTo>
                    <a:pt x="14915" y="-12"/>
                    <a:pt x="14655" y="-12"/>
                    <a:pt x="14301" y="31"/>
                  </a:cubicBezTo>
                  <a:cubicBezTo>
                    <a:pt x="13947" y="74"/>
                    <a:pt x="13498" y="161"/>
                    <a:pt x="13120" y="291"/>
                  </a:cubicBezTo>
                  <a:cubicBezTo>
                    <a:pt x="12742" y="420"/>
                    <a:pt x="12435" y="593"/>
                    <a:pt x="12128" y="76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6344129" y="369582"/>
              <a:ext cx="1028116" cy="441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369" fill="norm" stroke="1" extrusionOk="0">
                  <a:moveTo>
                    <a:pt x="912" y="20821"/>
                  </a:moveTo>
                  <a:cubicBezTo>
                    <a:pt x="692" y="20924"/>
                    <a:pt x="473" y="21026"/>
                    <a:pt x="253" y="21180"/>
                  </a:cubicBezTo>
                  <a:cubicBezTo>
                    <a:pt x="34" y="21333"/>
                    <a:pt x="-186" y="21538"/>
                    <a:pt x="253" y="21129"/>
                  </a:cubicBezTo>
                  <a:cubicBezTo>
                    <a:pt x="692" y="20719"/>
                    <a:pt x="1790" y="19695"/>
                    <a:pt x="3063" y="18467"/>
                  </a:cubicBezTo>
                  <a:cubicBezTo>
                    <a:pt x="4336" y="17238"/>
                    <a:pt x="5785" y="15805"/>
                    <a:pt x="7255" y="14423"/>
                  </a:cubicBezTo>
                  <a:cubicBezTo>
                    <a:pt x="8726" y="13041"/>
                    <a:pt x="10219" y="11711"/>
                    <a:pt x="11799" y="10380"/>
                  </a:cubicBezTo>
                  <a:cubicBezTo>
                    <a:pt x="13380" y="9049"/>
                    <a:pt x="15048" y="7718"/>
                    <a:pt x="16299" y="6848"/>
                  </a:cubicBezTo>
                  <a:cubicBezTo>
                    <a:pt x="17551" y="5978"/>
                    <a:pt x="18385" y="5568"/>
                    <a:pt x="18912" y="5312"/>
                  </a:cubicBezTo>
                  <a:cubicBezTo>
                    <a:pt x="19438" y="5056"/>
                    <a:pt x="19658" y="4954"/>
                    <a:pt x="19834" y="4698"/>
                  </a:cubicBezTo>
                  <a:cubicBezTo>
                    <a:pt x="20009" y="4442"/>
                    <a:pt x="20141" y="4033"/>
                    <a:pt x="20119" y="3674"/>
                  </a:cubicBezTo>
                  <a:cubicBezTo>
                    <a:pt x="20097" y="3316"/>
                    <a:pt x="19921" y="3009"/>
                    <a:pt x="19570" y="2600"/>
                  </a:cubicBezTo>
                  <a:cubicBezTo>
                    <a:pt x="19219" y="2190"/>
                    <a:pt x="18692" y="1678"/>
                    <a:pt x="18341" y="1218"/>
                  </a:cubicBezTo>
                  <a:cubicBezTo>
                    <a:pt x="17990" y="757"/>
                    <a:pt x="17814" y="347"/>
                    <a:pt x="17836" y="143"/>
                  </a:cubicBezTo>
                  <a:cubicBezTo>
                    <a:pt x="17858" y="-62"/>
                    <a:pt x="18077" y="-62"/>
                    <a:pt x="18648" y="245"/>
                  </a:cubicBezTo>
                  <a:cubicBezTo>
                    <a:pt x="19219" y="552"/>
                    <a:pt x="20141" y="1166"/>
                    <a:pt x="20690" y="1985"/>
                  </a:cubicBezTo>
                  <a:cubicBezTo>
                    <a:pt x="21238" y="2804"/>
                    <a:pt x="21414" y="3828"/>
                    <a:pt x="21282" y="5620"/>
                  </a:cubicBezTo>
                  <a:cubicBezTo>
                    <a:pt x="21151" y="7411"/>
                    <a:pt x="20712" y="9970"/>
                    <a:pt x="20273" y="12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7943850" y="298449"/>
              <a:ext cx="1841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21" y="15429"/>
                    <a:pt x="8441" y="9257"/>
                    <a:pt x="12041" y="5657"/>
                  </a:cubicBezTo>
                  <a:cubicBezTo>
                    <a:pt x="15641" y="2057"/>
                    <a:pt x="18621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7931149" y="469900"/>
              <a:ext cx="2667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8556536" y="130832"/>
              <a:ext cx="193765" cy="399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56" fill="norm" stroke="1" extrusionOk="0">
                  <a:moveTo>
                    <a:pt x="21492" y="1841"/>
                  </a:moveTo>
                  <a:cubicBezTo>
                    <a:pt x="21257" y="1272"/>
                    <a:pt x="21022" y="704"/>
                    <a:pt x="20318" y="363"/>
                  </a:cubicBezTo>
                  <a:cubicBezTo>
                    <a:pt x="19614" y="22"/>
                    <a:pt x="18440" y="-92"/>
                    <a:pt x="16444" y="79"/>
                  </a:cubicBezTo>
                  <a:cubicBezTo>
                    <a:pt x="14449" y="249"/>
                    <a:pt x="11631" y="704"/>
                    <a:pt x="9166" y="1784"/>
                  </a:cubicBezTo>
                  <a:cubicBezTo>
                    <a:pt x="6701" y="2864"/>
                    <a:pt x="4588" y="4569"/>
                    <a:pt x="2944" y="7127"/>
                  </a:cubicBezTo>
                  <a:cubicBezTo>
                    <a:pt x="1301" y="9685"/>
                    <a:pt x="127" y="13095"/>
                    <a:pt x="9" y="15426"/>
                  </a:cubicBezTo>
                  <a:cubicBezTo>
                    <a:pt x="-108" y="17756"/>
                    <a:pt x="831" y="19007"/>
                    <a:pt x="2709" y="19916"/>
                  </a:cubicBezTo>
                  <a:cubicBezTo>
                    <a:pt x="4588" y="20826"/>
                    <a:pt x="7405" y="21394"/>
                    <a:pt x="9401" y="21451"/>
                  </a:cubicBezTo>
                  <a:cubicBezTo>
                    <a:pt x="11396" y="21508"/>
                    <a:pt x="12570" y="21053"/>
                    <a:pt x="13744" y="20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8814743" y="219438"/>
              <a:ext cx="113358" cy="278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40" fill="norm" stroke="1" extrusionOk="0">
                  <a:moveTo>
                    <a:pt x="21422" y="1190"/>
                  </a:moveTo>
                  <a:cubicBezTo>
                    <a:pt x="19822" y="703"/>
                    <a:pt x="18222" y="216"/>
                    <a:pt x="16422" y="53"/>
                  </a:cubicBezTo>
                  <a:cubicBezTo>
                    <a:pt x="14622" y="-109"/>
                    <a:pt x="12622" y="53"/>
                    <a:pt x="10222" y="1190"/>
                  </a:cubicBezTo>
                  <a:cubicBezTo>
                    <a:pt x="7822" y="2327"/>
                    <a:pt x="5022" y="4438"/>
                    <a:pt x="3022" y="7524"/>
                  </a:cubicBezTo>
                  <a:cubicBezTo>
                    <a:pt x="1022" y="10610"/>
                    <a:pt x="-178" y="14670"/>
                    <a:pt x="22" y="17187"/>
                  </a:cubicBezTo>
                  <a:cubicBezTo>
                    <a:pt x="222" y="19705"/>
                    <a:pt x="1822" y="20679"/>
                    <a:pt x="3822" y="21085"/>
                  </a:cubicBezTo>
                  <a:cubicBezTo>
                    <a:pt x="5822" y="21491"/>
                    <a:pt x="8222" y="21329"/>
                    <a:pt x="10622" y="21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8997950" y="266700"/>
              <a:ext cx="3175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6109"/>
                    <a:pt x="8640" y="12218"/>
                    <a:pt x="12240" y="15818"/>
                  </a:cubicBezTo>
                  <a:cubicBezTo>
                    <a:pt x="15840" y="19418"/>
                    <a:pt x="18720" y="205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9086850" y="361950"/>
              <a:ext cx="1397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9302186" y="191216"/>
              <a:ext cx="146217" cy="444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0" h="21374" fill="norm" stroke="1" extrusionOk="0">
                  <a:moveTo>
                    <a:pt x="3630" y="6690"/>
                  </a:moveTo>
                  <a:cubicBezTo>
                    <a:pt x="2742" y="8117"/>
                    <a:pt x="1854" y="9543"/>
                    <a:pt x="1706" y="11836"/>
                  </a:cubicBezTo>
                  <a:cubicBezTo>
                    <a:pt x="1558" y="14128"/>
                    <a:pt x="2150" y="17287"/>
                    <a:pt x="2446" y="19121"/>
                  </a:cubicBezTo>
                  <a:cubicBezTo>
                    <a:pt x="2742" y="20955"/>
                    <a:pt x="2742" y="21464"/>
                    <a:pt x="2446" y="21362"/>
                  </a:cubicBezTo>
                  <a:cubicBezTo>
                    <a:pt x="2150" y="21260"/>
                    <a:pt x="1558" y="20547"/>
                    <a:pt x="967" y="18204"/>
                  </a:cubicBezTo>
                  <a:cubicBezTo>
                    <a:pt x="375" y="15860"/>
                    <a:pt x="-217" y="11887"/>
                    <a:pt x="79" y="8626"/>
                  </a:cubicBezTo>
                  <a:cubicBezTo>
                    <a:pt x="375" y="5366"/>
                    <a:pt x="1558" y="2819"/>
                    <a:pt x="3038" y="1443"/>
                  </a:cubicBezTo>
                  <a:cubicBezTo>
                    <a:pt x="4517" y="68"/>
                    <a:pt x="6293" y="-136"/>
                    <a:pt x="9104" y="68"/>
                  </a:cubicBezTo>
                  <a:cubicBezTo>
                    <a:pt x="11915" y="272"/>
                    <a:pt x="15761" y="883"/>
                    <a:pt x="18128" y="1902"/>
                  </a:cubicBezTo>
                  <a:cubicBezTo>
                    <a:pt x="20495" y="2921"/>
                    <a:pt x="21383" y="4347"/>
                    <a:pt x="19164" y="5977"/>
                  </a:cubicBezTo>
                  <a:cubicBezTo>
                    <a:pt x="16945" y="7607"/>
                    <a:pt x="11619" y="9441"/>
                    <a:pt x="6293" y="11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9505950" y="101600"/>
              <a:ext cx="7852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600" fill="norm" stroke="1" extrusionOk="0">
                  <a:moveTo>
                    <a:pt x="1705" y="0"/>
                  </a:moveTo>
                  <a:cubicBezTo>
                    <a:pt x="5684" y="1178"/>
                    <a:pt x="9663" y="2356"/>
                    <a:pt x="13642" y="4844"/>
                  </a:cubicBezTo>
                  <a:cubicBezTo>
                    <a:pt x="17621" y="7331"/>
                    <a:pt x="21600" y="11127"/>
                    <a:pt x="21032" y="14007"/>
                  </a:cubicBezTo>
                  <a:cubicBezTo>
                    <a:pt x="20463" y="16887"/>
                    <a:pt x="15347" y="18851"/>
                    <a:pt x="11084" y="19964"/>
                  </a:cubicBezTo>
                  <a:cubicBezTo>
                    <a:pt x="6821" y="21076"/>
                    <a:pt x="3411" y="213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9759950" y="279399"/>
              <a:ext cx="266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71" y="18514"/>
                    <a:pt x="9943" y="15429"/>
                    <a:pt x="13543" y="11829"/>
                  </a:cubicBezTo>
                  <a:cubicBezTo>
                    <a:pt x="17143" y="8229"/>
                    <a:pt x="19371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9877570" y="234950"/>
              <a:ext cx="4113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21600" fill="norm" stroke="1" extrusionOk="0">
                  <a:moveTo>
                    <a:pt x="4557" y="0"/>
                  </a:moveTo>
                  <a:cubicBezTo>
                    <a:pt x="1472" y="800"/>
                    <a:pt x="-1614" y="1600"/>
                    <a:pt x="957" y="5200"/>
                  </a:cubicBezTo>
                  <a:cubicBezTo>
                    <a:pt x="3529" y="8800"/>
                    <a:pt x="11757" y="15200"/>
                    <a:pt x="199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10287000" y="190499"/>
              <a:ext cx="2540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789"/>
                    <a:pt x="7200" y="7579"/>
                    <a:pt x="10800" y="11179"/>
                  </a:cubicBezTo>
                  <a:cubicBezTo>
                    <a:pt x="14400" y="14779"/>
                    <a:pt x="18000" y="181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10283389" y="96266"/>
              <a:ext cx="223079" cy="234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9" h="21157" fill="norm" stroke="1" extrusionOk="0">
                  <a:moveTo>
                    <a:pt x="332" y="12524"/>
                  </a:moveTo>
                  <a:cubicBezTo>
                    <a:pt x="-57" y="9657"/>
                    <a:pt x="-446" y="6789"/>
                    <a:pt x="1305" y="4400"/>
                  </a:cubicBezTo>
                  <a:cubicBezTo>
                    <a:pt x="3057" y="2011"/>
                    <a:pt x="6949" y="99"/>
                    <a:pt x="10354" y="4"/>
                  </a:cubicBezTo>
                  <a:cubicBezTo>
                    <a:pt x="13759" y="-92"/>
                    <a:pt x="16678" y="1628"/>
                    <a:pt x="18527" y="4304"/>
                  </a:cubicBezTo>
                  <a:cubicBezTo>
                    <a:pt x="20376" y="6981"/>
                    <a:pt x="21154" y="10612"/>
                    <a:pt x="19889" y="13575"/>
                  </a:cubicBezTo>
                  <a:cubicBezTo>
                    <a:pt x="18624" y="16538"/>
                    <a:pt x="15316" y="18832"/>
                    <a:pt x="12884" y="20074"/>
                  </a:cubicBezTo>
                  <a:cubicBezTo>
                    <a:pt x="10451" y="21317"/>
                    <a:pt x="8895" y="21508"/>
                    <a:pt x="7727" y="20552"/>
                  </a:cubicBezTo>
                  <a:cubicBezTo>
                    <a:pt x="6559" y="19596"/>
                    <a:pt x="5781" y="17494"/>
                    <a:pt x="5003" y="15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10566400" y="0"/>
              <a:ext cx="174445" cy="340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453" fill="norm" stroke="1" extrusionOk="0">
                  <a:moveTo>
                    <a:pt x="0" y="0"/>
                  </a:moveTo>
                  <a:cubicBezTo>
                    <a:pt x="4320" y="933"/>
                    <a:pt x="8640" y="1867"/>
                    <a:pt x="12452" y="3800"/>
                  </a:cubicBezTo>
                  <a:cubicBezTo>
                    <a:pt x="16264" y="5733"/>
                    <a:pt x="19567" y="8667"/>
                    <a:pt x="20584" y="11467"/>
                  </a:cubicBezTo>
                  <a:cubicBezTo>
                    <a:pt x="21600" y="14267"/>
                    <a:pt x="20329" y="16933"/>
                    <a:pt x="18424" y="18667"/>
                  </a:cubicBezTo>
                  <a:cubicBezTo>
                    <a:pt x="16518" y="20400"/>
                    <a:pt x="13976" y="21200"/>
                    <a:pt x="12198" y="21400"/>
                  </a:cubicBezTo>
                  <a:cubicBezTo>
                    <a:pt x="10419" y="21600"/>
                    <a:pt x="9402" y="21200"/>
                    <a:pt x="8386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11214100" y="171450"/>
              <a:ext cx="2349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65" y="15429"/>
                    <a:pt x="9730" y="9257"/>
                    <a:pt x="13330" y="5657"/>
                  </a:cubicBezTo>
                  <a:cubicBezTo>
                    <a:pt x="16930" y="2057"/>
                    <a:pt x="19265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11245849" y="279400"/>
              <a:ext cx="2095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11656155" y="0"/>
              <a:ext cx="27845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3308"/>
                    <a:pt x="4867" y="6616"/>
                    <a:pt x="1782" y="10216"/>
                  </a:cubicBezTo>
                  <a:cubicBezTo>
                    <a:pt x="-1304" y="13816"/>
                    <a:pt x="239" y="17708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11995150" y="130672"/>
              <a:ext cx="1333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371" y="12302"/>
                    <a:pt x="2743" y="4448"/>
                    <a:pt x="6343" y="1502"/>
                  </a:cubicBezTo>
                  <a:cubicBezTo>
                    <a:pt x="9943" y="-1443"/>
                    <a:pt x="1577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11976100" y="203200"/>
              <a:ext cx="1651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12414250" y="19050"/>
              <a:ext cx="1905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248666" y="5867929"/>
              <a:ext cx="1459485" cy="113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00" fill="norm" stroke="1" extrusionOk="0">
                  <a:moveTo>
                    <a:pt x="2239" y="13100"/>
                  </a:moveTo>
                  <a:cubicBezTo>
                    <a:pt x="2051" y="13100"/>
                    <a:pt x="1863" y="13100"/>
                    <a:pt x="1644" y="13500"/>
                  </a:cubicBezTo>
                  <a:cubicBezTo>
                    <a:pt x="1425" y="13900"/>
                    <a:pt x="1175" y="14700"/>
                    <a:pt x="1143" y="15300"/>
                  </a:cubicBezTo>
                  <a:cubicBezTo>
                    <a:pt x="1112" y="15900"/>
                    <a:pt x="1300" y="16300"/>
                    <a:pt x="1895" y="16300"/>
                  </a:cubicBezTo>
                  <a:cubicBezTo>
                    <a:pt x="2489" y="16300"/>
                    <a:pt x="3491" y="15900"/>
                    <a:pt x="4571" y="15100"/>
                  </a:cubicBezTo>
                  <a:cubicBezTo>
                    <a:pt x="5651" y="14300"/>
                    <a:pt x="6809" y="13100"/>
                    <a:pt x="7905" y="12100"/>
                  </a:cubicBezTo>
                  <a:cubicBezTo>
                    <a:pt x="9001" y="11100"/>
                    <a:pt x="10034" y="10300"/>
                    <a:pt x="11192" y="9500"/>
                  </a:cubicBezTo>
                  <a:cubicBezTo>
                    <a:pt x="12350" y="8700"/>
                    <a:pt x="13634" y="7900"/>
                    <a:pt x="14823" y="7300"/>
                  </a:cubicBezTo>
                  <a:cubicBezTo>
                    <a:pt x="16013" y="6700"/>
                    <a:pt x="17108" y="6300"/>
                    <a:pt x="17766" y="6100"/>
                  </a:cubicBezTo>
                  <a:cubicBezTo>
                    <a:pt x="18423" y="5900"/>
                    <a:pt x="18642" y="5900"/>
                    <a:pt x="18830" y="5900"/>
                  </a:cubicBezTo>
                  <a:cubicBezTo>
                    <a:pt x="19018" y="5900"/>
                    <a:pt x="19175" y="5900"/>
                    <a:pt x="19175" y="5700"/>
                  </a:cubicBezTo>
                  <a:cubicBezTo>
                    <a:pt x="19175" y="5500"/>
                    <a:pt x="19018" y="5100"/>
                    <a:pt x="18408" y="4500"/>
                  </a:cubicBezTo>
                  <a:cubicBezTo>
                    <a:pt x="17797" y="3900"/>
                    <a:pt x="16733" y="3100"/>
                    <a:pt x="15575" y="2300"/>
                  </a:cubicBezTo>
                  <a:cubicBezTo>
                    <a:pt x="14416" y="1500"/>
                    <a:pt x="13164" y="700"/>
                    <a:pt x="11928" y="300"/>
                  </a:cubicBezTo>
                  <a:cubicBezTo>
                    <a:pt x="10691" y="-100"/>
                    <a:pt x="9470" y="-100"/>
                    <a:pt x="8312" y="300"/>
                  </a:cubicBezTo>
                  <a:cubicBezTo>
                    <a:pt x="7154" y="700"/>
                    <a:pt x="6058" y="1500"/>
                    <a:pt x="4947" y="3100"/>
                  </a:cubicBezTo>
                  <a:cubicBezTo>
                    <a:pt x="3835" y="4700"/>
                    <a:pt x="2708" y="7100"/>
                    <a:pt x="1973" y="8700"/>
                  </a:cubicBezTo>
                  <a:cubicBezTo>
                    <a:pt x="1237" y="10300"/>
                    <a:pt x="893" y="11100"/>
                    <a:pt x="580" y="12100"/>
                  </a:cubicBezTo>
                  <a:cubicBezTo>
                    <a:pt x="267" y="13100"/>
                    <a:pt x="-15" y="14300"/>
                    <a:pt x="1" y="15500"/>
                  </a:cubicBezTo>
                  <a:cubicBezTo>
                    <a:pt x="16" y="16700"/>
                    <a:pt x="329" y="17900"/>
                    <a:pt x="1049" y="18500"/>
                  </a:cubicBezTo>
                  <a:cubicBezTo>
                    <a:pt x="1769" y="19100"/>
                    <a:pt x="2896" y="19100"/>
                    <a:pt x="4133" y="18500"/>
                  </a:cubicBezTo>
                  <a:cubicBezTo>
                    <a:pt x="5369" y="17900"/>
                    <a:pt x="6715" y="16700"/>
                    <a:pt x="7921" y="15900"/>
                  </a:cubicBezTo>
                  <a:cubicBezTo>
                    <a:pt x="9126" y="15100"/>
                    <a:pt x="10190" y="14700"/>
                    <a:pt x="11333" y="14300"/>
                  </a:cubicBezTo>
                  <a:cubicBezTo>
                    <a:pt x="12475" y="13900"/>
                    <a:pt x="13696" y="13500"/>
                    <a:pt x="14714" y="12900"/>
                  </a:cubicBezTo>
                  <a:cubicBezTo>
                    <a:pt x="15731" y="12300"/>
                    <a:pt x="16545" y="11500"/>
                    <a:pt x="17108" y="10700"/>
                  </a:cubicBezTo>
                  <a:cubicBezTo>
                    <a:pt x="17672" y="9900"/>
                    <a:pt x="17985" y="9100"/>
                    <a:pt x="18048" y="8100"/>
                  </a:cubicBezTo>
                  <a:cubicBezTo>
                    <a:pt x="18110" y="7100"/>
                    <a:pt x="17922" y="5900"/>
                    <a:pt x="17218" y="4900"/>
                  </a:cubicBezTo>
                  <a:cubicBezTo>
                    <a:pt x="16514" y="3900"/>
                    <a:pt x="15293" y="3100"/>
                    <a:pt x="13994" y="2700"/>
                  </a:cubicBezTo>
                  <a:cubicBezTo>
                    <a:pt x="12695" y="2300"/>
                    <a:pt x="11317" y="2300"/>
                    <a:pt x="10112" y="2700"/>
                  </a:cubicBezTo>
                  <a:cubicBezTo>
                    <a:pt x="8907" y="3100"/>
                    <a:pt x="7874" y="3900"/>
                    <a:pt x="6747" y="5300"/>
                  </a:cubicBezTo>
                  <a:cubicBezTo>
                    <a:pt x="5620" y="6700"/>
                    <a:pt x="4399" y="8700"/>
                    <a:pt x="3648" y="10300"/>
                  </a:cubicBezTo>
                  <a:cubicBezTo>
                    <a:pt x="2896" y="11900"/>
                    <a:pt x="2615" y="13100"/>
                    <a:pt x="2536" y="14300"/>
                  </a:cubicBezTo>
                  <a:cubicBezTo>
                    <a:pt x="2458" y="15500"/>
                    <a:pt x="2583" y="16700"/>
                    <a:pt x="3131" y="17900"/>
                  </a:cubicBezTo>
                  <a:cubicBezTo>
                    <a:pt x="3679" y="19100"/>
                    <a:pt x="4649" y="20300"/>
                    <a:pt x="5776" y="20900"/>
                  </a:cubicBezTo>
                  <a:cubicBezTo>
                    <a:pt x="6903" y="21500"/>
                    <a:pt x="8187" y="21500"/>
                    <a:pt x="9423" y="21500"/>
                  </a:cubicBezTo>
                  <a:cubicBezTo>
                    <a:pt x="10660" y="21500"/>
                    <a:pt x="11849" y="21500"/>
                    <a:pt x="13086" y="21500"/>
                  </a:cubicBezTo>
                  <a:cubicBezTo>
                    <a:pt x="14322" y="21500"/>
                    <a:pt x="15606" y="21500"/>
                    <a:pt x="16952" y="21500"/>
                  </a:cubicBezTo>
                  <a:cubicBezTo>
                    <a:pt x="18298" y="21500"/>
                    <a:pt x="19707" y="21500"/>
                    <a:pt x="20489" y="21300"/>
                  </a:cubicBezTo>
                  <a:cubicBezTo>
                    <a:pt x="21272" y="21100"/>
                    <a:pt x="21428" y="20700"/>
                    <a:pt x="21585" y="20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274945" y="5952849"/>
              <a:ext cx="1091434" cy="130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71" fill="norm" stroke="1" extrusionOk="0">
                  <a:moveTo>
                    <a:pt x="2219" y="21471"/>
                  </a:moveTo>
                  <a:cubicBezTo>
                    <a:pt x="3514" y="19381"/>
                    <a:pt x="4809" y="17290"/>
                    <a:pt x="6334" y="15374"/>
                  </a:cubicBezTo>
                  <a:cubicBezTo>
                    <a:pt x="7859" y="13458"/>
                    <a:pt x="9614" y="11716"/>
                    <a:pt x="11327" y="10497"/>
                  </a:cubicBezTo>
                  <a:cubicBezTo>
                    <a:pt x="13040" y="9277"/>
                    <a:pt x="14711" y="8581"/>
                    <a:pt x="16341" y="8058"/>
                  </a:cubicBezTo>
                  <a:cubicBezTo>
                    <a:pt x="17970" y="7536"/>
                    <a:pt x="19558" y="7187"/>
                    <a:pt x="20456" y="7013"/>
                  </a:cubicBezTo>
                  <a:cubicBezTo>
                    <a:pt x="21354" y="6839"/>
                    <a:pt x="21563" y="6839"/>
                    <a:pt x="21542" y="6665"/>
                  </a:cubicBezTo>
                  <a:cubicBezTo>
                    <a:pt x="21521" y="6490"/>
                    <a:pt x="21271" y="6142"/>
                    <a:pt x="20289" y="5968"/>
                  </a:cubicBezTo>
                  <a:cubicBezTo>
                    <a:pt x="19307" y="5794"/>
                    <a:pt x="17594" y="5794"/>
                    <a:pt x="15923" y="5968"/>
                  </a:cubicBezTo>
                  <a:cubicBezTo>
                    <a:pt x="14252" y="6142"/>
                    <a:pt x="12622" y="6490"/>
                    <a:pt x="10951" y="7013"/>
                  </a:cubicBezTo>
                  <a:cubicBezTo>
                    <a:pt x="9280" y="7536"/>
                    <a:pt x="7567" y="8232"/>
                    <a:pt x="5854" y="9103"/>
                  </a:cubicBezTo>
                  <a:cubicBezTo>
                    <a:pt x="4141" y="9974"/>
                    <a:pt x="2428" y="11019"/>
                    <a:pt x="1404" y="11716"/>
                  </a:cubicBezTo>
                  <a:cubicBezTo>
                    <a:pt x="381" y="12413"/>
                    <a:pt x="47" y="12761"/>
                    <a:pt x="5" y="12936"/>
                  </a:cubicBezTo>
                  <a:cubicBezTo>
                    <a:pt x="-37" y="13110"/>
                    <a:pt x="214" y="13110"/>
                    <a:pt x="1049" y="12761"/>
                  </a:cubicBezTo>
                  <a:cubicBezTo>
                    <a:pt x="1885" y="12413"/>
                    <a:pt x="3305" y="11716"/>
                    <a:pt x="4830" y="11194"/>
                  </a:cubicBezTo>
                  <a:cubicBezTo>
                    <a:pt x="6355" y="10671"/>
                    <a:pt x="7985" y="10323"/>
                    <a:pt x="9614" y="10323"/>
                  </a:cubicBezTo>
                  <a:cubicBezTo>
                    <a:pt x="11243" y="10323"/>
                    <a:pt x="12873" y="10671"/>
                    <a:pt x="14398" y="11194"/>
                  </a:cubicBezTo>
                  <a:cubicBezTo>
                    <a:pt x="15923" y="11716"/>
                    <a:pt x="17343" y="12413"/>
                    <a:pt x="17594" y="12413"/>
                  </a:cubicBezTo>
                  <a:cubicBezTo>
                    <a:pt x="17845" y="12413"/>
                    <a:pt x="16925" y="11716"/>
                    <a:pt x="15714" y="10671"/>
                  </a:cubicBezTo>
                  <a:cubicBezTo>
                    <a:pt x="14502" y="9626"/>
                    <a:pt x="12998" y="8232"/>
                    <a:pt x="12079" y="7187"/>
                  </a:cubicBezTo>
                  <a:cubicBezTo>
                    <a:pt x="11160" y="6142"/>
                    <a:pt x="10826" y="5445"/>
                    <a:pt x="10512" y="4574"/>
                  </a:cubicBezTo>
                  <a:cubicBezTo>
                    <a:pt x="10199" y="3703"/>
                    <a:pt x="9907" y="2658"/>
                    <a:pt x="9990" y="1787"/>
                  </a:cubicBezTo>
                  <a:cubicBezTo>
                    <a:pt x="10074" y="916"/>
                    <a:pt x="10533" y="219"/>
                    <a:pt x="11619" y="45"/>
                  </a:cubicBezTo>
                  <a:cubicBezTo>
                    <a:pt x="12706" y="-129"/>
                    <a:pt x="14419" y="219"/>
                    <a:pt x="15651" y="742"/>
                  </a:cubicBezTo>
                  <a:cubicBezTo>
                    <a:pt x="16884" y="1265"/>
                    <a:pt x="17636" y="1961"/>
                    <a:pt x="18388" y="2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